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60" r:id="rId1"/>
  </p:sldMasterIdLst>
  <p:notesMasterIdLst>
    <p:notesMasterId r:id="rId11"/>
  </p:notesMasterIdLst>
  <p:sldIdLst>
    <p:sldId id="648" r:id="rId2"/>
    <p:sldId id="636" r:id="rId3"/>
    <p:sldId id="649" r:id="rId4"/>
    <p:sldId id="650" r:id="rId5"/>
    <p:sldId id="651" r:id="rId6"/>
    <p:sldId id="652" r:id="rId7"/>
    <p:sldId id="653" r:id="rId8"/>
    <p:sldId id="654" r:id="rId9"/>
    <p:sldId id="610" r:id="rId10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2pPr>
    <a:lvl3pPr marL="914363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3pPr>
    <a:lvl4pPr marL="1371545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4pPr>
    <a:lvl5pPr marL="1828727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5pPr>
    <a:lvl6pPr marL="2285909" algn="l" defTabSz="914363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6pPr>
    <a:lvl7pPr marL="2743090" algn="l" defTabSz="914363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7pPr>
    <a:lvl8pPr marL="3200272" algn="l" defTabSz="914363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8pPr>
    <a:lvl9pPr marL="3657454" algn="l" defTabSz="914363" rtl="0" eaLnBrk="1" latinLnBrk="0" hangingPunct="1">
      <a:defRPr sz="2000" kern="1200">
        <a:solidFill>
          <a:schemeClr val="tx1"/>
        </a:solidFill>
        <a:latin typeface="VNI-Times" pitchFamily="2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CC"/>
    <a:srgbClr val="FFFF00"/>
    <a:srgbClr val="66FF33"/>
    <a:srgbClr val="D60093"/>
    <a:srgbClr val="663300"/>
    <a:srgbClr val="FF996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324" autoAdjust="0"/>
    <p:restoredTop sz="99139" autoAdjust="0"/>
  </p:normalViewPr>
  <p:slideViewPr>
    <p:cSldViewPr>
      <p:cViewPr>
        <p:scale>
          <a:sx n="50" d="100"/>
          <a:sy n="50" d="100"/>
        </p:scale>
        <p:origin x="-1002" y="-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>
            <a:extLst>
              <a:ext uri="{FF2B5EF4-FFF2-40B4-BE49-F238E27FC236}">
                <a16:creationId xmlns="" xmlns:a16="http://schemas.microsoft.com/office/drawing/2014/main" id="{93C5E2AD-D87C-4022-9D48-C193571BD5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6995" name="Rectangle 3">
            <a:extLst>
              <a:ext uri="{FF2B5EF4-FFF2-40B4-BE49-F238E27FC236}">
                <a16:creationId xmlns="" xmlns:a16="http://schemas.microsoft.com/office/drawing/2014/main" id="{8F1EE9EB-AC5D-45A5-9074-175C2AFDA3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="" xmlns:a16="http://schemas.microsoft.com/office/drawing/2014/main" id="{7D84BA6D-3E25-4297-9D9A-5C2CDA5B5D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6997" name="Rectangle 5">
            <a:extLst>
              <a:ext uri="{FF2B5EF4-FFF2-40B4-BE49-F238E27FC236}">
                <a16:creationId xmlns="" xmlns:a16="http://schemas.microsoft.com/office/drawing/2014/main" id="{6187EA3C-B9A3-4FB7-98EE-6D5704D84F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6998" name="Rectangle 6">
            <a:extLst>
              <a:ext uri="{FF2B5EF4-FFF2-40B4-BE49-F238E27FC236}">
                <a16:creationId xmlns="" xmlns:a16="http://schemas.microsoft.com/office/drawing/2014/main" id="{953FAB26-FEA2-478D-BAAD-3FA0E4F223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6999" name="Rectangle 7">
            <a:extLst>
              <a:ext uri="{FF2B5EF4-FFF2-40B4-BE49-F238E27FC236}">
                <a16:creationId xmlns="" xmlns:a16="http://schemas.microsoft.com/office/drawing/2014/main" id="{4F449161-80EE-419C-97D9-9E32DBAA6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04A5D1D2-ED3B-430A-B075-64C8671CFB39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5649372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4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72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C258BD9-C3AC-474C-8A60-2FC13556A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="" xmlns:a16="http://schemas.microsoft.com/office/drawing/2014/main" id="{BC3630DC-A40B-4DF4-9E82-40095CA4B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C64ADD7F-A695-433C-BB0D-E1D0AE39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B3AE7171-A136-42E3-AE0C-B2836CCC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8E11C8BA-26C0-44B5-A096-4536245C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76863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BD602970-6B3C-44B0-9649-ACB38B6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="" xmlns:a16="http://schemas.microsoft.com/office/drawing/2014/main" id="{892E9EE6-3B7B-4CFF-85CD-3EEBF378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AF913C57-B629-43DD-BCCD-C4DD78D8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EC00C87-48C2-4E22-8191-27A08DAE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755FF480-C6AB-4B26-AC48-8044EE72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463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="" xmlns:a16="http://schemas.microsoft.com/office/drawing/2014/main" id="{6F338226-FDDD-4003-8151-2C042BEF9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="" xmlns:a16="http://schemas.microsoft.com/office/drawing/2014/main" id="{E728B3DF-B1A3-49F1-A434-A042D795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1048C117-B14F-4D98-94E5-20FB2161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DC77D66A-1EC7-421B-93CE-14F95067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43E4949A-72D0-4127-A6B3-F294D706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07101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DE8A0E8-0B0C-4D59-93FD-F067B9B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73CD7D93-C1B3-4A2B-B1E4-91075EDC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D8C236BD-B588-4F38-9AC6-1E9E679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5CC32E70-1B8F-4FA7-A48B-EBB62B40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C65D56EC-A8B1-4AE3-9EAE-C92E26CE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3787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ECD7F8B-E674-44B6-BBAB-0815A02B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87C13E17-155C-46E6-8DB8-381EE17B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9AF1873E-B0ED-451C-B80D-CE34E494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ADDDC93-C0FC-4400-8978-F3BF1AD2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48796038-8039-440C-B6D9-8907053B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6450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FDE9F2F2-0153-496B-8A6E-927CD917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185DBD03-09F3-48F7-92A2-F747CCBE3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="" xmlns:a16="http://schemas.microsoft.com/office/drawing/2014/main" id="{8D4FE18F-FA95-4537-8BF7-0537784B3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31ECD86D-930C-4921-94E0-D1921FB9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112F6053-483A-4D1F-A4CB-7FBEFCA9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A463467A-D6FE-4B84-9D85-7B5FC20C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4357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A159C256-F18F-4B0A-A678-7554308D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978ACAFD-D921-4E45-8DD0-A46EB5B9B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="" xmlns:a16="http://schemas.microsoft.com/office/drawing/2014/main" id="{B4BCB3A7-3B8B-4885-896B-6EE0E21FA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="" xmlns:a16="http://schemas.microsoft.com/office/drawing/2014/main" id="{02CD82B4-A305-4924-B351-4FCF3E3A1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="" xmlns:a16="http://schemas.microsoft.com/office/drawing/2014/main" id="{82DE11A8-43CB-47FB-8BE4-C6611686F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="" xmlns:a16="http://schemas.microsoft.com/office/drawing/2014/main" id="{0277A3F4-BF18-4DA5-A6F7-C550F1EC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="" xmlns:a16="http://schemas.microsoft.com/office/drawing/2014/main" id="{FC117EAB-6882-48E1-9AAF-A49FF353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="" xmlns:a16="http://schemas.microsoft.com/office/drawing/2014/main" id="{AFC763FF-3404-41FD-8832-D30A9C7C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060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952E6E20-484F-436B-A3EB-27C11764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="" xmlns:a16="http://schemas.microsoft.com/office/drawing/2014/main" id="{E25042EC-77AF-4919-9DDF-C52262F4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="" xmlns:a16="http://schemas.microsoft.com/office/drawing/2014/main" id="{DEE8E283-2D25-46FE-99DB-7734A490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="" xmlns:a16="http://schemas.microsoft.com/office/drawing/2014/main" id="{CE3D45F7-01C5-459A-B784-72BBB5A0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7034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="" xmlns:a16="http://schemas.microsoft.com/office/drawing/2014/main" id="{089772D8-6141-4250-BFE4-2B5C16E1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="" xmlns:a16="http://schemas.microsoft.com/office/drawing/2014/main" id="{44571ED2-E5E7-4130-9431-DE124178F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="" xmlns:a16="http://schemas.microsoft.com/office/drawing/2014/main" id="{C475607E-FE73-4FC9-9691-7EBE20CB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689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C29FB0F3-27DD-4065-923A-77030217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="" xmlns:a16="http://schemas.microsoft.com/office/drawing/2014/main" id="{323F1DA6-CCE5-43D8-8230-A9070241E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="" xmlns:a16="http://schemas.microsoft.com/office/drawing/2014/main" id="{16CACCED-6D17-49AF-8A4D-AFF92F207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3C16BFF4-F606-48A7-99E2-11079E09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C5DDE695-A559-428D-B880-5379AF2E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E1337457-5EAB-4A2C-A912-0B96867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2004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="" xmlns:a16="http://schemas.microsoft.com/office/drawing/2014/main" id="{9B19E9EB-11DB-41DE-83B5-6A5AF5EE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="" xmlns:a16="http://schemas.microsoft.com/office/drawing/2014/main" id="{F6A53A84-25A4-4A9E-9845-23A6B645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="" xmlns:a16="http://schemas.microsoft.com/office/drawing/2014/main" id="{D5AA0391-438D-4249-84AD-0512F861A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="" xmlns:a16="http://schemas.microsoft.com/office/drawing/2014/main" id="{233F4229-04F8-49D0-BEF1-E3F3E48F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="" xmlns:a16="http://schemas.microsoft.com/office/drawing/2014/main" id="{78075957-0FAC-423B-9627-3D6A8CE5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="" xmlns:a16="http://schemas.microsoft.com/office/drawing/2014/main" id="{BB267523-4F6A-41AD-85E9-1F1876B5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30405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="" xmlns:a16="http://schemas.microsoft.com/office/drawing/2014/main" id="{80759CE8-9555-44B3-8E4F-B91EFC47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="" xmlns:a16="http://schemas.microsoft.com/office/drawing/2014/main" id="{4A0F0FEF-6FA0-4B36-AA98-FB67EA54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="" xmlns:a16="http://schemas.microsoft.com/office/drawing/2014/main" id="{1C75FB1E-E68F-4B43-9ED1-6574350F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="" xmlns:a16="http://schemas.microsoft.com/office/drawing/2014/main" id="{4B846B79-B72A-4488-8FF4-23F76970A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="" xmlns:a16="http://schemas.microsoft.com/office/drawing/2014/main" id="{8ADA7AE0-A7B6-4019-BEE0-01EF2E2EA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5C63-675B-41C2-A329-D715C836F793}" type="slidenum">
              <a:rPr lang="en-US" altLang="vi-VN" smtClean="0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9340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ll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29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983634" y="6207125"/>
            <a:ext cx="957156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sz="3200" b="1">
              <a:solidFill>
                <a:srgbClr val="FF0000"/>
              </a:solidFill>
              <a:latin typeface="Times New Roman" pitchFamily="18" charset="0"/>
            </a:endParaRPr>
          </a:p>
        </p:txBody>
      </p:sp>
      <p:pic>
        <p:nvPicPr>
          <p:cNvPr id="5124" name="Picture 7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1" y="3352801"/>
            <a:ext cx="23495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8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4191000"/>
            <a:ext cx="1930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9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1" y="762000"/>
            <a:ext cx="21463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162551"/>
            <a:ext cx="203200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514600"/>
            <a:ext cx="16256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12" descr="DSTARS-P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1" y="457201"/>
            <a:ext cx="20447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Subtitle 2"/>
          <p:cNvSpPr txBox="1">
            <a:spLocks/>
          </p:cNvSpPr>
          <p:nvPr/>
        </p:nvSpPr>
        <p:spPr bwMode="auto">
          <a:xfrm>
            <a:off x="1676400" y="1135857"/>
            <a:ext cx="9982200" cy="541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5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35: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SỰ THỐNG NHẤT VỀ </a:t>
            </a: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CẤU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TRÚC VÀ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HOẠT ĐỘNG SỐNG TRONG CƠ THỂ SINH VẬT </a:t>
            </a:r>
            <a:endParaRPr lang="en-US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sz="39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endParaRPr lang="en-US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 eaLnBrk="1" hangingPunct="1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61749"/>
      </p:ext>
    </p:extLst>
  </p:cSld>
  <p:clrMapOvr>
    <a:masterClrMapping/>
  </p:clrMapOvr>
  <p:transition spd="slow" advTm="20000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questionsign_w">
            <a:extLst>
              <a:ext uri="{FF2B5EF4-FFF2-40B4-BE49-F238E27FC236}">
                <a16:creationId xmlns="" xmlns:a16="http://schemas.microsoft.com/office/drawing/2014/main" id="{EFF62167-9607-4BFD-A79C-6984C731F3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" y="1313916"/>
            <a:ext cx="670784" cy="57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9607" name="Text Box 23">
            <a:extLst>
              <a:ext uri="{FF2B5EF4-FFF2-40B4-BE49-F238E27FC236}">
                <a16:creationId xmlns="" xmlns:a16="http://schemas.microsoft.com/office/drawing/2014/main" id="{7C5143E8-2711-4947-BA2D-3602207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52600"/>
            <a:ext cx="457200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Người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đang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cần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sự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hợp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những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vi-V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Đường nối Thẳng 63">
            <a:extLst>
              <a:ext uri="{FF2B5EF4-FFF2-40B4-BE49-F238E27FC236}">
                <a16:creationId xmlns="" xmlns:a16="http://schemas.microsoft.com/office/drawing/2014/main" id="{69E7557A-014B-493D-A35C-5E6F31499015}"/>
              </a:ext>
            </a:extLst>
          </p:cNvPr>
          <p:cNvCxnSpPr/>
          <p:nvPr/>
        </p:nvCxnSpPr>
        <p:spPr>
          <a:xfrm>
            <a:off x="5048250" y="1603076"/>
            <a:ext cx="19050" cy="5031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462" name="Picture 30" descr="C:\Users\Admin\Desktop\KHTN 7\35.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3076"/>
            <a:ext cx="6866890" cy="342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68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questionsign_w">
            <a:extLst>
              <a:ext uri="{FF2B5EF4-FFF2-40B4-BE49-F238E27FC236}">
                <a16:creationId xmlns="" xmlns:a16="http://schemas.microsoft.com/office/drawing/2014/main" id="{EFF62167-9607-4BFD-A79C-6984C731F3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" y="1313916"/>
            <a:ext cx="670784" cy="57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9607" name="Text Box 23">
            <a:extLst>
              <a:ext uri="{FF2B5EF4-FFF2-40B4-BE49-F238E27FC236}">
                <a16:creationId xmlns="" xmlns:a16="http://schemas.microsoft.com/office/drawing/2014/main" id="{7C5143E8-2711-4947-BA2D-3602207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52600"/>
            <a:ext cx="45720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vật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?</a:t>
            </a:r>
            <a:endParaRPr lang="en-US" altLang="vi-V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Đường nối Thẳng 63">
            <a:extLst>
              <a:ext uri="{FF2B5EF4-FFF2-40B4-BE49-F238E27FC236}">
                <a16:creationId xmlns="" xmlns:a16="http://schemas.microsoft.com/office/drawing/2014/main" id="{69E7557A-014B-493D-A35C-5E6F31499015}"/>
              </a:ext>
            </a:extLst>
          </p:cNvPr>
          <p:cNvCxnSpPr/>
          <p:nvPr/>
        </p:nvCxnSpPr>
        <p:spPr>
          <a:xfrm>
            <a:off x="5048250" y="1603076"/>
            <a:ext cx="19050" cy="5031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6" name="Picture 2" descr="C:\Users\Admin\Desktop\KHTN 7\35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89447"/>
            <a:ext cx="6553200" cy="48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0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questionsign_w">
            <a:extLst>
              <a:ext uri="{FF2B5EF4-FFF2-40B4-BE49-F238E27FC236}">
                <a16:creationId xmlns="" xmlns:a16="http://schemas.microsoft.com/office/drawing/2014/main" id="{EFF62167-9607-4BFD-A79C-6984C731F3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" y="1313916"/>
            <a:ext cx="670784" cy="57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9607" name="Text Box 23">
            <a:extLst>
              <a:ext uri="{FF2B5EF4-FFF2-40B4-BE49-F238E27FC236}">
                <a16:creationId xmlns="" xmlns:a16="http://schemas.microsoft.com/office/drawing/2014/main" id="{7C5143E8-2711-4947-BA2D-3602207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52600"/>
            <a:ext cx="457200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35.3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biết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a,b,c,d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mướp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đắng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khổ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qua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vi-VN" sz="32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Đường nối Thẳng 63">
            <a:extLst>
              <a:ext uri="{FF2B5EF4-FFF2-40B4-BE49-F238E27FC236}">
                <a16:creationId xmlns="" xmlns:a16="http://schemas.microsoft.com/office/drawing/2014/main" id="{69E7557A-014B-493D-A35C-5E6F31499015}"/>
              </a:ext>
            </a:extLst>
          </p:cNvPr>
          <p:cNvCxnSpPr/>
          <p:nvPr/>
        </p:nvCxnSpPr>
        <p:spPr>
          <a:xfrm>
            <a:off x="5048250" y="1603076"/>
            <a:ext cx="19050" cy="5031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0" name="Picture 2" descr="C:\Users\Admin\Desktop\KHTN 7\35.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3075"/>
            <a:ext cx="6056526" cy="503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questionsign_w">
            <a:extLst>
              <a:ext uri="{FF2B5EF4-FFF2-40B4-BE49-F238E27FC236}">
                <a16:creationId xmlns="" xmlns:a16="http://schemas.microsoft.com/office/drawing/2014/main" id="{EFF62167-9607-4BFD-A79C-6984C731F3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1" y="1313916"/>
            <a:ext cx="670784" cy="57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9607" name="Text Box 23">
            <a:extLst>
              <a:ext uri="{FF2B5EF4-FFF2-40B4-BE49-F238E27FC236}">
                <a16:creationId xmlns="" xmlns:a16="http://schemas.microsoft.com/office/drawing/2014/main" id="{7C5143E8-2711-4947-BA2D-3602207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1752600"/>
            <a:ext cx="45720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35.4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mỗi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Nêu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sống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cxnSp>
        <p:nvCxnSpPr>
          <p:cNvPr id="64" name="Đường nối Thẳng 63">
            <a:extLst>
              <a:ext uri="{FF2B5EF4-FFF2-40B4-BE49-F238E27FC236}">
                <a16:creationId xmlns="" xmlns:a16="http://schemas.microsoft.com/office/drawing/2014/main" id="{69E7557A-014B-493D-A35C-5E6F31499015}"/>
              </a:ext>
            </a:extLst>
          </p:cNvPr>
          <p:cNvCxnSpPr/>
          <p:nvPr/>
        </p:nvCxnSpPr>
        <p:spPr>
          <a:xfrm>
            <a:off x="5048250" y="1603076"/>
            <a:ext cx="19050" cy="5031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4" name="Picture 2" descr="C:\Users\Admin\Desktop\KHTN 7\35.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03076"/>
            <a:ext cx="6324600" cy="520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 descr="questionsign_w">
            <a:extLst>
              <a:ext uri="{FF2B5EF4-FFF2-40B4-BE49-F238E27FC236}">
                <a16:creationId xmlns="" xmlns:a16="http://schemas.microsoft.com/office/drawing/2014/main" id="{EFF62167-9607-4BFD-A79C-6984C731F37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" y="167735"/>
            <a:ext cx="670784" cy="57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4024" y="133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79607" name="Text Box 23">
            <a:extLst>
              <a:ext uri="{FF2B5EF4-FFF2-40B4-BE49-F238E27FC236}">
                <a16:creationId xmlns="" xmlns:a16="http://schemas.microsoft.com/office/drawing/2014/main" id="{7C5143E8-2711-4947-BA2D-3602207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76" y="34016"/>
            <a:ext cx="1143000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sát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35.5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tích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hoạt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chứng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mối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quan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tế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bào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môi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trường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24578" name="Picture 2" descr="C:\Users\Admin\Desktop\KHTN 7\35.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88" y="1489376"/>
            <a:ext cx="9649775" cy="52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6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2" name="Picture 2" descr="C:\Users\Admin\Desktop\KHTN 7\sd quan he TB - co the - Mt o T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64" y="1584026"/>
            <a:ext cx="8887112" cy="523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8" name="WordArt 4">
            <a:extLst>
              <a:ext uri="{FF2B5EF4-FFF2-40B4-BE49-F238E27FC236}">
                <a16:creationId xmlns="" xmlns:a16="http://schemas.microsoft.com/office/drawing/2014/main" id="{D488197B-5007-4171-A6E9-7B1682EF0D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6041" y="127001"/>
            <a:ext cx="10910159" cy="14760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vi-VN" sz="4000" b="1" kern="10" dirty="0" smtClean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8" name="WordArt 4">
            <a:extLst>
              <a:ext uri="{FF2B5EF4-FFF2-40B4-BE49-F238E27FC236}">
                <a16:creationId xmlns="" xmlns:a16="http://schemas.microsoft.com/office/drawing/2014/main" id="{B6F473F0-F450-4256-9D96-D067EC47A96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" y="188763"/>
            <a:ext cx="11277600" cy="112515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35: SỰ THỐNG NHẤT VỀ CẤU TRÚC VÀ</a:t>
            </a:r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CÁC HOẠT ĐỘNG SỐNG </a:t>
            </a:r>
          </a:p>
          <a:p>
            <a:pPr algn="ctr"/>
            <a:r>
              <a:rPr lang="en-US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 CƠ THỂ SINH VẬT</a:t>
            </a:r>
            <a:r>
              <a:rPr lang="vi-VN" sz="4000" b="1" kern="10" dirty="0" smtClean="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4000" b="1" kern="10" dirty="0">
              <a:solidFill>
                <a:srgbClr val="FF0000"/>
              </a:soli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6" name="Picture 2" descr="C:\Users\Admin\Desktop\KHTN 7\sd thong nhat hoat dong so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569722"/>
            <a:ext cx="10692300" cy="528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="" xmlns:a16="http://schemas.microsoft.com/office/drawing/2014/main" id="{D1FA497F-284D-4829-8092-C3F50D18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38200"/>
            <a:ext cx="112014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1/ </a:t>
            </a:r>
            <a:r>
              <a:rPr lang="en-US" altLang="vi-VN" sz="3200" u="sng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Bài</a:t>
            </a:r>
            <a:r>
              <a:rPr lang="en-US" altLang="vi-VN" sz="3200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vi-VN" sz="3200" u="sng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vừa</a:t>
            </a:r>
            <a:r>
              <a:rPr lang="en-US" altLang="vi-VN" sz="3200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vi-VN" sz="3200" u="sng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học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-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Học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bài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,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trả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lời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câu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hỏi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4,5 SGK 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(</a:t>
            </a:r>
            <a:r>
              <a:rPr kumimoji="0" lang="en-US" altLang="vi-VN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trang</a:t>
            </a: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164)</a:t>
            </a:r>
            <a:endParaRPr kumimoji="0" lang="en-US" altLang="vi-V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2/ </a:t>
            </a:r>
            <a:r>
              <a:rPr kumimoji="0" lang="en-US" altLang="vi-VN" sz="32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Chuẩn</a:t>
            </a:r>
            <a:r>
              <a:rPr kumimoji="0" lang="en-US" altLang="vi-VN" sz="3200" b="0" i="0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bị</a:t>
            </a:r>
            <a:r>
              <a:rPr kumimoji="0" lang="en-US" altLang="vi-VN" sz="3200" b="0" i="0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bài</a:t>
            </a:r>
            <a:r>
              <a:rPr kumimoji="0" lang="en-US" altLang="vi-VN" sz="3200" b="0" i="0" u="sng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“</a:t>
            </a:r>
            <a:r>
              <a:rPr kumimoji="0" lang="en-US" altLang="vi-VN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Bài</a:t>
            </a:r>
            <a:r>
              <a:rPr kumimoji="0" lang="en-US" altLang="vi-VN" sz="3200" b="0" i="0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tập</a:t>
            </a:r>
            <a:r>
              <a:rPr kumimoji="0" lang="en-US" altLang="vi-VN" sz="3200" b="0" i="0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chủ</a:t>
            </a:r>
            <a:r>
              <a:rPr kumimoji="0" lang="en-US" altLang="vi-VN" sz="3200" b="0" i="0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vi-VN" sz="3200" b="0" i="0" u="sng" strike="noStrike" kern="1200" cap="none" spc="0" normalizeH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đề</a:t>
            </a:r>
            <a:r>
              <a:rPr kumimoji="0" lang="en-US" altLang="vi-VN" sz="3200" b="0" i="0" u="sng" strike="noStrike" kern="120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</a:rPr>
              <a:t> 9,10,11,12”</a:t>
            </a:r>
            <a:endParaRPr kumimoji="0" lang="en-US" altLang="vi-VN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6BB1A4B8-6B55-4838-A338-8E899D3C5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240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VNI-Times" pitchFamily="2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NI-Times" pitchFamily="2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NI-Time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NI-Times" pitchFamily="2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vi-VN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HƯỚNG </a:t>
            </a:r>
            <a:r>
              <a:rPr kumimoji="0" lang="en-US" altLang="vi-VN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DẪN </a:t>
            </a:r>
            <a:r>
              <a:rPr lang="en-US" altLang="vi-VN" sz="2800" b="1" u="sng" smtClean="0">
                <a:solidFill>
                  <a:srgbClr val="FF0000"/>
                </a:solidFill>
                <a:latin typeface="Times New Roman" panose="02020603050405020304" pitchFamily="18" charset="0"/>
              </a:rPr>
              <a:t>HỌC Ở</a:t>
            </a:r>
            <a:r>
              <a:rPr kumimoji="0" lang="en-US" altLang="vi-VN" sz="2800" b="1" i="0" u="sng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vi-VN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NHÀ: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608&quot;/&gt;&lt;/object&gt;&lt;object type=&quot;3&quot; unique_id=&quot;10005&quot;&gt;&lt;property id=&quot;20148&quot; value=&quot;5&quot;/&gt;&lt;property id=&quot;20300&quot; value=&quot;Slide 2&quot;/&gt;&lt;property id=&quot;20307&quot; value=&quot;600&quot;/&gt;&lt;/object&gt;&lt;object type=&quot;3&quot; unique_id=&quot;10006&quot;&gt;&lt;property id=&quot;20148&quot; value=&quot;5&quot;/&gt;&lt;property id=&quot;20300&quot; value=&quot;Slide 3&quot;/&gt;&lt;property id=&quot;20307&quot; value=&quot;584&quot;/&gt;&lt;/object&gt;&lt;object type=&quot;3&quot; unique_id=&quot;10007&quot;&gt;&lt;property id=&quot;20148&quot; value=&quot;5&quot;/&gt;&lt;property id=&quot;20300&quot; value=&quot;Slide 4&quot;/&gt;&lt;property id=&quot;20307&quot; value=&quot;569&quot;/&gt;&lt;/object&gt;&lt;object type=&quot;3&quot; unique_id=&quot;10008&quot;&gt;&lt;property id=&quot;20148&quot; value=&quot;5&quot;/&gt;&lt;property id=&quot;20300&quot; value=&quot;Slide 5&quot;/&gt;&lt;property id=&quot;20307&quot; value=&quot;500&quot;/&gt;&lt;/object&gt;&lt;object type=&quot;3&quot; unique_id=&quot;10009&quot;&gt;&lt;property id=&quot;20148&quot; value=&quot;5&quot;/&gt;&lt;property id=&quot;20300&quot; value=&quot;Slide 6&quot;/&gt;&lt;property id=&quot;20307&quot; value=&quot;594&quot;/&gt;&lt;/object&gt;&lt;object type=&quot;3&quot; unique_id=&quot;10010&quot;&gt;&lt;property id=&quot;20148&quot; value=&quot;5&quot;/&gt;&lt;property id=&quot;20300&quot; value=&quot;Slide 7&quot;/&gt;&lt;property id=&quot;20307&quot; value=&quot;612&quot;/&gt;&lt;/object&gt;&lt;object type=&quot;3&quot; unique_id=&quot;10011&quot;&gt;&lt;property id=&quot;20148&quot; value=&quot;5&quot;/&gt;&lt;property id=&quot;20300&quot; value=&quot;Slide 8&quot;/&gt;&lt;property id=&quot;20307&quot; value=&quot;424&quot;/&gt;&lt;/object&gt;&lt;object type=&quot;3&quot; unique_id=&quot;10012&quot;&gt;&lt;property id=&quot;20148&quot; value=&quot;5&quot;/&gt;&lt;property id=&quot;20300&quot; value=&quot;Slide 9&quot;/&gt;&lt;property id=&quot;20307&quot; value=&quot;606&quot;/&gt;&lt;/object&gt;&lt;object type=&quot;3&quot; unique_id=&quot;10013&quot;&gt;&lt;property id=&quot;20148&quot; value=&quot;5&quot;/&gt;&lt;property id=&quot;20300&quot; value=&quot;Slide 10&quot;/&gt;&lt;property id=&quot;20307&quot; value=&quot;607&quot;/&gt;&lt;/object&gt;&lt;object type=&quot;3&quot; unique_id=&quot;10014&quot;&gt;&lt;property id=&quot;20148&quot; value=&quot;5&quot;/&gt;&lt;property id=&quot;20300&quot; value=&quot;Slide 11&quot;/&gt;&lt;property id=&quot;20307&quot; value=&quot;548&quot;/&gt;&lt;/object&gt;&lt;object type=&quot;3&quot; unique_id=&quot;10015&quot;&gt;&lt;property id=&quot;20148&quot; value=&quot;5&quot;/&gt;&lt;property id=&quot;20300&quot; value=&quot;Slide 12&quot;/&gt;&lt;property id=&quot;20307&quot; value=&quot;467&quot;/&gt;&lt;/object&gt;&lt;object type=&quot;3&quot; unique_id=&quot;10016&quot;&gt;&lt;property id=&quot;20148&quot; value=&quot;5&quot;/&gt;&lt;property id=&quot;20300&quot; value=&quot;Slide 13&quot;/&gt;&lt;property id=&quot;20307&quot; value=&quot;613&quot;/&gt;&lt;/object&gt;&lt;object type=&quot;3&quot; unique_id=&quot;10017&quot;&gt;&lt;property id=&quot;20148&quot; value=&quot;5&quot;/&gt;&lt;property id=&quot;20300&quot; value=&quot;Slide 14&quot;/&gt;&lt;property id=&quot;20307&quot; value=&quot;547&quot;/&gt;&lt;/object&gt;&lt;object type=&quot;3&quot; unique_id=&quot;10018&quot;&gt;&lt;property id=&quot;20148&quot; value=&quot;5&quot;/&gt;&lt;property id=&quot;20300&quot; value=&quot;Slide 15&quot;/&gt;&lt;property id=&quot;20307&quot; value=&quot;576&quot;/&gt;&lt;/object&gt;&lt;object type=&quot;3&quot; unique_id=&quot;10019&quot;&gt;&lt;property id=&quot;20148&quot; value=&quot;5&quot;/&gt;&lt;property id=&quot;20300&quot; value=&quot;Slide 16&quot;/&gt;&lt;property id=&quot;20307&quot; value=&quot;610&quot;/&gt;&lt;/object&gt;&lt;object type=&quot;3&quot; unique_id=&quot;10020&quot;&gt;&lt;property id=&quot;20148&quot; value=&quot;5&quot;/&gt;&lt;property id=&quot;20300&quot; value=&quot;Slide 17&quot;/&gt;&lt;property id=&quot;20307&quot; value=&quot;60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305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2022-08-16T09:11:39Z</dcterms:created>
  <dcterms:modified xsi:type="dcterms:W3CDTF">2022-08-16T09:11:45Z</dcterms:modified>
</cp:coreProperties>
</file>