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 autoAdjust="0"/>
    <p:restoredTop sz="94660"/>
  </p:normalViewPr>
  <p:slideViewPr>
    <p:cSldViewPr>
      <p:cViewPr>
        <p:scale>
          <a:sx n="76" d="100"/>
          <a:sy n="76" d="100"/>
        </p:scale>
        <p:origin x="-126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52F-6F5E-48CF-A181-2BBC38F9FBB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BE1-FDAB-420A-BDC8-F3D2682E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5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52F-6F5E-48CF-A181-2BBC38F9FBB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BE1-FDAB-420A-BDC8-F3D2682E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4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52F-6F5E-48CF-A181-2BBC38F9FBB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BE1-FDAB-420A-BDC8-F3D2682E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52F-6F5E-48CF-A181-2BBC38F9FBB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BE1-FDAB-420A-BDC8-F3D2682E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52F-6F5E-48CF-A181-2BBC38F9FBB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BE1-FDAB-420A-BDC8-F3D2682E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8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52F-6F5E-48CF-A181-2BBC38F9FBB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BE1-FDAB-420A-BDC8-F3D2682E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52F-6F5E-48CF-A181-2BBC38F9FBB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BE1-FDAB-420A-BDC8-F3D2682E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52F-6F5E-48CF-A181-2BBC38F9FBB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BE1-FDAB-420A-BDC8-F3D2682E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52F-6F5E-48CF-A181-2BBC38F9FBB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BE1-FDAB-420A-BDC8-F3D2682E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3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52F-6F5E-48CF-A181-2BBC38F9FBB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BE1-FDAB-420A-BDC8-F3D2682E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0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52F-6F5E-48CF-A181-2BBC38F9FBB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BE1-FDAB-420A-BDC8-F3D2682E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6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D152F-6F5E-48CF-A181-2BBC38F9FBB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90BE1-FDAB-420A-BDC8-F3D2682E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jpe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10" Type="http://schemas.openxmlformats.org/officeDocument/2006/relationships/image" Target="../media/image6.png"/><Relationship Id="rId4" Type="http://schemas.openxmlformats.org/officeDocument/2006/relationships/image" Target="../media/image1.jpeg"/><Relationship Id="rId9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5.gif"/><Relationship Id="rId5" Type="http://schemas.openxmlformats.org/officeDocument/2006/relationships/image" Target="../media/image8.gif"/><Relationship Id="rId4" Type="http://schemas.openxmlformats.org/officeDocument/2006/relationships/image" Target="../media/image7.jpe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5.gif"/><Relationship Id="rId5" Type="http://schemas.openxmlformats.org/officeDocument/2006/relationships/image" Target="../media/image8.gif"/><Relationship Id="rId10" Type="http://schemas.openxmlformats.org/officeDocument/2006/relationships/image" Target="../media/image10.jpeg"/><Relationship Id="rId4" Type="http://schemas.openxmlformats.org/officeDocument/2006/relationships/image" Target="../media/image7.jpeg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5.gif"/><Relationship Id="rId5" Type="http://schemas.openxmlformats.org/officeDocument/2006/relationships/image" Target="../media/image8.gif"/><Relationship Id="rId10" Type="http://schemas.openxmlformats.org/officeDocument/2006/relationships/image" Target="../media/image10.jpeg"/><Relationship Id="rId4" Type="http://schemas.openxmlformats.org/officeDocument/2006/relationships/image" Target="../media/image7.jpeg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5.gif"/><Relationship Id="rId5" Type="http://schemas.openxmlformats.org/officeDocument/2006/relationships/image" Target="../media/image8.gif"/><Relationship Id="rId10" Type="http://schemas.openxmlformats.org/officeDocument/2006/relationships/image" Target="../media/image10.jpeg"/><Relationship Id="rId4" Type="http://schemas.openxmlformats.org/officeDocument/2006/relationships/image" Target="../media/image7.jpeg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5.gif"/><Relationship Id="rId5" Type="http://schemas.openxmlformats.org/officeDocument/2006/relationships/image" Target="../media/image8.gif"/><Relationship Id="rId10" Type="http://schemas.openxmlformats.org/officeDocument/2006/relationships/image" Target="../media/image10.jpeg"/><Relationship Id="rId4" Type="http://schemas.openxmlformats.org/officeDocument/2006/relationships/image" Target="../media/image7.jpeg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5.gif"/><Relationship Id="rId5" Type="http://schemas.openxmlformats.org/officeDocument/2006/relationships/image" Target="../media/image8.gif"/><Relationship Id="rId10" Type="http://schemas.openxmlformats.org/officeDocument/2006/relationships/image" Target="../media/image10.jpeg"/><Relationship Id="rId4" Type="http://schemas.openxmlformats.org/officeDocument/2006/relationships/image" Target="../media/image7.jpe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5.gif"/><Relationship Id="rId5" Type="http://schemas.openxmlformats.org/officeDocument/2006/relationships/image" Target="../media/image8.gif"/><Relationship Id="rId10" Type="http://schemas.openxmlformats.org/officeDocument/2006/relationships/image" Target="../media/image10.jpeg"/><Relationship Id="rId4" Type="http://schemas.openxmlformats.org/officeDocument/2006/relationships/image" Target="../media/image7.jpeg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5.gif"/><Relationship Id="rId5" Type="http://schemas.openxmlformats.org/officeDocument/2006/relationships/image" Target="../media/image8.gif"/><Relationship Id="rId10" Type="http://schemas.openxmlformats.org/officeDocument/2006/relationships/image" Target="../media/image10.jpeg"/><Relationship Id="rId4" Type="http://schemas.openxmlformats.org/officeDocument/2006/relationships/image" Target="../media/image7.jpeg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5.gif"/><Relationship Id="rId5" Type="http://schemas.openxmlformats.org/officeDocument/2006/relationships/image" Target="../media/image8.gif"/><Relationship Id="rId10" Type="http://schemas.openxmlformats.org/officeDocument/2006/relationships/image" Target="../media/image10.jpeg"/><Relationship Id="rId4" Type="http://schemas.openxmlformats.org/officeDocument/2006/relationships/image" Target="../media/image7.jpeg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ve 2"/>
          <p:cNvSpPr/>
          <p:nvPr/>
        </p:nvSpPr>
        <p:spPr>
          <a:xfrm>
            <a:off x="6927" y="0"/>
            <a:ext cx="2736273" cy="1981200"/>
          </a:xfrm>
          <a:prstGeom prst="wav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15637" y="451991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3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ONG NHỎ </a:t>
            </a:r>
          </a:p>
          <a:p>
            <a:r>
              <a:rPr lang="en-US" sz="3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VÀ MẬT HOA</a:t>
            </a:r>
            <a:endParaRPr lang="en-US" sz="32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5467" y="3429000"/>
            <a:ext cx="2643187" cy="3338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3969268"/>
            <a:ext cx="2209800" cy="2714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9986" y="152400"/>
            <a:ext cx="1952408" cy="19383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4806" y="1132454"/>
            <a:ext cx="4743450" cy="4743450"/>
          </a:xfrm>
          <a:prstGeom prst="rect">
            <a:avLst/>
          </a:prstGeom>
        </p:spPr>
      </p:pic>
      <p:sp>
        <p:nvSpPr>
          <p:cNvPr id="10" name="Right Arrow 9">
            <a:hlinkClick r:id="rId9" action="ppaction://hlinksldjump"/>
          </p:cNvPr>
          <p:cNvSpPr/>
          <p:nvPr/>
        </p:nvSpPr>
        <p:spPr>
          <a:xfrm>
            <a:off x="7620000" y="5486400"/>
            <a:ext cx="1524000" cy="11976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7710054" y="5875904"/>
            <a:ext cx="134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BẮT ĐẦU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ChiOngNauVaEmBeBeat-VA-526277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144000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4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oaa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1987" y="2128495"/>
            <a:ext cx="817945" cy="8824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ong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00" y="2517190"/>
            <a:ext cx="1143000" cy="1143000"/>
          </a:xfrm>
          <a:prstGeom prst="rect">
            <a:avLst/>
          </a:prstGeom>
        </p:spPr>
      </p:pic>
      <p:pic>
        <p:nvPicPr>
          <p:cNvPr id="9" name="hoad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227" y="546636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0" name="hoac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4" y="4393377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" name="hoab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5" y="327318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6" name="danana"/>
          <p:cNvSpPr txBox="1"/>
          <p:nvPr/>
        </p:nvSpPr>
        <p:spPr>
          <a:xfrm>
            <a:off x="2331023" y="4572973"/>
            <a:ext cx="2331028" cy="5232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Đúng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apanb"/>
          <p:cNvSpPr txBox="1"/>
          <p:nvPr/>
        </p:nvSpPr>
        <p:spPr>
          <a:xfrm>
            <a:off x="2285996" y="3452776"/>
            <a:ext cx="2376054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panc"/>
          <p:cNvSpPr txBox="1"/>
          <p:nvPr/>
        </p:nvSpPr>
        <p:spPr>
          <a:xfrm>
            <a:off x="2279069" y="2308091"/>
            <a:ext cx="2382981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apand"/>
          <p:cNvSpPr txBox="1"/>
          <p:nvPr/>
        </p:nvSpPr>
        <p:spPr>
          <a:xfrm>
            <a:off x="2376051" y="5513453"/>
            <a:ext cx="2285999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uhoi"/>
          <p:cNvSpPr/>
          <p:nvPr/>
        </p:nvSpPr>
        <p:spPr>
          <a:xfrm>
            <a:off x="1369884" y="29022"/>
            <a:ext cx="6019800" cy="15820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hanb"/>
          <p:cNvSpPr/>
          <p:nvPr/>
        </p:nvSpPr>
        <p:spPr>
          <a:xfrm>
            <a:off x="1203760" y="3216478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hand"/>
          <p:cNvSpPr/>
          <p:nvPr/>
        </p:nvSpPr>
        <p:spPr>
          <a:xfrm>
            <a:off x="1275144" y="543636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nhanc"/>
          <p:cNvSpPr/>
          <p:nvPr/>
        </p:nvSpPr>
        <p:spPr>
          <a:xfrm>
            <a:off x="1155532" y="20454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uhoi"/>
          <p:cNvSpPr txBox="1"/>
          <p:nvPr/>
        </p:nvSpPr>
        <p:spPr>
          <a:xfrm>
            <a:off x="2118159" y="457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Thầy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điền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hỏi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06000" y="2893786"/>
            <a:ext cx="609600" cy="609600"/>
          </a:xfrm>
          <a:prstGeom prst="rect">
            <a:avLst/>
          </a:prstGeom>
        </p:spPr>
      </p:pic>
      <p:pic>
        <p:nvPicPr>
          <p:cNvPr id="33" name="mattroi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070" y="0"/>
            <a:ext cx="1137802" cy="11378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684" y="4615334"/>
            <a:ext cx="1567186" cy="1979454"/>
          </a:xfrm>
          <a:prstGeom prst="rect">
            <a:avLst/>
          </a:prstGeom>
        </p:spPr>
      </p:pic>
      <p:sp>
        <p:nvSpPr>
          <p:cNvPr id="21" name="Rounded Rectangle 20">
            <a:hlinkClick r:id="" action="ppaction://hlinkshowjump?jump=nextslide"/>
          </p:cNvPr>
          <p:cNvSpPr/>
          <p:nvPr/>
        </p:nvSpPr>
        <p:spPr>
          <a:xfrm>
            <a:off x="0" y="111700"/>
            <a:ext cx="1485900" cy="4572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 MỚI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1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4 0.26736 C 0.0875 0.25417 0.1 0.24398 0.11076 0.23519 C 0.11337 0.22709 0.12569 0.20926 0.13316 0.20301 C 0.14201 0.175 0.19566 0.16574 0.22604 0.1625 C 0.24115 0.1632 0.25694 0.16065 0.27135 0.16435 C 0.27708 0.16574 0.27795 0.17269 0.28142 0.17685 C 0.28576 0.18218 0.28906 0.19398 0.29149 0.20093 C 0.29323 0.20625 0.2967 0.2169 0.2967 0.21713 C 0.29583 0.2331 0.29549 0.24931 0.2941 0.26551 C 0.2934 0.27107 0.28941 0.27292 0.28663 0.27755 C 0.27049 0.30348 0.24132 0.3132 0.20625 0.31806 C 0.18559 0.31621 0.18646 0.31922 0.17344 0.30996 C 0.16736 0.30556 0.1559 0.29584 0.1559 0.29607 C 0.15208 0.28658 0.14844 0.26736 0.14844 0.2676 C 0.15122 0.22755 0.14323 0.23866 0.16076 0.21898 C 0.17222 0.20625 0.15885 0.21482 0.17344 0.20718 C 0.18472 0.19375 0.19878 0.18125 0.21597 0.17269 C 0.21927 0.17107 0.22274 0.16945 0.22604 0.16852 C 0.23281 0.16667 0.24618 0.16435 0.24618 0.16459 C 0.25382 0.16505 0.26146 0.16482 0.26892 0.16644 C 0.27135 0.1669 0.27222 0.16945 0.27396 0.17084 C 0.28542 0.17871 0.29236 0.18611 0.29896 0.19699 C 0.30382 0.22338 0.31858 0.27824 0.2967 0.29584 C 0.27795 0.31088 0.24913 0.3206 0.22378 0.32408 C 0.20625 0.32223 0.20226 0.32292 0.19097 0.31389 C 0.18351 0.30116 0.1809 0.28912 0.17865 0.27547 C 0.18003 0.24167 0.17257 0.22223 0.19618 0.19908 C 0.20313 0.19236 0.20503 0.18773 0.21597 0.18496 C 0.22378 0.18079 0.23021 0.17894 0.23872 0.17685 C 0.26476 0.17871 0.25556 0.17871 0.26632 0.17871 L 0.24375 0.19306 L 0.26389 0.17269 " pathEditMode="relative" rAng="0" ptsTypes="fffffffffffffffffffffffffffffA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5" y="-25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4744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1387 L -0.00226 1.00439 " pathEditMode="relative" rAng="0" ptsTypes="AA">
                                      <p:cBhvr>
                                        <p:cTn id="59" dur="3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95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oaa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1987" y="2128495"/>
            <a:ext cx="817945" cy="8824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ong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00" y="2517190"/>
            <a:ext cx="1143000" cy="1143000"/>
          </a:xfrm>
          <a:prstGeom prst="rect">
            <a:avLst/>
          </a:prstGeom>
        </p:spPr>
      </p:pic>
      <p:pic>
        <p:nvPicPr>
          <p:cNvPr id="9" name="hoad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227" y="546636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0" name="hoac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4" y="4393377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" name="hoab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5" y="327318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6" name="danana"/>
          <p:cNvSpPr txBox="1"/>
          <p:nvPr/>
        </p:nvSpPr>
        <p:spPr>
          <a:xfrm>
            <a:off x="2285996" y="2308092"/>
            <a:ext cx="2376055" cy="5232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Đúng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apanb"/>
          <p:cNvSpPr txBox="1"/>
          <p:nvPr/>
        </p:nvSpPr>
        <p:spPr>
          <a:xfrm>
            <a:off x="2285996" y="3452776"/>
            <a:ext cx="2376054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panc"/>
          <p:cNvSpPr txBox="1"/>
          <p:nvPr/>
        </p:nvSpPr>
        <p:spPr>
          <a:xfrm>
            <a:off x="2376052" y="4547863"/>
            <a:ext cx="2285999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apand"/>
          <p:cNvSpPr txBox="1"/>
          <p:nvPr/>
        </p:nvSpPr>
        <p:spPr>
          <a:xfrm>
            <a:off x="2376051" y="5513453"/>
            <a:ext cx="2285999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uhoi"/>
          <p:cNvSpPr/>
          <p:nvPr/>
        </p:nvSpPr>
        <p:spPr>
          <a:xfrm>
            <a:off x="1369884" y="29022"/>
            <a:ext cx="6019800" cy="15820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hanb"/>
          <p:cNvSpPr/>
          <p:nvPr/>
        </p:nvSpPr>
        <p:spPr>
          <a:xfrm>
            <a:off x="1240772" y="3175428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hand"/>
          <p:cNvSpPr/>
          <p:nvPr/>
        </p:nvSpPr>
        <p:spPr>
          <a:xfrm>
            <a:off x="1203759" y="5466360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nhanc"/>
          <p:cNvSpPr/>
          <p:nvPr/>
        </p:nvSpPr>
        <p:spPr>
          <a:xfrm>
            <a:off x="1251987" y="4339980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uhoi"/>
          <p:cNvSpPr txBox="1"/>
          <p:nvPr/>
        </p:nvSpPr>
        <p:spPr>
          <a:xfrm>
            <a:off x="2118159" y="457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Thầy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điền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hỏi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06000" y="2893786"/>
            <a:ext cx="609600" cy="609600"/>
          </a:xfrm>
          <a:prstGeom prst="rect">
            <a:avLst/>
          </a:prstGeom>
        </p:spPr>
      </p:pic>
      <p:pic>
        <p:nvPicPr>
          <p:cNvPr id="33" name="mattroi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070" y="0"/>
            <a:ext cx="1137802" cy="1137802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684" y="4615334"/>
            <a:ext cx="1567186" cy="19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6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4 -0.04347 C 0.0625 -0.05665 0.075 -0.06682 0.08576 -0.0756 C 0.08837 -0.0837 0.10069 -0.10173 0.10816 -0.10797 C 0.11701 -0.13595 0.17066 -0.1452 0.20104 -0.14844 C 0.21615 -0.14774 0.23194 -0.15029 0.24635 -0.14659 C 0.25208 -0.1452 0.25295 -0.13826 0.25642 -0.1341 C 0.26076 -0.12878 0.26406 -0.11699 0.26649 -0.11006 C 0.26823 -0.10474 0.2717 -0.09387 0.2717 -0.09364 C 0.27083 -0.07769 0.27049 -0.0615 0.2691 -0.04532 C 0.2684 -0.03977 0.26441 -0.03792 0.26163 -0.03329 C 0.24549 -0.0074 0.21632 0.00231 0.18125 0.00717 C 0.16059 0.00532 0.16146 0.00833 0.14844 -0.00092 C 0.14236 -0.00532 0.1309 -0.01503 0.1309 -0.0148 C 0.12708 -0.02428 0.12344 -0.04347 0.12344 -0.04323 C 0.12622 -0.08323 0.11823 -0.07214 0.13576 -0.09179 C 0.14722 -0.10474 0.13385 -0.09618 0.14844 -0.10381 C 0.15972 -0.11722 0.17378 -0.12971 0.19097 -0.13826 C 0.19427 -0.13988 0.19774 -0.1415 0.20104 -0.14243 C 0.20781 -0.14428 0.22118 -0.14659 0.22118 -0.14636 C 0.22882 -0.14589 0.23646 -0.14612 0.24392 -0.14451 C 0.24635 -0.14404 0.24722 -0.1415 0.24896 -0.14011 C 0.26042 -0.13225 0.26736 -0.12485 0.27396 -0.11399 C 0.27882 -0.0874 0.29358 -0.0326 0.2717 -0.01503 C 0.25295 -2.19653E-6 0.22413 0.00971 0.19878 0.01318 C 0.18125 0.01133 0.17726 0.01203 0.16597 0.00301 C 0.15851 -0.00971 0.1559 -0.02173 0.15365 -0.03537 C 0.15503 -0.06913 0.14757 -0.08855 0.17118 -0.11191 C 0.17813 -0.11861 0.18003 -0.12323 0.19097 -0.12601 C 0.19878 -0.13017 0.20521 -0.13202 0.21372 -0.1341 C 0.23976 -0.13225 0.23056 -0.13225 0.24132 -0.13225 L 0.21875 -0.11792 L 0.23889 -0.13826 " pathEditMode="relative" rAng="0" ptsTypes="fffffffffffffffffffffffffffffAAA">
                                      <p:cBhvr>
                                        <p:cTn id="6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5" y="-252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9" dur="4744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1387 L -0.00226 1.00439 " pathEditMode="relative" rAng="0" ptsTypes="AA">
                                      <p:cBhvr>
                                        <p:cTn id="74" dur="3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95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6" grpId="0" animBg="1"/>
      <p:bldP spid="27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oaa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1987" y="2128495"/>
            <a:ext cx="817945" cy="8824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ong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00" y="2517190"/>
            <a:ext cx="1143000" cy="1143000"/>
          </a:xfrm>
          <a:prstGeom prst="rect">
            <a:avLst/>
          </a:prstGeom>
        </p:spPr>
      </p:pic>
      <p:pic>
        <p:nvPicPr>
          <p:cNvPr id="9" name="hoad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227" y="546636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0" name="hoac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4" y="4393377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" name="hoab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5" y="327318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6" name="danana"/>
          <p:cNvSpPr txBox="1"/>
          <p:nvPr/>
        </p:nvSpPr>
        <p:spPr>
          <a:xfrm>
            <a:off x="2285996" y="4376965"/>
            <a:ext cx="2376055" cy="5232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Đúng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apanb"/>
          <p:cNvSpPr txBox="1"/>
          <p:nvPr/>
        </p:nvSpPr>
        <p:spPr>
          <a:xfrm>
            <a:off x="2285996" y="3452776"/>
            <a:ext cx="2376054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panc"/>
          <p:cNvSpPr txBox="1"/>
          <p:nvPr/>
        </p:nvSpPr>
        <p:spPr>
          <a:xfrm>
            <a:off x="2331023" y="2255580"/>
            <a:ext cx="2285999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apand"/>
          <p:cNvSpPr txBox="1"/>
          <p:nvPr/>
        </p:nvSpPr>
        <p:spPr>
          <a:xfrm>
            <a:off x="2376051" y="5513453"/>
            <a:ext cx="2285999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uhoi"/>
          <p:cNvSpPr/>
          <p:nvPr/>
        </p:nvSpPr>
        <p:spPr>
          <a:xfrm>
            <a:off x="1369884" y="29022"/>
            <a:ext cx="6019800" cy="15820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hanb"/>
          <p:cNvSpPr/>
          <p:nvPr/>
        </p:nvSpPr>
        <p:spPr>
          <a:xfrm>
            <a:off x="1203760" y="3216478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hand"/>
          <p:cNvSpPr/>
          <p:nvPr/>
        </p:nvSpPr>
        <p:spPr>
          <a:xfrm>
            <a:off x="1275144" y="543636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nhanc"/>
          <p:cNvSpPr/>
          <p:nvPr/>
        </p:nvSpPr>
        <p:spPr>
          <a:xfrm>
            <a:off x="1203759" y="2059990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uhoi"/>
          <p:cNvSpPr txBox="1"/>
          <p:nvPr/>
        </p:nvSpPr>
        <p:spPr>
          <a:xfrm>
            <a:off x="2118159" y="457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Thầy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điền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hỏi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06000" y="2893786"/>
            <a:ext cx="609600" cy="609600"/>
          </a:xfrm>
          <a:prstGeom prst="rect">
            <a:avLst/>
          </a:prstGeom>
        </p:spPr>
      </p:pic>
      <p:pic>
        <p:nvPicPr>
          <p:cNvPr id="33" name="mattroi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070" y="0"/>
            <a:ext cx="1137802" cy="1137802"/>
          </a:xfrm>
          <a:prstGeom prst="rect">
            <a:avLst/>
          </a:prstGeom>
        </p:spPr>
      </p:pic>
      <p:pic>
        <p:nvPicPr>
          <p:cNvPr id="20" name="Picture 1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8683" y="4638575"/>
            <a:ext cx="1567186" cy="19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1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74 0.25619 C 0.09583 0.24301 0.10833 0.23283 0.1191 0.22405 C 0.1217 0.21596 0.13403 0.19792 0.14149 0.19168 C 0.15035 0.1637 0.20399 0.15445 0.23438 0.15122 C 0.24948 0.15191 0.26528 0.14937 0.27969 0.15307 C 0.28542 0.15445 0.28628 0.16139 0.28976 0.16555 C 0.2941 0.17087 0.2974 0.18266 0.29983 0.1896 C 0.30156 0.19492 0.30503 0.20578 0.30503 0.20601 C 0.30417 0.22197 0.30382 0.23815 0.30243 0.25434 C 0.30174 0.25989 0.29774 0.26174 0.29497 0.26636 C 0.27882 0.29226 0.24965 0.30197 0.21458 0.30682 C 0.19392 0.30497 0.19479 0.30798 0.18177 0.29873 C 0.17569 0.29434 0.16424 0.28463 0.16424 0.28486 C 0.16042 0.27538 0.15677 0.25619 0.15677 0.25642 C 0.15955 0.21642 0.15156 0.22752 0.1691 0.20786 C 0.18056 0.19492 0.16719 0.20347 0.18177 0.19584 C 0.19306 0.18243 0.20712 0.16994 0.22431 0.16139 C 0.2276 0.15977 0.23108 0.15815 0.23438 0.15723 C 0.24115 0.15538 0.25451 0.15307 0.25451 0.1533 C 0.26215 0.15376 0.26979 0.15353 0.27726 0.15515 C 0.27969 0.15561 0.28056 0.15815 0.28229 0.15954 C 0.29375 0.1674 0.30069 0.1748 0.30729 0.18567 C 0.31215 0.21226 0.32691 0.26705 0.30503 0.28463 C 0.28628 0.29966 0.25747 0.30937 0.23212 0.31283 C 0.21458 0.31098 0.21059 0.31168 0.19931 0.30266 C 0.19184 0.28994 0.18924 0.27792 0.18698 0.26428 C 0.18837 0.23052 0.1809 0.2111 0.20451 0.18775 C 0.21146 0.18104 0.21337 0.17642 0.22431 0.17364 C 0.23212 0.16948 0.23854 0.16763 0.24705 0.16555 C 0.27309 0.1674 0.26389 0.1674 0.27465 0.1674 L 0.25208 0.18174 L 0.27222 0.16139 " pathEditMode="relative" rAng="0" ptsTypes="fffffffffffffffffffffffffffffA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5" y="-252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4744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1387 L -0.00226 1.00439 " pathEditMode="relative" rAng="0" ptsTypes="AA">
                                      <p:cBhvr>
                                        <p:cTn id="59" dur="3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95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oaa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1987" y="2128495"/>
            <a:ext cx="817945" cy="8824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ong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00" y="2517190"/>
            <a:ext cx="1143000" cy="1143000"/>
          </a:xfrm>
          <a:prstGeom prst="rect">
            <a:avLst/>
          </a:prstGeom>
        </p:spPr>
      </p:pic>
      <p:pic>
        <p:nvPicPr>
          <p:cNvPr id="9" name="hoad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227" y="546636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0" name="hoac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4" y="4393377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" name="hoab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5" y="327318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6" name="danana"/>
          <p:cNvSpPr txBox="1"/>
          <p:nvPr/>
        </p:nvSpPr>
        <p:spPr>
          <a:xfrm>
            <a:off x="2285996" y="2308092"/>
            <a:ext cx="2376055" cy="5232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Đúng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apanb"/>
          <p:cNvSpPr txBox="1"/>
          <p:nvPr/>
        </p:nvSpPr>
        <p:spPr>
          <a:xfrm>
            <a:off x="2285996" y="3452776"/>
            <a:ext cx="2376054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panc"/>
          <p:cNvSpPr txBox="1"/>
          <p:nvPr/>
        </p:nvSpPr>
        <p:spPr>
          <a:xfrm>
            <a:off x="2376052" y="4547863"/>
            <a:ext cx="2285999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apand"/>
          <p:cNvSpPr txBox="1"/>
          <p:nvPr/>
        </p:nvSpPr>
        <p:spPr>
          <a:xfrm>
            <a:off x="2376051" y="5513453"/>
            <a:ext cx="2285999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uhoi"/>
          <p:cNvSpPr/>
          <p:nvPr/>
        </p:nvSpPr>
        <p:spPr>
          <a:xfrm>
            <a:off x="1369884" y="29022"/>
            <a:ext cx="6019800" cy="15820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hanb"/>
          <p:cNvSpPr/>
          <p:nvPr/>
        </p:nvSpPr>
        <p:spPr>
          <a:xfrm>
            <a:off x="1203760" y="3216478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hand"/>
          <p:cNvSpPr/>
          <p:nvPr/>
        </p:nvSpPr>
        <p:spPr>
          <a:xfrm>
            <a:off x="1275144" y="543636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nhanc"/>
          <p:cNvSpPr/>
          <p:nvPr/>
        </p:nvSpPr>
        <p:spPr>
          <a:xfrm>
            <a:off x="1288999" y="4339980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uhoi"/>
          <p:cNvSpPr txBox="1"/>
          <p:nvPr/>
        </p:nvSpPr>
        <p:spPr>
          <a:xfrm>
            <a:off x="2118159" y="457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Thầy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điền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hỏi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06000" y="2893786"/>
            <a:ext cx="609600" cy="609600"/>
          </a:xfrm>
          <a:prstGeom prst="rect">
            <a:avLst/>
          </a:prstGeom>
        </p:spPr>
      </p:pic>
      <p:pic>
        <p:nvPicPr>
          <p:cNvPr id="33" name="mattroi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070" y="0"/>
            <a:ext cx="1137802" cy="1137802"/>
          </a:xfrm>
          <a:prstGeom prst="rect">
            <a:avLst/>
          </a:prstGeom>
        </p:spPr>
      </p:pic>
      <p:pic>
        <p:nvPicPr>
          <p:cNvPr id="20" name="Picture 1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684" y="4615334"/>
            <a:ext cx="1567186" cy="19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1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4 -0.04347 C 0.0625 -0.05665 0.075 -0.06682 0.08576 -0.0756 C 0.08837 -0.0837 0.10069 -0.10173 0.10816 -0.10797 C 0.11701 -0.13595 0.17066 -0.1452 0.20104 -0.14844 C 0.21615 -0.14774 0.23194 -0.15029 0.24635 -0.14659 C 0.25208 -0.1452 0.25295 -0.13826 0.25642 -0.1341 C 0.26076 -0.12878 0.26406 -0.11699 0.26649 -0.11006 C 0.26823 -0.10474 0.2717 -0.09387 0.2717 -0.09364 C 0.27083 -0.07769 0.27049 -0.0615 0.2691 -0.04532 C 0.2684 -0.03977 0.26441 -0.03792 0.26163 -0.03329 C 0.24549 -0.0074 0.21632 0.00231 0.18125 0.00717 C 0.16059 0.00532 0.16146 0.00833 0.14844 -0.00092 C 0.14236 -0.00532 0.1309 -0.01503 0.1309 -0.0148 C 0.12708 -0.02428 0.12344 -0.04347 0.12344 -0.04323 C 0.12622 -0.08323 0.11823 -0.07214 0.13576 -0.09179 C 0.14722 -0.10474 0.13385 -0.09618 0.14844 -0.10381 C 0.15972 -0.11722 0.17378 -0.12971 0.19097 -0.13826 C 0.19427 -0.13988 0.19774 -0.1415 0.20104 -0.14243 C 0.20781 -0.14428 0.22118 -0.14659 0.22118 -0.14636 C 0.22882 -0.14589 0.23646 -0.14612 0.24392 -0.14451 C 0.24635 -0.14404 0.24722 -0.1415 0.24896 -0.14011 C 0.26042 -0.13225 0.26736 -0.12485 0.27396 -0.11399 C 0.27882 -0.0874 0.29358 -0.0326 0.2717 -0.01503 C 0.25295 -2.19653E-6 0.22413 0.00971 0.19878 0.01318 C 0.18125 0.01133 0.17726 0.01203 0.16597 0.00301 C 0.15851 -0.00971 0.1559 -0.02173 0.15365 -0.03537 C 0.15503 -0.06913 0.14757 -0.08855 0.17118 -0.11191 C 0.17813 -0.11861 0.18003 -0.12323 0.19097 -0.12601 C 0.19878 -0.13017 0.20521 -0.13202 0.21372 -0.1341 C 0.23976 -0.13225 0.23056 -0.13225 0.24132 -0.13225 L 0.21875 -0.11792 L 0.23889 -0.13826 " pathEditMode="relative" rAng="0" ptsTypes="fffffffffffffffffffffffffffffAAA">
                                      <p:cBhvr>
                                        <p:cTn id="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5" y="-252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4744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1387 L -0.00226 1.00439 " pathEditMode="relative" rAng="0" ptsTypes="AA">
                                      <p:cBhvr>
                                        <p:cTn id="66" dur="3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95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oaa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1987" y="2128495"/>
            <a:ext cx="817945" cy="8824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ong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00" y="2517190"/>
            <a:ext cx="1143000" cy="1143000"/>
          </a:xfrm>
          <a:prstGeom prst="rect">
            <a:avLst/>
          </a:prstGeom>
        </p:spPr>
      </p:pic>
      <p:pic>
        <p:nvPicPr>
          <p:cNvPr id="9" name="hoad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227" y="546636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0" name="hoac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4" y="4393377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" name="hoab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5" y="327318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6" name="danana"/>
          <p:cNvSpPr txBox="1"/>
          <p:nvPr/>
        </p:nvSpPr>
        <p:spPr>
          <a:xfrm>
            <a:off x="2376052" y="5645956"/>
            <a:ext cx="2285999" cy="5232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Đúng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apanb"/>
          <p:cNvSpPr txBox="1"/>
          <p:nvPr/>
        </p:nvSpPr>
        <p:spPr>
          <a:xfrm>
            <a:off x="2285996" y="3452776"/>
            <a:ext cx="2376054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panc"/>
          <p:cNvSpPr txBox="1"/>
          <p:nvPr/>
        </p:nvSpPr>
        <p:spPr>
          <a:xfrm>
            <a:off x="2376052" y="4547863"/>
            <a:ext cx="2285999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apand"/>
          <p:cNvSpPr txBox="1"/>
          <p:nvPr/>
        </p:nvSpPr>
        <p:spPr>
          <a:xfrm>
            <a:off x="2285996" y="2255580"/>
            <a:ext cx="2376054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uhoi"/>
          <p:cNvSpPr/>
          <p:nvPr/>
        </p:nvSpPr>
        <p:spPr>
          <a:xfrm>
            <a:off x="1369884" y="29022"/>
            <a:ext cx="6019800" cy="15820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hanb"/>
          <p:cNvSpPr/>
          <p:nvPr/>
        </p:nvSpPr>
        <p:spPr>
          <a:xfrm>
            <a:off x="1203760" y="3216478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hand"/>
          <p:cNvSpPr/>
          <p:nvPr/>
        </p:nvSpPr>
        <p:spPr>
          <a:xfrm>
            <a:off x="1161137" y="2059990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nhanc"/>
          <p:cNvSpPr/>
          <p:nvPr/>
        </p:nvSpPr>
        <p:spPr>
          <a:xfrm>
            <a:off x="1288999" y="4339980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uhoi"/>
          <p:cNvSpPr txBox="1"/>
          <p:nvPr/>
        </p:nvSpPr>
        <p:spPr>
          <a:xfrm>
            <a:off x="2118159" y="457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Thầy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điền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hỏi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06000" y="2893786"/>
            <a:ext cx="609600" cy="609600"/>
          </a:xfrm>
          <a:prstGeom prst="rect">
            <a:avLst/>
          </a:prstGeom>
        </p:spPr>
      </p:pic>
      <p:pic>
        <p:nvPicPr>
          <p:cNvPr id="33" name="mattroi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070" y="0"/>
            <a:ext cx="1137802" cy="1137802"/>
          </a:xfrm>
          <a:prstGeom prst="rect">
            <a:avLst/>
          </a:prstGeom>
        </p:spPr>
      </p:pic>
      <p:pic>
        <p:nvPicPr>
          <p:cNvPr id="20" name="Picture 1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684" y="4615334"/>
            <a:ext cx="1567186" cy="19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1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74 0.42292 C 0.09583 0.40973 0.10833 0.39954 0.1191 0.39074 C 0.1217 0.38264 0.13403 0.36482 0.14149 0.35857 C 0.15035 0.33056 0.20399 0.3213 0.23438 0.31806 C 0.24948 0.31875 0.26528 0.31621 0.27969 0.31991 C 0.28542 0.3213 0.28628 0.32824 0.28976 0.33241 C 0.2941 0.33773 0.2974 0.34954 0.29983 0.35648 C 0.30156 0.36181 0.30503 0.37246 0.30503 0.37269 C 0.30417 0.38866 0.30382 0.40486 0.30243 0.42107 C 0.30174 0.42662 0.29774 0.42848 0.29497 0.4331 C 0.27882 0.45903 0.24965 0.46875 0.21458 0.47361 C 0.19392 0.47176 0.19479 0.47477 0.18177 0.46551 C 0.17569 0.46111 0.16424 0.45139 0.16424 0.45162 C 0.16042 0.44213 0.15677 0.42292 0.15677 0.42315 C 0.15955 0.3831 0.15156 0.39422 0.1691 0.37454 C 0.18056 0.36181 0.16719 0.37037 0.18177 0.36273 C 0.19306 0.34931 0.20712 0.33681 0.22431 0.32824 C 0.2276 0.32662 0.23108 0.325 0.23438 0.32408 C 0.24115 0.32223 0.25451 0.31991 0.25451 0.32014 C 0.26215 0.3206 0.26979 0.32037 0.27726 0.32199 C 0.27969 0.32246 0.28056 0.325 0.28229 0.32639 C 0.29375 0.33426 0.30069 0.34167 0.30729 0.35255 C 0.31215 0.37894 0.32691 0.4338 0.30503 0.45139 C 0.28628 0.46644 0.25747 0.47616 0.23212 0.47963 C 0.21458 0.47778 0.21059 0.47848 0.19931 0.46945 C 0.19184 0.45672 0.18924 0.44468 0.18698 0.43102 C 0.18837 0.39723 0.1809 0.37778 0.20451 0.35463 C 0.21146 0.34792 0.21337 0.34329 0.22431 0.34051 C 0.23212 0.33635 0.23854 0.33449 0.24705 0.33241 C 0.27309 0.33426 0.26389 0.33426 0.27465 0.33426 L 0.25208 0.34861 L 0.27222 0.32824 " pathEditMode="relative" rAng="0" ptsTypes="fffffffffffffffffffffffffffffA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5" y="-25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4744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1387 L -0.00226 1.00439 " pathEditMode="relative" rAng="0" ptsTypes="AA">
                                      <p:cBhvr>
                                        <p:cTn id="59" dur="3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95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oaa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1987" y="2128495"/>
            <a:ext cx="817945" cy="8824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ong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00" y="2517190"/>
            <a:ext cx="1143000" cy="1143000"/>
          </a:xfrm>
          <a:prstGeom prst="rect">
            <a:avLst/>
          </a:prstGeom>
        </p:spPr>
      </p:pic>
      <p:pic>
        <p:nvPicPr>
          <p:cNvPr id="9" name="hoad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227" y="546636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0" name="hoac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4" y="4393377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" name="hoab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5" y="327318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6" name="danana"/>
          <p:cNvSpPr txBox="1"/>
          <p:nvPr/>
        </p:nvSpPr>
        <p:spPr>
          <a:xfrm>
            <a:off x="2285995" y="4572973"/>
            <a:ext cx="2376055" cy="5232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Đúng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apanb"/>
          <p:cNvSpPr txBox="1"/>
          <p:nvPr/>
        </p:nvSpPr>
        <p:spPr>
          <a:xfrm>
            <a:off x="2285996" y="3412068"/>
            <a:ext cx="2376054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panc"/>
          <p:cNvSpPr txBox="1"/>
          <p:nvPr/>
        </p:nvSpPr>
        <p:spPr>
          <a:xfrm>
            <a:off x="2285996" y="2324085"/>
            <a:ext cx="2376054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apand"/>
          <p:cNvSpPr txBox="1"/>
          <p:nvPr/>
        </p:nvSpPr>
        <p:spPr>
          <a:xfrm>
            <a:off x="2376051" y="5513453"/>
            <a:ext cx="2285999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uhoi"/>
          <p:cNvSpPr/>
          <p:nvPr/>
        </p:nvSpPr>
        <p:spPr>
          <a:xfrm>
            <a:off x="1369884" y="29022"/>
            <a:ext cx="6019800" cy="15820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hanb"/>
          <p:cNvSpPr/>
          <p:nvPr/>
        </p:nvSpPr>
        <p:spPr>
          <a:xfrm>
            <a:off x="1203760" y="3216478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hand"/>
          <p:cNvSpPr/>
          <p:nvPr/>
        </p:nvSpPr>
        <p:spPr>
          <a:xfrm>
            <a:off x="1275144" y="543636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nhanc"/>
          <p:cNvSpPr/>
          <p:nvPr/>
        </p:nvSpPr>
        <p:spPr>
          <a:xfrm>
            <a:off x="1146755" y="2128495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uhoi"/>
          <p:cNvSpPr txBox="1"/>
          <p:nvPr/>
        </p:nvSpPr>
        <p:spPr>
          <a:xfrm>
            <a:off x="2118159" y="457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Thầy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điền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hỏi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06000" y="2893786"/>
            <a:ext cx="609600" cy="609600"/>
          </a:xfrm>
          <a:prstGeom prst="rect">
            <a:avLst/>
          </a:prstGeom>
        </p:spPr>
      </p:pic>
      <p:pic>
        <p:nvPicPr>
          <p:cNvPr id="33" name="mattroi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070" y="0"/>
            <a:ext cx="1137802" cy="1137802"/>
          </a:xfrm>
          <a:prstGeom prst="rect">
            <a:avLst/>
          </a:prstGeom>
        </p:spPr>
      </p:pic>
      <p:pic>
        <p:nvPicPr>
          <p:cNvPr id="20" name="Picture 1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684" y="4615334"/>
            <a:ext cx="1567186" cy="19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1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07 0.26736 C 0.10417 0.25417 0.11667 0.24398 0.12743 0.23519 C 0.13003 0.22709 0.14236 0.20926 0.14983 0.20301 C 0.15868 0.175 0.21233 0.16574 0.24271 0.1625 C 0.25781 0.1632 0.27361 0.16065 0.28802 0.16435 C 0.29375 0.16574 0.29462 0.17269 0.29809 0.17685 C 0.30243 0.18218 0.30573 0.19398 0.30816 0.20093 C 0.3099 0.20625 0.31337 0.2169 0.31337 0.21713 C 0.3125 0.2331 0.31215 0.24931 0.31076 0.26551 C 0.31007 0.27107 0.30608 0.27292 0.3033 0.27755 C 0.28715 0.30348 0.25799 0.3132 0.22292 0.31806 C 0.20226 0.31621 0.20313 0.31922 0.1901 0.30996 C 0.18403 0.30556 0.17257 0.29584 0.17257 0.29607 C 0.16875 0.28658 0.1651 0.26736 0.1651 0.2676 C 0.16788 0.22755 0.1599 0.23866 0.17743 0.21898 C 0.18889 0.20625 0.17552 0.21482 0.1901 0.20718 C 0.20139 0.19375 0.21545 0.18125 0.23264 0.17269 C 0.23594 0.17107 0.23941 0.16945 0.24271 0.16852 C 0.24948 0.16667 0.26285 0.16435 0.26285 0.16459 C 0.27049 0.16505 0.27813 0.16482 0.28559 0.16644 C 0.28802 0.1669 0.28889 0.16945 0.29063 0.17084 C 0.30208 0.17871 0.30903 0.18611 0.31563 0.19699 C 0.32049 0.22338 0.33524 0.27824 0.31337 0.29584 C 0.29462 0.31088 0.2658 0.3206 0.24045 0.32408 C 0.22292 0.32223 0.21892 0.32292 0.20764 0.31389 C 0.20017 0.30116 0.19757 0.28912 0.19531 0.27547 C 0.1967 0.24167 0.18924 0.22223 0.21285 0.19908 C 0.21979 0.19236 0.2217 0.18773 0.23264 0.18496 C 0.24045 0.18079 0.24688 0.17894 0.25538 0.17685 C 0.28142 0.17871 0.27222 0.17871 0.28299 0.17871 L 0.26042 0.19306 L 0.28056 0.17269 " pathEditMode="relative" rAng="0" ptsTypes="fffffffffffffffffffffffffffffA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5" y="-25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4744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1387 L -0.00226 1.00439 " pathEditMode="relative" rAng="0" ptsTypes="AA">
                                      <p:cBhvr>
                                        <p:cTn id="59" dur="3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95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oaa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1987" y="2128495"/>
            <a:ext cx="817945" cy="8824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ong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00" y="2517190"/>
            <a:ext cx="1143000" cy="1143000"/>
          </a:xfrm>
          <a:prstGeom prst="rect">
            <a:avLst/>
          </a:prstGeom>
        </p:spPr>
      </p:pic>
      <p:pic>
        <p:nvPicPr>
          <p:cNvPr id="9" name="hoad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227" y="546636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0" name="hoac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4" y="4393377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" name="hoab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5" y="327318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6" name="danana"/>
          <p:cNvSpPr txBox="1"/>
          <p:nvPr/>
        </p:nvSpPr>
        <p:spPr>
          <a:xfrm>
            <a:off x="2285996" y="2308092"/>
            <a:ext cx="2376055" cy="5232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Đúng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apanb"/>
          <p:cNvSpPr txBox="1"/>
          <p:nvPr/>
        </p:nvSpPr>
        <p:spPr>
          <a:xfrm>
            <a:off x="2285996" y="3452776"/>
            <a:ext cx="2376054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panc"/>
          <p:cNvSpPr txBox="1"/>
          <p:nvPr/>
        </p:nvSpPr>
        <p:spPr>
          <a:xfrm>
            <a:off x="2376052" y="4547863"/>
            <a:ext cx="2285999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apand"/>
          <p:cNvSpPr txBox="1"/>
          <p:nvPr/>
        </p:nvSpPr>
        <p:spPr>
          <a:xfrm>
            <a:off x="2376051" y="5513453"/>
            <a:ext cx="2285999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uhoi"/>
          <p:cNvSpPr/>
          <p:nvPr/>
        </p:nvSpPr>
        <p:spPr>
          <a:xfrm>
            <a:off x="1369884" y="29022"/>
            <a:ext cx="6019800" cy="15820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hanb"/>
          <p:cNvSpPr/>
          <p:nvPr/>
        </p:nvSpPr>
        <p:spPr>
          <a:xfrm>
            <a:off x="1203760" y="3216478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hand"/>
          <p:cNvSpPr/>
          <p:nvPr/>
        </p:nvSpPr>
        <p:spPr>
          <a:xfrm>
            <a:off x="1275144" y="543636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nhanc"/>
          <p:cNvSpPr/>
          <p:nvPr/>
        </p:nvSpPr>
        <p:spPr>
          <a:xfrm>
            <a:off x="1288999" y="4339980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uhoi"/>
          <p:cNvSpPr txBox="1"/>
          <p:nvPr/>
        </p:nvSpPr>
        <p:spPr>
          <a:xfrm>
            <a:off x="2118159" y="457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Thầy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điền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hỏi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06000" y="2893786"/>
            <a:ext cx="609600" cy="609600"/>
          </a:xfrm>
          <a:prstGeom prst="rect">
            <a:avLst/>
          </a:prstGeom>
        </p:spPr>
      </p:pic>
      <p:pic>
        <p:nvPicPr>
          <p:cNvPr id="33" name="mattroi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070" y="0"/>
            <a:ext cx="1137802" cy="1137802"/>
          </a:xfrm>
          <a:prstGeom prst="rect">
            <a:avLst/>
          </a:prstGeom>
        </p:spPr>
      </p:pic>
      <p:pic>
        <p:nvPicPr>
          <p:cNvPr id="20" name="Picture 1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684" y="4615334"/>
            <a:ext cx="1567186" cy="19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1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4 -0.04347 C 0.0625 -0.05665 0.075 -0.06682 0.08576 -0.0756 C 0.08837 -0.0837 0.10069 -0.10173 0.10816 -0.10797 C 0.11701 -0.13595 0.17066 -0.1452 0.20104 -0.14844 C 0.21615 -0.14774 0.23194 -0.15029 0.24635 -0.14659 C 0.25208 -0.1452 0.25295 -0.13826 0.25642 -0.1341 C 0.26076 -0.12878 0.26406 -0.11699 0.26649 -0.11006 C 0.26823 -0.10474 0.2717 -0.09387 0.2717 -0.09364 C 0.27083 -0.07769 0.27049 -0.0615 0.2691 -0.04532 C 0.2684 -0.03977 0.26441 -0.03792 0.26163 -0.03329 C 0.24549 -0.0074 0.21632 0.00231 0.18125 0.00717 C 0.16059 0.00532 0.16146 0.00833 0.14844 -0.00092 C 0.14236 -0.00532 0.1309 -0.01503 0.1309 -0.0148 C 0.12708 -0.02428 0.12344 -0.04347 0.12344 -0.04323 C 0.12622 -0.08323 0.11823 -0.07214 0.13576 -0.09179 C 0.14722 -0.10474 0.13385 -0.09618 0.14844 -0.10381 C 0.15972 -0.11722 0.17378 -0.12971 0.19097 -0.13826 C 0.19427 -0.13988 0.19774 -0.1415 0.20104 -0.14243 C 0.20781 -0.14428 0.22118 -0.14659 0.22118 -0.14636 C 0.22882 -0.14589 0.23646 -0.14612 0.24392 -0.14451 C 0.24635 -0.14404 0.24722 -0.1415 0.24896 -0.14011 C 0.26042 -0.13225 0.26736 -0.12485 0.27396 -0.11399 C 0.27882 -0.0874 0.29358 -0.0326 0.2717 -0.01503 C 0.25295 -2.19653E-6 0.22413 0.00971 0.19878 0.01318 C 0.18125 0.01133 0.17726 0.01203 0.16597 0.00301 C 0.15851 -0.00971 0.1559 -0.02173 0.15365 -0.03537 C 0.15503 -0.06913 0.14757 -0.08855 0.17118 -0.11191 C 0.17813 -0.11861 0.18003 -0.12323 0.19097 -0.12601 C 0.19878 -0.13017 0.20521 -0.13202 0.21372 -0.1341 C 0.23976 -0.13225 0.23056 -0.13225 0.24132 -0.13225 L 0.21875 -0.11792 L 0.23889 -0.13826 " pathEditMode="relative" rAng="0" ptsTypes="fffffffffffffffffffffffffffffA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5" y="-252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4744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1387 L -0.00226 1.00439 " pathEditMode="relative" rAng="0" ptsTypes="AA">
                                      <p:cBhvr>
                                        <p:cTn id="59" dur="3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95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oaa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1987" y="2128495"/>
            <a:ext cx="817945" cy="8824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ong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00" y="2517190"/>
            <a:ext cx="1143000" cy="1143000"/>
          </a:xfrm>
          <a:prstGeom prst="rect">
            <a:avLst/>
          </a:prstGeom>
        </p:spPr>
      </p:pic>
      <p:pic>
        <p:nvPicPr>
          <p:cNvPr id="9" name="hoad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227" y="546636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0" name="hoac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4" y="4393377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" name="hoab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5144" y="3201176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6" name="danana"/>
          <p:cNvSpPr txBox="1"/>
          <p:nvPr/>
        </p:nvSpPr>
        <p:spPr>
          <a:xfrm>
            <a:off x="2285995" y="3503386"/>
            <a:ext cx="2376055" cy="5232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Đúng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apanb"/>
          <p:cNvSpPr txBox="1"/>
          <p:nvPr/>
        </p:nvSpPr>
        <p:spPr>
          <a:xfrm>
            <a:off x="2285997" y="2292098"/>
            <a:ext cx="2376054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panc"/>
          <p:cNvSpPr txBox="1"/>
          <p:nvPr/>
        </p:nvSpPr>
        <p:spPr>
          <a:xfrm>
            <a:off x="2376052" y="4547863"/>
            <a:ext cx="2285999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apand"/>
          <p:cNvSpPr txBox="1"/>
          <p:nvPr/>
        </p:nvSpPr>
        <p:spPr>
          <a:xfrm>
            <a:off x="2376051" y="5513453"/>
            <a:ext cx="2285999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uhoi"/>
          <p:cNvSpPr/>
          <p:nvPr/>
        </p:nvSpPr>
        <p:spPr>
          <a:xfrm>
            <a:off x="1369884" y="29022"/>
            <a:ext cx="6019800" cy="15820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hanb"/>
          <p:cNvSpPr/>
          <p:nvPr/>
        </p:nvSpPr>
        <p:spPr>
          <a:xfrm>
            <a:off x="1155532" y="2096508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hand"/>
          <p:cNvSpPr/>
          <p:nvPr/>
        </p:nvSpPr>
        <p:spPr>
          <a:xfrm>
            <a:off x="1275144" y="543636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nhanc"/>
          <p:cNvSpPr/>
          <p:nvPr/>
        </p:nvSpPr>
        <p:spPr>
          <a:xfrm>
            <a:off x="1288999" y="4339980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uhoi"/>
          <p:cNvSpPr txBox="1"/>
          <p:nvPr/>
        </p:nvSpPr>
        <p:spPr>
          <a:xfrm>
            <a:off x="2118159" y="457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Thầy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điền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hỏi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06000" y="2893786"/>
            <a:ext cx="609600" cy="609600"/>
          </a:xfrm>
          <a:prstGeom prst="rect">
            <a:avLst/>
          </a:prstGeom>
        </p:spPr>
      </p:pic>
      <p:pic>
        <p:nvPicPr>
          <p:cNvPr id="33" name="mattroi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070" y="0"/>
            <a:ext cx="1137802" cy="1137802"/>
          </a:xfrm>
          <a:prstGeom prst="rect">
            <a:avLst/>
          </a:prstGeom>
        </p:spPr>
      </p:pic>
      <p:pic>
        <p:nvPicPr>
          <p:cNvPr id="20" name="Picture 1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8902" y="4615334"/>
            <a:ext cx="1567186" cy="19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1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74 0.11181 C 0.09583 0.09861 0.10833 0.08843 0.1191 0.07963 C 0.1217 0.07153 0.13403 0.05371 0.14149 0.04746 C 0.15035 0.01945 0.20399 0.01019 0.23438 0.00695 C 0.24948 0.00764 0.26528 0.0051 0.27969 0.0088 C 0.28542 0.01019 0.28628 0.01713 0.28976 0.0213 C 0.2941 0.02662 0.2974 0.03843 0.29983 0.04537 C 0.30156 0.0507 0.30503 0.06135 0.30503 0.06158 C 0.30417 0.07755 0.30382 0.09375 0.30243 0.10996 C 0.30174 0.11551 0.29774 0.11736 0.29497 0.12199 C 0.27882 0.14792 0.24965 0.15764 0.21458 0.1625 C 0.19392 0.16065 0.19479 0.16366 0.18177 0.1544 C 0.17569 0.15 0.16424 0.14028 0.16424 0.14051 C 0.16042 0.13102 0.15677 0.11181 0.15677 0.11204 C 0.15955 0.07199 0.15156 0.0831 0.1691 0.06343 C 0.18056 0.0507 0.16719 0.05926 0.18177 0.05162 C 0.19306 0.0382 0.20712 0.0257 0.22431 0.01713 C 0.2276 0.01551 0.23108 0.01389 0.23438 0.01297 C 0.24115 0.01111 0.25451 0.0088 0.25451 0.00903 C 0.26215 0.00949 0.26979 0.00926 0.27726 0.01088 C 0.27969 0.01135 0.28056 0.01389 0.28229 0.01528 C 0.29375 0.02315 0.30069 0.03056 0.30729 0.04144 C 0.31215 0.06783 0.32691 0.12269 0.30503 0.14028 C 0.28628 0.15533 0.25747 0.16505 0.23212 0.16852 C 0.21458 0.16667 0.21059 0.16736 0.19931 0.15834 C 0.19184 0.1456 0.18924 0.13357 0.18698 0.11991 C 0.18837 0.08611 0.1809 0.06667 0.20451 0.04352 C 0.21146 0.03681 0.21337 0.03218 0.22431 0.0294 C 0.23212 0.02523 0.23854 0.02338 0.24705 0.0213 C 0.27309 0.02315 0.26389 0.02315 0.27465 0.02315 L 0.25208 0.0375 L 0.27222 0.01713 " pathEditMode="relative" rAng="0" ptsTypes="fffffffffffffffffffffffffffffA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5" y="-25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4744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1387 L -0.00226 1.00439 " pathEditMode="relative" rAng="0" ptsTypes="AA">
                                      <p:cBhvr>
                                        <p:cTn id="59" dur="3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95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oaa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1987" y="2128495"/>
            <a:ext cx="817945" cy="8824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ong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00" y="2517190"/>
            <a:ext cx="1143000" cy="1143000"/>
          </a:xfrm>
          <a:prstGeom prst="rect">
            <a:avLst/>
          </a:prstGeom>
        </p:spPr>
      </p:pic>
      <p:pic>
        <p:nvPicPr>
          <p:cNvPr id="9" name="hoad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227" y="546636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0" name="hoac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4" y="4393377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" name="hoab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15" y="3273180"/>
            <a:ext cx="817945" cy="8824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6" name="danana"/>
          <p:cNvSpPr txBox="1"/>
          <p:nvPr/>
        </p:nvSpPr>
        <p:spPr>
          <a:xfrm>
            <a:off x="2285996" y="4572973"/>
            <a:ext cx="2376055" cy="5232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Đúng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apanb"/>
          <p:cNvSpPr txBox="1"/>
          <p:nvPr/>
        </p:nvSpPr>
        <p:spPr>
          <a:xfrm>
            <a:off x="2285996" y="3452776"/>
            <a:ext cx="2376054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panc"/>
          <p:cNvSpPr txBox="1"/>
          <p:nvPr/>
        </p:nvSpPr>
        <p:spPr>
          <a:xfrm>
            <a:off x="2376050" y="2255580"/>
            <a:ext cx="2285999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apand"/>
          <p:cNvSpPr txBox="1"/>
          <p:nvPr/>
        </p:nvSpPr>
        <p:spPr>
          <a:xfrm>
            <a:off x="2376051" y="5513453"/>
            <a:ext cx="2285999" cy="5232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uhoi"/>
          <p:cNvSpPr/>
          <p:nvPr/>
        </p:nvSpPr>
        <p:spPr>
          <a:xfrm>
            <a:off x="1369884" y="29022"/>
            <a:ext cx="6019800" cy="15820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hanb"/>
          <p:cNvSpPr/>
          <p:nvPr/>
        </p:nvSpPr>
        <p:spPr>
          <a:xfrm>
            <a:off x="1203760" y="3216478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hand"/>
          <p:cNvSpPr/>
          <p:nvPr/>
        </p:nvSpPr>
        <p:spPr>
          <a:xfrm>
            <a:off x="1275144" y="543636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nhanc"/>
          <p:cNvSpPr/>
          <p:nvPr/>
        </p:nvSpPr>
        <p:spPr>
          <a:xfrm>
            <a:off x="1155532" y="2010602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uhoi"/>
          <p:cNvSpPr txBox="1"/>
          <p:nvPr/>
        </p:nvSpPr>
        <p:spPr>
          <a:xfrm>
            <a:off x="2118159" y="457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Thầy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điền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hỏi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06000" y="2893786"/>
            <a:ext cx="609600" cy="609600"/>
          </a:xfrm>
          <a:prstGeom prst="rect">
            <a:avLst/>
          </a:prstGeom>
        </p:spPr>
      </p:pic>
      <p:pic>
        <p:nvPicPr>
          <p:cNvPr id="33" name="mattroi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070" y="0"/>
            <a:ext cx="1137802" cy="1137802"/>
          </a:xfrm>
          <a:prstGeom prst="rect">
            <a:avLst/>
          </a:prstGeom>
        </p:spPr>
      </p:pic>
      <p:pic>
        <p:nvPicPr>
          <p:cNvPr id="20" name="Picture 1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684" y="4615334"/>
            <a:ext cx="1567186" cy="19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1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74 0.27848 C 0.09583 0.26528 0.10833 0.2551 0.1191 0.2463 C 0.1217 0.2382 0.13403 0.22037 0.14149 0.21412 C 0.15035 0.18611 0.20399 0.17685 0.23438 0.17361 C 0.24948 0.17431 0.26528 0.17176 0.27969 0.17547 C 0.28542 0.17685 0.28628 0.1838 0.28976 0.18797 C 0.2941 0.19329 0.2974 0.2051 0.29983 0.21204 C 0.30156 0.21736 0.30503 0.22801 0.30503 0.22824 C 0.30417 0.24422 0.30382 0.26042 0.30243 0.27662 C 0.30174 0.28218 0.29774 0.28403 0.29497 0.28866 C 0.27882 0.31459 0.24965 0.32431 0.21458 0.32917 C 0.19392 0.32732 0.19479 0.33033 0.18177 0.32107 C 0.17569 0.31667 0.16424 0.30695 0.16424 0.30718 C 0.16042 0.29769 0.15677 0.27848 0.15677 0.27871 C 0.15955 0.23866 0.15156 0.24977 0.1691 0.2301 C 0.18056 0.21736 0.16719 0.22593 0.18177 0.21829 C 0.19306 0.20486 0.20712 0.19236 0.22431 0.1838 C 0.2276 0.18218 0.23108 0.18056 0.23438 0.17963 C 0.24115 0.17778 0.25451 0.17547 0.25451 0.1757 C 0.26215 0.17616 0.26979 0.17593 0.27726 0.17755 C 0.27969 0.17801 0.28056 0.18056 0.28229 0.18195 C 0.29375 0.18982 0.30069 0.19723 0.30729 0.2081 C 0.31215 0.23449 0.32691 0.28935 0.30503 0.30695 C 0.28628 0.32199 0.25747 0.33172 0.23212 0.33519 C 0.21458 0.33334 0.21059 0.33403 0.19931 0.325 C 0.19184 0.31227 0.18924 0.30023 0.18698 0.28658 C 0.18837 0.25278 0.1809 0.23334 0.20451 0.21019 C 0.21146 0.20348 0.21337 0.19885 0.22431 0.19607 C 0.23212 0.1919 0.23854 0.19005 0.24705 0.18797 C 0.27309 0.18982 0.26389 0.18982 0.27465 0.18982 L 0.25208 0.20417 L 0.27222 0.1838 " pathEditMode="relative" rAng="0" ptsTypes="fffffffffffffffffffffffffffffA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5" y="-25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4744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1387 L -0.00226 1.00439 " pathEditMode="relative" rAng="0" ptsTypes="AA">
                                      <p:cBhvr>
                                        <p:cTn id="59" dur="3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95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5&quot;/&gt;&lt;/object&gt;&lt;object type=&quot;3&quot; unique_id=&quot;10004&quot;&gt;&lt;property id=&quot;20148&quot; value=&quot;5&quot;/&gt;&lt;property id=&quot;20300&quot; value=&quot;Slide 2&quot;/&gt;&lt;property id=&quot;20307&quot; value=&quot;256&quot;/&gt;&lt;/object&gt;&lt;object type=&quot;3&quot; unique_id=&quot;10005&quot;&gt;&lt;property id=&quot;20148&quot; value=&quot;5&quot;/&gt;&lt;property id=&quot;20300&quot; value=&quot;Slide 3&quot;/&gt;&lt;property id=&quot;20307&quot; value=&quot;257&quot;/&gt;&lt;/object&gt;&lt;object type=&quot;3&quot; unique_id=&quot;10006&quot;&gt;&lt;property id=&quot;20148&quot; value=&quot;5&quot;/&gt;&lt;property id=&quot;20300&quot; value=&quot;Slide 4&quot;/&gt;&lt;property id=&quot;20307&quot; value=&quot;258&quot;/&gt;&lt;/object&gt;&lt;object type=&quot;3&quot; unique_id=&quot;10007&quot;&gt;&lt;property id=&quot;20148&quot; value=&quot;5&quot;/&gt;&lt;property id=&quot;20300&quot; value=&quot;Slide 5&quot;/&gt;&lt;property id=&quot;20307&quot; value=&quot;259&quot;/&gt;&lt;/object&gt;&lt;object type=&quot;3&quot; unique_id=&quot;10008&quot;&gt;&lt;property id=&quot;20148&quot; value=&quot;5&quot;/&gt;&lt;property id=&quot;20300&quot; value=&quot;Slide 6&quot;/&gt;&lt;property id=&quot;20307&quot; value=&quot;260&quot;/&gt;&lt;/object&gt;&lt;object type=&quot;3&quot; unique_id=&quot;10009&quot;&gt;&lt;property id=&quot;20148&quot; value=&quot;5&quot;/&gt;&lt;property id=&quot;20300&quot; value=&quot;Slide 7&quot;/&gt;&lt;property id=&quot;20307&quot; value=&quot;261&quot;/&gt;&lt;/object&gt;&lt;object type=&quot;3&quot; unique_id=&quot;10010&quot;&gt;&lt;property id=&quot;20148&quot; value=&quot;5&quot;/&gt;&lt;property id=&quot;20300&quot; value=&quot;Slide 8&quot;/&gt;&lt;property id=&quot;20307&quot; value=&quot;262&quot;/&gt;&lt;/object&gt;&lt;object type=&quot;3&quot; unique_id=&quot;10011&quot;&gt;&lt;property id=&quot;20148&quot; value=&quot;5&quot;/&gt;&lt;property id=&quot;20300&quot; value=&quot;Slide 9&quot;/&gt;&lt;property id=&quot;20307&quot; value=&quot;263&quot;/&gt;&lt;/object&gt;&lt;object type=&quot;3&quot; unique_id=&quot;10012&quot;&gt;&lt;property id=&quot;20148&quot; value=&quot;5&quot;/&gt;&lt;property id=&quot;20300&quot; value=&quot;Slide 10&quot;/&gt;&lt;property id=&quot;20307&quot; value=&quot;264&quot;/&gt;&lt;/object&gt;&lt;/object&gt;&lt;object type=&quot;8&quot; unique_id=&quot;10024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191</Words>
  <Application>Microsoft Office PowerPoint</Application>
  <PresentationFormat>On-screen Show (4:3)</PresentationFormat>
  <Paragraphs>49</Paragraphs>
  <Slides>10</Slides>
  <Notes>0</Notes>
  <HiddenSlides>0</HiddenSlides>
  <MMClips>10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thuvienhoclieu.com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thuvienhoclieu.com; Admin</dc:creator>
  <cp:keywords>thuvienhoclieu.com</cp:keywords>
  <dc:description>thuvienhoclieu.com</dc:description>
  <cp:lastModifiedBy>Tien Ich May Tinh</cp:lastModifiedBy>
  <cp:revision>31</cp:revision>
  <dcterms:created xsi:type="dcterms:W3CDTF">2020-04-06T08:42:51Z</dcterms:created>
  <dcterms:modified xsi:type="dcterms:W3CDTF">2021-08-13T05:09:58Z</dcterms:modified>
</cp:coreProperties>
</file>