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  <p:sldMasterId id="2147483672" r:id="rId2"/>
  </p:sldMasterIdLst>
  <p:sldIdLst>
    <p:sldId id="269" r:id="rId3"/>
    <p:sldId id="256" r:id="rId4"/>
    <p:sldId id="25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70" r:id="rId15"/>
    <p:sldId id="271" r:id="rId16"/>
  </p:sldIdLst>
  <p:sldSz cx="9144000" cy="6858000" type="screen4x3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alibri Light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108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BD6-D417-490F-AE32-FCAA5D0726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11D-E391-42B1-91B0-1F13D2CE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BD6-D417-490F-AE32-FCAA5D0726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11D-E391-42B1-91B0-1F13D2CE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BD6-D417-490F-AE32-FCAA5D0726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11D-E391-42B1-91B0-1F13D2CE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7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AAC1197-4FD0-4EFE-B069-4E3DFC9494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4D6CDAA1-205F-480C-A298-6EA7EECEDE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3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AAC1197-4FD0-4EFE-B069-4E3DFC9494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4D6CDAA1-205F-480C-A298-6EA7EECEDE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11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AAC1197-4FD0-4EFE-B069-4E3DFC9494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4D6CDAA1-205F-480C-A298-6EA7EECEDE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AAC1197-4FD0-4EFE-B069-4E3DFC9494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4D6CDAA1-205F-480C-A298-6EA7EECEDE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97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AAC1197-4FD0-4EFE-B069-4E3DFC9494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4D6CDAA1-205F-480C-A298-6EA7EECEDE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4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AAC1197-4FD0-4EFE-B069-4E3DFC9494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4D6CDAA1-205F-480C-A298-6EA7EECEDE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67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AAC1197-4FD0-4EFE-B069-4E3DFC9494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4D6CDAA1-205F-480C-A298-6EA7EECEDE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48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1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AAC1197-4FD0-4EFE-B069-4E3DFC9494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4D6CDAA1-205F-480C-A298-6EA7EECEDE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4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BD6-D417-490F-AE32-FCAA5D0726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11D-E391-42B1-91B0-1F13D2CE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71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AAC1197-4FD0-4EFE-B069-4E3DFC9494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4D6CDAA1-205F-480C-A298-6EA7EECEDE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67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AAC1197-4FD0-4EFE-B069-4E3DFC9494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4D6CDAA1-205F-480C-A298-6EA7EECEDE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71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4AAC1197-4FD0-4EFE-B069-4E3DFC9494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4D6CDAA1-205F-480C-A298-6EA7EECEDE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0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BD6-D417-490F-AE32-FCAA5D0726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11D-E391-42B1-91B0-1F13D2CE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BD6-D417-490F-AE32-FCAA5D0726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11D-E391-42B1-91B0-1F13D2CE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BD6-D417-490F-AE32-FCAA5D0726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11D-E391-42B1-91B0-1F13D2CE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BD6-D417-490F-AE32-FCAA5D0726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11D-E391-42B1-91B0-1F13D2CE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BD6-D417-490F-AE32-FCAA5D0726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11D-E391-42B1-91B0-1F13D2CE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BD6-D417-490F-AE32-FCAA5D0726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11D-E391-42B1-91B0-1F13D2CE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9BD6-D417-490F-AE32-FCAA5D0726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511D-E391-42B1-91B0-1F13D2CE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9BD6-D417-490F-AE32-FCAA5D07260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511D-E391-42B1-91B0-1F13D2CE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4AAC1197-4FD0-4EFE-B069-4E3DFC9494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8/13/2021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4D6CDAA1-205F-480C-A298-6EA7EECEDE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0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3.png"/><Relationship Id="rId5" Type="http://schemas.openxmlformats.org/officeDocument/2006/relationships/slide" Target="slide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7.xml"/><Relationship Id="rId18" Type="http://schemas.openxmlformats.org/officeDocument/2006/relationships/slide" Target="slide12.xml"/><Relationship Id="rId3" Type="http://schemas.openxmlformats.org/officeDocument/2006/relationships/audio" Target="../media/audio2.wav"/><Relationship Id="rId21" Type="http://schemas.openxmlformats.org/officeDocument/2006/relationships/slide" Target="slide13.xml"/><Relationship Id="rId7" Type="http://schemas.openxmlformats.org/officeDocument/2006/relationships/audio" Target="../media/audio6.wav"/><Relationship Id="rId12" Type="http://schemas.openxmlformats.org/officeDocument/2006/relationships/slide" Target="slide6.xml"/><Relationship Id="rId17" Type="http://schemas.openxmlformats.org/officeDocument/2006/relationships/slide" Target="slide11.xml"/><Relationship Id="rId2" Type="http://schemas.openxmlformats.org/officeDocument/2006/relationships/audio" Target="../media/audio1.wav"/><Relationship Id="rId16" Type="http://schemas.openxmlformats.org/officeDocument/2006/relationships/slide" Target="slide10.xml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5.wav"/><Relationship Id="rId11" Type="http://schemas.openxmlformats.org/officeDocument/2006/relationships/slide" Target="slide5.xml"/><Relationship Id="rId5" Type="http://schemas.openxmlformats.org/officeDocument/2006/relationships/audio" Target="../media/audio4.wav"/><Relationship Id="rId15" Type="http://schemas.openxmlformats.org/officeDocument/2006/relationships/slide" Target="slide9.xml"/><Relationship Id="rId10" Type="http://schemas.openxmlformats.org/officeDocument/2006/relationships/slide" Target="slide4.xml"/><Relationship Id="rId19" Type="http://schemas.openxmlformats.org/officeDocument/2006/relationships/image" Target="../media/image5.png"/><Relationship Id="rId4" Type="http://schemas.openxmlformats.org/officeDocument/2006/relationships/audio" Target="../media/audio3.wav"/><Relationship Id="rId9" Type="http://schemas.openxmlformats.org/officeDocument/2006/relationships/slide" Target="slide3.xml"/><Relationship Id="rId1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9393" y="2078755"/>
            <a:ext cx="385310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Pac-man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27151" y="2345859"/>
            <a:ext cx="905341" cy="905341"/>
          </a:xfrm>
          <a:prstGeom prst="rect">
            <a:avLst/>
          </a:prstGeom>
        </p:spPr>
      </p:pic>
      <p:sp>
        <p:nvSpPr>
          <p:cNvPr id="6" name="Pentagon 5">
            <a:hlinkClick r:id="rId5" action="ppaction://hlinksldjump"/>
          </p:cNvPr>
          <p:cNvSpPr/>
          <p:nvPr/>
        </p:nvSpPr>
        <p:spPr>
          <a:xfrm>
            <a:off x="3485353" y="3439184"/>
            <a:ext cx="2173299" cy="734379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/>
              <a:t>PLAY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1283" y="4462309"/>
            <a:ext cx="5001434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>
                <a:ln w="1016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DESIGN BY TRO GIANG</a:t>
            </a:r>
          </a:p>
          <a:p>
            <a:pPr algn="ctr"/>
            <a:r>
              <a:rPr lang="en-US" sz="2800" b="1">
                <a:ln w="1016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youtube.com/trogiang</a:t>
            </a:r>
          </a:p>
        </p:txBody>
      </p:sp>
      <p:pic>
        <p:nvPicPr>
          <p:cNvPr id="8" name="Mr_Te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34400" y="-609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185E-6 L 0.78924 0.0046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6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000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0" presetID="30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6" grpId="1" animBg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hlinkClick r:id="rId2" action="ppaction://hlinksldjump"/>
          </p:cNvPr>
          <p:cNvSpPr/>
          <p:nvPr/>
        </p:nvSpPr>
        <p:spPr>
          <a:xfrm flipH="1">
            <a:off x="6851904" y="5961888"/>
            <a:ext cx="1999488" cy="755904"/>
          </a:xfrm>
          <a:prstGeom prst="homePlat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231648" y="207264"/>
            <a:ext cx="8619744" cy="1950720"/>
          </a:xfrm>
          <a:prstGeom prst="snip2Diag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B Question 3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396240" y="2334768"/>
            <a:ext cx="8290560" cy="1505712"/>
          </a:xfrm>
          <a:prstGeom prst="snip2Diag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48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hlinkClick r:id="rId2" action="ppaction://hlinksldjump"/>
          </p:cNvPr>
          <p:cNvSpPr/>
          <p:nvPr/>
        </p:nvSpPr>
        <p:spPr>
          <a:xfrm flipH="1">
            <a:off x="6851904" y="5961888"/>
            <a:ext cx="1999488" cy="755904"/>
          </a:xfrm>
          <a:prstGeom prst="homePlat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231648" y="207264"/>
            <a:ext cx="8619744" cy="1950720"/>
          </a:xfrm>
          <a:prstGeom prst="snip2Diag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B Question 4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396240" y="2334768"/>
            <a:ext cx="8290560" cy="1505712"/>
          </a:xfrm>
          <a:prstGeom prst="snip2Diag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48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hlinkClick r:id="rId2" action="ppaction://hlinksldjump"/>
          </p:cNvPr>
          <p:cNvSpPr/>
          <p:nvPr/>
        </p:nvSpPr>
        <p:spPr>
          <a:xfrm flipH="1">
            <a:off x="6851904" y="5961888"/>
            <a:ext cx="1999488" cy="755904"/>
          </a:xfrm>
          <a:prstGeom prst="homePlat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231648" y="207264"/>
            <a:ext cx="8619744" cy="1950720"/>
          </a:xfrm>
          <a:prstGeom prst="snip2Diag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B Question 5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396240" y="2334768"/>
            <a:ext cx="8290560" cy="1505712"/>
          </a:xfrm>
          <a:prstGeom prst="snip2Diag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48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85814"/>
            <a:ext cx="7886700" cy="1325563"/>
          </a:xfrm>
        </p:spPr>
        <p:txBody>
          <a:bodyPr>
            <a:noAutofit/>
          </a:bodyPr>
          <a:lstStyle/>
          <a:p>
            <a:r>
              <a:rPr lang="en-US" sz="9600">
                <a:solidFill>
                  <a:schemeClr val="bg1"/>
                </a:solidFill>
              </a:rPr>
              <a:t>BYE !</a:t>
            </a:r>
          </a:p>
        </p:txBody>
      </p:sp>
    </p:spTree>
    <p:extLst>
      <p:ext uri="{BB962C8B-B14F-4D97-AF65-F5344CB8AC3E}">
        <p14:creationId xmlns:p14="http://schemas.microsoft.com/office/powerpoint/2010/main" val="267585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59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6"/>
          <a:stretch/>
        </p:blipFill>
        <p:spPr>
          <a:xfrm>
            <a:off x="188682" y="226281"/>
            <a:ext cx="8752114" cy="6405441"/>
          </a:xfrm>
          <a:prstGeom prst="rect">
            <a:avLst/>
          </a:prstGeom>
        </p:spPr>
      </p:pic>
      <p:sp>
        <p:nvSpPr>
          <p:cNvPr id="6" name="Heart 5"/>
          <p:cNvSpPr/>
          <p:nvPr/>
        </p:nvSpPr>
        <p:spPr>
          <a:xfrm>
            <a:off x="1977713" y="739458"/>
            <a:ext cx="437882" cy="437882"/>
          </a:xfrm>
          <a:prstGeom prst="hear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Heart 4">
            <a:hlinkClick r:id="rId9" action="ppaction://hlinksldjump"/>
          </p:cNvPr>
          <p:cNvSpPr/>
          <p:nvPr/>
        </p:nvSpPr>
        <p:spPr>
          <a:xfrm>
            <a:off x="1977713" y="739458"/>
            <a:ext cx="437882" cy="437882"/>
          </a:xfrm>
          <a:prstGeom prst="hear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1977713" y="2446982"/>
            <a:ext cx="437882" cy="437882"/>
          </a:xfrm>
          <a:prstGeom prst="hear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Heart 10">
            <a:hlinkClick r:id="rId10" action="ppaction://hlinksldjump"/>
          </p:cNvPr>
          <p:cNvSpPr/>
          <p:nvPr/>
        </p:nvSpPr>
        <p:spPr>
          <a:xfrm>
            <a:off x="1977713" y="2446982"/>
            <a:ext cx="437882" cy="437882"/>
          </a:xfrm>
          <a:prstGeom prst="hear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Heart 12"/>
          <p:cNvSpPr/>
          <p:nvPr/>
        </p:nvSpPr>
        <p:spPr>
          <a:xfrm>
            <a:off x="4164975" y="2446982"/>
            <a:ext cx="437882" cy="437882"/>
          </a:xfrm>
          <a:prstGeom prst="hear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Heart 14">
            <a:hlinkClick r:id="rId11" action="ppaction://hlinksldjump"/>
          </p:cNvPr>
          <p:cNvSpPr/>
          <p:nvPr/>
        </p:nvSpPr>
        <p:spPr>
          <a:xfrm>
            <a:off x="4164975" y="2446982"/>
            <a:ext cx="437882" cy="437882"/>
          </a:xfrm>
          <a:prstGeom prst="hear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Heart 16"/>
          <p:cNvSpPr/>
          <p:nvPr/>
        </p:nvSpPr>
        <p:spPr>
          <a:xfrm>
            <a:off x="4164975" y="432914"/>
            <a:ext cx="437882" cy="437882"/>
          </a:xfrm>
          <a:prstGeom prst="hear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Heart 18">
            <a:hlinkClick r:id="rId12" action="ppaction://hlinksldjump"/>
          </p:cNvPr>
          <p:cNvSpPr/>
          <p:nvPr/>
        </p:nvSpPr>
        <p:spPr>
          <a:xfrm>
            <a:off x="4164975" y="432914"/>
            <a:ext cx="437882" cy="437882"/>
          </a:xfrm>
          <a:prstGeom prst="hear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Heart 20"/>
          <p:cNvSpPr/>
          <p:nvPr/>
        </p:nvSpPr>
        <p:spPr>
          <a:xfrm>
            <a:off x="6031875" y="432914"/>
            <a:ext cx="437882" cy="437882"/>
          </a:xfrm>
          <a:prstGeom prst="hear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Heart 22">
            <a:hlinkClick r:id="rId13" action="ppaction://hlinksldjump"/>
          </p:cNvPr>
          <p:cNvSpPr/>
          <p:nvPr/>
        </p:nvSpPr>
        <p:spPr>
          <a:xfrm>
            <a:off x="6031875" y="432914"/>
            <a:ext cx="437882" cy="437882"/>
          </a:xfrm>
          <a:prstGeom prst="hear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Heart 74"/>
          <p:cNvSpPr/>
          <p:nvPr/>
        </p:nvSpPr>
        <p:spPr>
          <a:xfrm>
            <a:off x="1990413" y="4288200"/>
            <a:ext cx="437882" cy="43788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Heart 77">
            <a:hlinkClick r:id="rId14" action="ppaction://hlinksldjump"/>
          </p:cNvPr>
          <p:cNvSpPr/>
          <p:nvPr/>
        </p:nvSpPr>
        <p:spPr>
          <a:xfrm>
            <a:off x="1990413" y="4288200"/>
            <a:ext cx="437882" cy="43788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Heart 78"/>
          <p:cNvSpPr/>
          <p:nvPr/>
        </p:nvSpPr>
        <p:spPr>
          <a:xfrm>
            <a:off x="1990413" y="5995724"/>
            <a:ext cx="437882" cy="43788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Heart 80">
            <a:hlinkClick r:id="rId15" action="ppaction://hlinksldjump"/>
          </p:cNvPr>
          <p:cNvSpPr/>
          <p:nvPr/>
        </p:nvSpPr>
        <p:spPr>
          <a:xfrm>
            <a:off x="1990413" y="5995724"/>
            <a:ext cx="437882" cy="43788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Heart 81"/>
          <p:cNvSpPr/>
          <p:nvPr/>
        </p:nvSpPr>
        <p:spPr>
          <a:xfrm>
            <a:off x="4177675" y="5995724"/>
            <a:ext cx="437882" cy="43788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Heart 83">
            <a:hlinkClick r:id="rId16" action="ppaction://hlinksldjump"/>
          </p:cNvPr>
          <p:cNvSpPr/>
          <p:nvPr/>
        </p:nvSpPr>
        <p:spPr>
          <a:xfrm>
            <a:off x="4177675" y="5995724"/>
            <a:ext cx="437882" cy="43788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Heart 84"/>
          <p:cNvSpPr/>
          <p:nvPr/>
        </p:nvSpPr>
        <p:spPr>
          <a:xfrm>
            <a:off x="4177675" y="3981656"/>
            <a:ext cx="437882" cy="43788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Heart 86">
            <a:hlinkClick r:id="rId17" action="ppaction://hlinksldjump"/>
          </p:cNvPr>
          <p:cNvSpPr/>
          <p:nvPr/>
        </p:nvSpPr>
        <p:spPr>
          <a:xfrm>
            <a:off x="4177675" y="3981656"/>
            <a:ext cx="437882" cy="43788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Heart 87"/>
          <p:cNvSpPr/>
          <p:nvPr/>
        </p:nvSpPr>
        <p:spPr>
          <a:xfrm>
            <a:off x="6044575" y="3981656"/>
            <a:ext cx="437882" cy="43788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Heart 89">
            <a:hlinkClick r:id="rId18" action="ppaction://hlinksldjump"/>
          </p:cNvPr>
          <p:cNvSpPr/>
          <p:nvPr/>
        </p:nvSpPr>
        <p:spPr>
          <a:xfrm>
            <a:off x="6044575" y="3981656"/>
            <a:ext cx="437882" cy="43788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1028" y="1744032"/>
            <a:ext cx="1059544" cy="1161143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5528279" y="1724439"/>
            <a:ext cx="1120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528279" y="1724439"/>
            <a:ext cx="1120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528279" y="1724439"/>
            <a:ext cx="1120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528279" y="1724439"/>
            <a:ext cx="1120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28279" y="1724439"/>
            <a:ext cx="1120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50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1028" y="5146519"/>
            <a:ext cx="1059544" cy="1161143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528278" y="5126926"/>
            <a:ext cx="1120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528278" y="5126926"/>
            <a:ext cx="1120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528278" y="5126926"/>
            <a:ext cx="1120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528278" y="5126926"/>
            <a:ext cx="1120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40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528278" y="5126926"/>
            <a:ext cx="1120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0110" y="651855"/>
            <a:ext cx="613088" cy="613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352" y="651855"/>
            <a:ext cx="613088" cy="613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890110" y="2336841"/>
            <a:ext cx="613088" cy="613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7372" y="2336841"/>
            <a:ext cx="613088" cy="6130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077372" y="322773"/>
            <a:ext cx="613088" cy="6130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4272" y="322773"/>
            <a:ext cx="613088" cy="61308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2810" y="4200597"/>
            <a:ext cx="613088" cy="61308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052" y="4200597"/>
            <a:ext cx="613088" cy="61308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902810" y="5885583"/>
            <a:ext cx="613088" cy="61308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0072" y="5885583"/>
            <a:ext cx="613088" cy="613088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090072" y="3871515"/>
            <a:ext cx="613088" cy="61308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972" y="3871515"/>
            <a:ext cx="613088" cy="613088"/>
          </a:xfrm>
          <a:prstGeom prst="rect">
            <a:avLst/>
          </a:prstGeom>
        </p:spPr>
      </p:pic>
      <p:sp>
        <p:nvSpPr>
          <p:cNvPr id="124" name="Freeform 123"/>
          <p:cNvSpPr/>
          <p:nvPr/>
        </p:nvSpPr>
        <p:spPr>
          <a:xfrm>
            <a:off x="-29029" y="3276040"/>
            <a:ext cx="9202058" cy="527940"/>
          </a:xfrm>
          <a:custGeom>
            <a:avLst/>
            <a:gdLst>
              <a:gd name="connsiteX0" fmla="*/ 0 w 9202058"/>
              <a:gd name="connsiteY0" fmla="*/ 381560 h 527940"/>
              <a:gd name="connsiteX1" fmla="*/ 1393372 w 9202058"/>
              <a:gd name="connsiteY1" fmla="*/ 526703 h 527940"/>
              <a:gd name="connsiteX2" fmla="*/ 2423886 w 9202058"/>
              <a:gd name="connsiteY2" fmla="*/ 308989 h 527940"/>
              <a:gd name="connsiteX3" fmla="*/ 3454400 w 9202058"/>
              <a:gd name="connsiteY3" fmla="*/ 192874 h 527940"/>
              <a:gd name="connsiteX4" fmla="*/ 4528458 w 9202058"/>
              <a:gd name="connsiteY4" fmla="*/ 105789 h 527940"/>
              <a:gd name="connsiteX5" fmla="*/ 5849258 w 9202058"/>
              <a:gd name="connsiteY5" fmla="*/ 105789 h 527940"/>
              <a:gd name="connsiteX6" fmla="*/ 7112000 w 9202058"/>
              <a:gd name="connsiteY6" fmla="*/ 33217 h 527940"/>
              <a:gd name="connsiteX7" fmla="*/ 8128000 w 9202058"/>
              <a:gd name="connsiteY7" fmla="*/ 47731 h 527940"/>
              <a:gd name="connsiteX8" fmla="*/ 8940800 w 9202058"/>
              <a:gd name="connsiteY8" fmla="*/ 4189 h 527940"/>
              <a:gd name="connsiteX9" fmla="*/ 9202058 w 9202058"/>
              <a:gd name="connsiteY9" fmla="*/ 4189 h 52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058" h="527940">
                <a:moveTo>
                  <a:pt x="0" y="381560"/>
                </a:moveTo>
                <a:cubicBezTo>
                  <a:pt x="494695" y="460179"/>
                  <a:pt x="989391" y="538798"/>
                  <a:pt x="1393372" y="526703"/>
                </a:cubicBezTo>
                <a:cubicBezTo>
                  <a:pt x="1797353" y="514608"/>
                  <a:pt x="2080381" y="364627"/>
                  <a:pt x="2423886" y="308989"/>
                </a:cubicBezTo>
                <a:cubicBezTo>
                  <a:pt x="2767391" y="253351"/>
                  <a:pt x="3103638" y="226741"/>
                  <a:pt x="3454400" y="192874"/>
                </a:cubicBezTo>
                <a:cubicBezTo>
                  <a:pt x="3805162" y="159007"/>
                  <a:pt x="4129315" y="120303"/>
                  <a:pt x="4528458" y="105789"/>
                </a:cubicBezTo>
                <a:cubicBezTo>
                  <a:pt x="4927601" y="91275"/>
                  <a:pt x="5418668" y="117884"/>
                  <a:pt x="5849258" y="105789"/>
                </a:cubicBezTo>
                <a:cubicBezTo>
                  <a:pt x="6279848" y="93694"/>
                  <a:pt x="6732210" y="42893"/>
                  <a:pt x="7112000" y="33217"/>
                </a:cubicBezTo>
                <a:cubicBezTo>
                  <a:pt x="7491790" y="23541"/>
                  <a:pt x="7823200" y="52569"/>
                  <a:pt x="8128000" y="47731"/>
                </a:cubicBezTo>
                <a:cubicBezTo>
                  <a:pt x="8432800" y="42893"/>
                  <a:pt x="8761790" y="11446"/>
                  <a:pt x="8940800" y="4189"/>
                </a:cubicBezTo>
                <a:cubicBezTo>
                  <a:pt x="9119810" y="-3068"/>
                  <a:pt x="9160934" y="560"/>
                  <a:pt x="9202058" y="4189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1740" y="2217148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21740" y="526103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27" name="Oval 126">
            <a:hlinkClick r:id="rId21" action="ppaction://hlinksldjump"/>
          </p:cNvPr>
          <p:cNvSpPr/>
          <p:nvPr/>
        </p:nvSpPr>
        <p:spPr>
          <a:xfrm>
            <a:off x="3100222" y="1544831"/>
            <a:ext cx="493486" cy="4934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606014" y="2037001"/>
            <a:ext cx="493486" cy="4934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742894" y="635270"/>
            <a:ext cx="2864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 WIN</a:t>
            </a:r>
          </a:p>
        </p:txBody>
      </p:sp>
      <p:sp>
        <p:nvSpPr>
          <p:cNvPr id="130" name="Oval 129"/>
          <p:cNvSpPr/>
          <p:nvPr/>
        </p:nvSpPr>
        <p:spPr>
          <a:xfrm>
            <a:off x="8595335" y="5412859"/>
            <a:ext cx="493486" cy="49348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32215" y="4011128"/>
            <a:ext cx="2864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 WIN</a:t>
            </a:r>
          </a:p>
        </p:txBody>
      </p:sp>
    </p:spTree>
    <p:extLst>
      <p:ext uri="{BB962C8B-B14F-4D97-AF65-F5344CB8AC3E}">
        <p14:creationId xmlns:p14="http://schemas.microsoft.com/office/powerpoint/2010/main" val="133445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9028 -0.00023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9028 -0.0002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A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0.00052 0.24584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50"/>
                            </p:stCondLst>
                            <p:childTnLst>
                              <p:par>
                                <p:cTn id="9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0.00052 0.24399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A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250"/>
                            </p:stCondLst>
                            <p:childTnLst>
                              <p:par>
                                <p:cTn id="1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50"/>
                            </p:stCondLst>
                            <p:childTnLst>
                              <p:par>
                                <p:cTn id="1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23993 3.33333E-6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250"/>
                            </p:stCondLst>
                            <p:childTnLst>
                              <p:par>
                                <p:cTn id="1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23993 3.33333E-6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A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50"/>
                            </p:stCondLst>
                            <p:childTnLst>
                              <p:par>
                                <p:cTn id="1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50"/>
                            </p:stCondLst>
                            <p:childTnLst>
                              <p:par>
                                <p:cTn id="17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750"/>
                            </p:stCondLst>
                            <p:childTnLst>
                              <p:par>
                                <p:cTn id="19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2.77778E-7 -0.29422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50"/>
                            </p:stCondLst>
                            <p:childTnLst>
                              <p:par>
                                <p:cTn id="1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50"/>
                            </p:stCondLst>
                            <p:childTnLst>
                              <p:par>
                                <p:cTn id="20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2.77778E-7 -0.29375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A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75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2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7" fill="hold">
                      <p:stCondLst>
                        <p:cond delay="0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750"/>
                            </p:stCondLst>
                            <p:childTnLst>
                              <p:par>
                                <p:cTn id="24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20399 3.33333E-6 " pathEditMode="relative" rAng="0" ptsTypes="AA">
                                      <p:cBhvr>
                                        <p:cTn id="2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750"/>
                            </p:stCondLst>
                            <p:childTnLst>
                              <p:par>
                                <p:cTn id="2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250"/>
                            </p:stCondLst>
                            <p:childTnLst>
                              <p:par>
                                <p:cTn id="25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0.17222 0.00301 " pathEditMode="relative" rAng="0" ptsTypes="AA">
                                      <p:cBhvr>
                                        <p:cTn id="2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5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7" fill="hold">
                      <p:stCondLst>
                        <p:cond delay="0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20399 3.33333E-6 " pathEditMode="relative" rAng="0" ptsTypes="AA">
                                      <p:cBhvr>
                                        <p:cTn id="2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A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750"/>
                            </p:stCondLst>
                            <p:childTnLst>
                              <p:par>
                                <p:cTn id="2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250"/>
                            </p:stCondLst>
                            <p:childTnLst>
                              <p:par>
                                <p:cTn id="2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0.17222 0.00092 " pathEditMode="relative" rAng="0" ptsTypes="AA">
                                      <p:cBhvr>
                                        <p:cTn id="2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28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" fill="hold">
                      <p:stCondLst>
                        <p:cond delay="0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7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7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750"/>
                            </p:stCondLst>
                            <p:childTnLst>
                              <p:par>
                                <p:cTn id="29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0.19028 -0.00024 " pathEditMode="relative" rAng="0" ptsTypes="AA">
                                      <p:cBhvr>
                                        <p:cTn id="29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250"/>
                            </p:stCondLst>
                            <p:childTnLst>
                              <p:par>
                                <p:cTn id="30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0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0.19028 -0.00024 " pathEditMode="relative" rAng="0" ptsTypes="AA">
                                      <p:cBhvr>
                                        <p:cTn id="31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5" dur="7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7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75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8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A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750"/>
                            </p:stCondLst>
                            <p:childTnLst>
                              <p:par>
                                <p:cTn id="3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250"/>
                            </p:stCondLst>
                            <p:childTnLst>
                              <p:par>
                                <p:cTn id="3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29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330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1" fill="hold">
                      <p:stCondLst>
                        <p:cond delay="0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7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7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750"/>
                            </p:stCondLst>
                            <p:childTnLst>
                              <p:par>
                                <p:cTn id="3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052 0.24583 " pathEditMode="relative" rAng="0" ptsTypes="AA">
                                      <p:cBhvr>
                                        <p:cTn id="3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75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250"/>
                            </p:stCondLst>
                            <p:childTnLst>
                              <p:par>
                                <p:cTn id="35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59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360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1" fill="hold">
                      <p:stCondLst>
                        <p:cond delay="0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00052 0.24398 " pathEditMode="relative" rAng="0" ptsTypes="AA">
                                      <p:cBhvr>
                                        <p:cTn id="3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7" dur="7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7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7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0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A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750"/>
                            </p:stCondLst>
                            <p:childTnLst>
                              <p:par>
                                <p:cTn id="3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2250"/>
                            </p:stCondLst>
                            <p:childTnLst>
                              <p:par>
                                <p:cTn id="38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81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38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3" fill="hold">
                      <p:stCondLst>
                        <p:cond delay="0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391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2" fill="hold">
                      <p:stCondLst>
                        <p:cond delay="0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7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7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750"/>
                            </p:stCondLst>
                            <p:childTnLst>
                              <p:par>
                                <p:cTn id="40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23993 2.22222E-6 " pathEditMode="relative" rAng="0" ptsTypes="AA">
                                      <p:cBhvr>
                                        <p:cTn id="40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750"/>
                            </p:stCondLst>
                            <p:childTnLst>
                              <p:par>
                                <p:cTn id="4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250"/>
                            </p:stCondLst>
                            <p:childTnLst>
                              <p:par>
                                <p:cTn id="4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1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41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3" fill="hold">
                      <p:stCondLst>
                        <p:cond delay="0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23993 2.22222E-6 " pathEditMode="relative" rAng="0" ptsTypes="AA">
                                      <p:cBhvr>
                                        <p:cTn id="4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000"/>
                            </p:stCondLst>
                            <p:childTnLst>
                              <p:par>
                                <p:cTn id="418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9" dur="7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7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7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2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A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750"/>
                            </p:stCondLst>
                            <p:childTnLst>
                              <p:par>
                                <p:cTn id="4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2250"/>
                            </p:stCondLst>
                            <p:childTnLst>
                              <p:par>
                                <p:cTn id="4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33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443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4" fill="hold">
                      <p:stCondLst>
                        <p:cond delay="0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750"/>
                            </p:stCondLst>
                            <p:childTnLst>
                              <p:par>
                                <p:cTn id="45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8.33333E-7 -0.29422 " pathEditMode="relative" rAng="0" ptsTypes="AA">
                                      <p:cBhvr>
                                        <p:cTn id="45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2250"/>
                            </p:stCondLst>
                            <p:childTnLst>
                              <p:par>
                                <p:cTn id="4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6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8.33333E-7 -0.29375 " pathEditMode="relative" rAng="0" ptsTypes="AA">
                                      <p:cBhvr>
                                        <p:cTn id="46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000"/>
                            </p:stCondLst>
                            <p:childTnLst>
                              <p:par>
                                <p:cTn id="470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1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4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A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2250"/>
                            </p:stCondLst>
                            <p:childTnLst>
                              <p:par>
                                <p:cTn id="48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85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486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7" fill="hold">
                      <p:stCondLst>
                        <p:cond delay="0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495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6" fill="hold">
                      <p:stCondLst>
                        <p:cond delay="0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7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7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750"/>
                            </p:stCondLst>
                            <p:childTnLst>
                              <p:par>
                                <p:cTn id="50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20399 7.40741E-7 " pathEditMode="relative" rAng="0" ptsTypes="AA">
                                      <p:cBhvr>
                                        <p:cTn id="50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1750"/>
                            </p:stCondLst>
                            <p:childTnLst>
                              <p:par>
                                <p:cTn id="5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2250"/>
                            </p:stCondLst>
                            <p:childTnLst>
                              <p:par>
                                <p:cTn id="5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18524 0.00324 " pathEditMode="relative" rAng="0" ptsTypes="AA">
                                      <p:cBhvr>
                                        <p:cTn id="51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516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7" fill="hold">
                      <p:stCondLst>
                        <p:cond delay="0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20399 7.40741E-7 " pathEditMode="relative" rAng="0" ptsTypes="AA">
                                      <p:cBhvr>
                                        <p:cTn id="5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2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3" dur="7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7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7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A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750"/>
                            </p:stCondLst>
                            <p:childTnLst>
                              <p:par>
                                <p:cTn id="5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250"/>
                            </p:stCondLst>
                            <p:childTnLst>
                              <p:par>
                                <p:cTn id="5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18073 0.00162 " pathEditMode="relative" rAng="0" ptsTypes="AA">
                                      <p:cBhvr>
                                        <p:cTn id="5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538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9" fill="hold">
                      <p:stCondLst>
                        <p:cond delay="0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3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500"/>
                            </p:stCondLst>
                            <p:childTnLst>
                              <p:par>
                                <p:cTn id="5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4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00"/>
                            </p:stCondLst>
                            <p:childTnLst>
                              <p:par>
                                <p:cTn id="5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000"/>
                            </p:stCondLst>
                            <p:childTnLst>
                              <p:par>
                                <p:cTn id="5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9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500"/>
                            </p:stCondLst>
                            <p:childTnLst>
                              <p:par>
                                <p:cTn id="5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000"/>
                            </p:stCondLst>
                            <p:childTnLst>
                              <p:par>
                                <p:cTn id="5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4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500"/>
                            </p:stCondLst>
                            <p:childTnLst>
                              <p:par>
                                <p:cTn id="5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1000"/>
                            </p:stCondLst>
                            <p:childTnLst>
                              <p:par>
                                <p:cTn id="5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9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500"/>
                            </p:stCondLst>
                            <p:childTnLst>
                              <p:par>
                                <p:cTn id="6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1000"/>
                            </p:stCondLst>
                            <p:childTnLst>
                              <p:par>
                                <p:cTn id="6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5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00"/>
                            </p:stCondLst>
                            <p:childTnLst>
                              <p:par>
                                <p:cTn id="6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6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500"/>
                            </p:stCondLst>
                            <p:childTnLst>
                              <p:par>
                                <p:cTn id="6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000"/>
                            </p:stCondLst>
                            <p:childTnLst>
                              <p:par>
                                <p:cTn id="6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0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1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500"/>
                            </p:stCondLst>
                            <p:childTnLst>
                              <p:par>
                                <p:cTn id="6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000"/>
                            </p:stCondLst>
                            <p:childTnLst>
                              <p:par>
                                <p:cTn id="6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2" fill="hold">
                      <p:stCondLst>
                        <p:cond delay="indefinite"/>
                      </p:stCondLst>
                      <p:childTnLst>
                        <p:par>
                          <p:cTn id="653" fill="hold">
                            <p:stCondLst>
                              <p:cond delay="0"/>
                            </p:stCondLst>
                            <p:childTnLst>
                              <p:par>
                                <p:cTn id="6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6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500"/>
                            </p:stCondLst>
                            <p:childTnLst>
                              <p:par>
                                <p:cTn id="6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1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00"/>
                            </p:stCondLst>
                            <p:childTnLst>
                              <p:par>
                                <p:cTn id="6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682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3" fill="hold">
                      <p:stCondLst>
                        <p:cond delay="0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 tmFilter="0, 0; .2, .5; .8, .5; 1, 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7" dur="250" autoRev="1" fill="hold"/>
                                        <p:tgtEl>
                                          <p:spTgt spid="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00"/>
                            </p:stCondLst>
                            <p:childTnLst>
                              <p:par>
                                <p:cTn id="6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694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5" fill="hold">
                      <p:stCondLst>
                        <p:cond delay="0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8" dur="500" tmFilter="0, 0; .2, .5; .8, .5; 1, 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9" dur="250" autoRev="1" fill="hold"/>
                                        <p:tgtEl>
                                          <p:spTgt spid="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00"/>
                            </p:stCondLst>
                            <p:childTnLst>
                              <p:par>
                                <p:cTn id="7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5" grpId="0" animBg="1"/>
      <p:bldP spid="9" grpId="0" animBg="1"/>
      <p:bldP spid="9" grpId="1" animBg="1"/>
      <p:bldP spid="9" grpId="2" animBg="1"/>
      <p:bldP spid="11" grpId="0" animBg="1"/>
      <p:bldP spid="13" grpId="0" animBg="1"/>
      <p:bldP spid="13" grpId="1" animBg="1"/>
      <p:bldP spid="13" grpId="2" animBg="1"/>
      <p:bldP spid="15" grpId="0" animBg="1"/>
      <p:bldP spid="17" grpId="0" animBg="1"/>
      <p:bldP spid="17" grpId="1" animBg="1"/>
      <p:bldP spid="17" grpId="2" animBg="1"/>
      <p:bldP spid="19" grpId="0" animBg="1"/>
      <p:bldP spid="21" grpId="0" animBg="1"/>
      <p:bldP spid="21" grpId="1" animBg="1"/>
      <p:bldP spid="21" grpId="2" animBg="1"/>
      <p:bldP spid="23" grpId="0" animBg="1"/>
      <p:bldP spid="75" grpId="0" animBg="1"/>
      <p:bldP spid="75" grpId="1" animBg="1"/>
      <p:bldP spid="75" grpId="2" animBg="1"/>
      <p:bldP spid="78" grpId="0" animBg="1"/>
      <p:bldP spid="79" grpId="0" animBg="1"/>
      <p:bldP spid="79" grpId="1" animBg="1"/>
      <p:bldP spid="79" grpId="2" animBg="1"/>
      <p:bldP spid="81" grpId="0" animBg="1"/>
      <p:bldP spid="82" grpId="0" animBg="1"/>
      <p:bldP spid="82" grpId="1" animBg="1"/>
      <p:bldP spid="82" grpId="2" animBg="1"/>
      <p:bldP spid="84" grpId="0" animBg="1"/>
      <p:bldP spid="85" grpId="0" animBg="1"/>
      <p:bldP spid="85" grpId="1" animBg="1"/>
      <p:bldP spid="85" grpId="2" animBg="1"/>
      <p:bldP spid="87" grpId="0" animBg="1"/>
      <p:bldP spid="88" grpId="0" animBg="1"/>
      <p:bldP spid="88" grpId="1" animBg="1"/>
      <p:bldP spid="88" grpId="2" animBg="1"/>
      <p:bldP spid="90" grpId="0" animBg="1"/>
      <p:bldP spid="108" grpId="0"/>
      <p:bldP spid="108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4" grpId="0" animBg="1"/>
      <p:bldP spid="125" grpId="0"/>
      <p:bldP spid="126" grpId="0"/>
      <p:bldP spid="128" grpId="0" animBg="1"/>
      <p:bldP spid="129" grpId="0"/>
      <p:bldP spid="130" grpId="0" animBg="1"/>
      <p:bldP spid="1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231648" y="207264"/>
            <a:ext cx="8619744" cy="1950720"/>
          </a:xfrm>
          <a:prstGeom prst="snip2Diag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 Question 1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96240" y="2334768"/>
            <a:ext cx="8290560" cy="1505712"/>
          </a:xfrm>
          <a:prstGeom prst="snip2Diag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48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entagon 5">
            <a:hlinkClick r:id="rId2" action="ppaction://hlinksldjump"/>
          </p:cNvPr>
          <p:cNvSpPr/>
          <p:nvPr/>
        </p:nvSpPr>
        <p:spPr>
          <a:xfrm flipH="1">
            <a:off x="6851904" y="5961888"/>
            <a:ext cx="1999488" cy="755904"/>
          </a:xfrm>
          <a:prstGeom prst="homePlat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1896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hlinkClick r:id="rId2" action="ppaction://hlinksldjump"/>
          </p:cNvPr>
          <p:cNvSpPr/>
          <p:nvPr/>
        </p:nvSpPr>
        <p:spPr>
          <a:xfrm flipH="1">
            <a:off x="6851904" y="5961888"/>
            <a:ext cx="1999488" cy="755904"/>
          </a:xfrm>
          <a:prstGeom prst="homePlat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231648" y="207264"/>
            <a:ext cx="8619744" cy="1950720"/>
          </a:xfrm>
          <a:prstGeom prst="snip2Diag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 Question 2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396240" y="2334768"/>
            <a:ext cx="8290560" cy="1505712"/>
          </a:xfrm>
          <a:prstGeom prst="snip2Diag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48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hlinkClick r:id="rId2" action="ppaction://hlinksldjump"/>
          </p:cNvPr>
          <p:cNvSpPr/>
          <p:nvPr/>
        </p:nvSpPr>
        <p:spPr>
          <a:xfrm flipH="1">
            <a:off x="6851904" y="5961888"/>
            <a:ext cx="1999488" cy="755904"/>
          </a:xfrm>
          <a:prstGeom prst="homePlat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231648" y="207264"/>
            <a:ext cx="8619744" cy="1950720"/>
          </a:xfrm>
          <a:prstGeom prst="snip2Diag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 Question 3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396240" y="2334768"/>
            <a:ext cx="8290560" cy="1505712"/>
          </a:xfrm>
          <a:prstGeom prst="snip2Diag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48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0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hlinkClick r:id="rId2" action="ppaction://hlinksldjump"/>
          </p:cNvPr>
          <p:cNvSpPr/>
          <p:nvPr/>
        </p:nvSpPr>
        <p:spPr>
          <a:xfrm flipH="1">
            <a:off x="6851904" y="5961888"/>
            <a:ext cx="1999488" cy="755904"/>
          </a:xfrm>
          <a:prstGeom prst="homePlat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231648" y="207264"/>
            <a:ext cx="8619744" cy="1950720"/>
          </a:xfrm>
          <a:prstGeom prst="snip2Diag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 Question 4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396240" y="2334768"/>
            <a:ext cx="8290560" cy="1505712"/>
          </a:xfrm>
          <a:prstGeom prst="snip2Diag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48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2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hlinkClick r:id="rId2" action="ppaction://hlinksldjump"/>
          </p:cNvPr>
          <p:cNvSpPr/>
          <p:nvPr/>
        </p:nvSpPr>
        <p:spPr>
          <a:xfrm flipH="1">
            <a:off x="6851904" y="5961888"/>
            <a:ext cx="1999488" cy="755904"/>
          </a:xfrm>
          <a:prstGeom prst="homePlat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231648" y="207264"/>
            <a:ext cx="8619744" cy="1950720"/>
          </a:xfrm>
          <a:prstGeom prst="snip2Diag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 Question 5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396240" y="2334768"/>
            <a:ext cx="8290560" cy="1505712"/>
          </a:xfrm>
          <a:prstGeom prst="snip2Diag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48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1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hlinkClick r:id="rId2" action="ppaction://hlinksldjump"/>
          </p:cNvPr>
          <p:cNvSpPr/>
          <p:nvPr/>
        </p:nvSpPr>
        <p:spPr>
          <a:xfrm flipH="1">
            <a:off x="6851904" y="5961888"/>
            <a:ext cx="1999488" cy="755904"/>
          </a:xfrm>
          <a:prstGeom prst="homePlat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231648" y="207264"/>
            <a:ext cx="8619744" cy="1950720"/>
          </a:xfrm>
          <a:prstGeom prst="snip2Diag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B Question 1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396240" y="2334768"/>
            <a:ext cx="8290560" cy="1505712"/>
          </a:xfrm>
          <a:prstGeom prst="snip2Diag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48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hlinkClick r:id="rId2" action="ppaction://hlinksldjump"/>
          </p:cNvPr>
          <p:cNvSpPr/>
          <p:nvPr/>
        </p:nvSpPr>
        <p:spPr>
          <a:xfrm flipH="1">
            <a:off x="6851904" y="5961888"/>
            <a:ext cx="1999488" cy="755904"/>
          </a:xfrm>
          <a:prstGeom prst="homePlat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231648" y="207264"/>
            <a:ext cx="8619744" cy="1950720"/>
          </a:xfrm>
          <a:prstGeom prst="snip2Diag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B Question 2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396240" y="2334768"/>
            <a:ext cx="8290560" cy="1505712"/>
          </a:xfrm>
          <a:prstGeom prst="snip2DiagRect">
            <a:avLst/>
          </a:prstGeom>
          <a:solidFill>
            <a:srgbClr val="00206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sz="48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</Words>
  <Application>Microsoft Office PowerPoint</Application>
  <PresentationFormat>On-screen Show (4:3)</PresentationFormat>
  <Paragraphs>39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BYE !</vt:lpstr>
      <vt:lpstr>PowerPoint Presentation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2021-08-13T05:11:10Z</dcterms:created>
  <dcterms:modified xsi:type="dcterms:W3CDTF">2021-08-13T05:11:25Z</dcterms:modified>
</cp:coreProperties>
</file>