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  <p:sldMasterId id="2147483672" r:id="rId2"/>
    <p:sldMasterId id="2147483684" r:id="rId3"/>
    <p:sldMasterId id="2147483708" r:id="rId4"/>
  </p:sldMasterIdLst>
  <p:notesMasterIdLst>
    <p:notesMasterId r:id="rId16"/>
  </p:notesMasterIdLst>
  <p:sldIdLst>
    <p:sldId id="256" r:id="rId5"/>
    <p:sldId id="257" r:id="rId6"/>
    <p:sldId id="258" r:id="rId7"/>
    <p:sldId id="269" r:id="rId8"/>
    <p:sldId id="267" r:id="rId9"/>
    <p:sldId id="266" r:id="rId10"/>
    <p:sldId id="264" r:id="rId11"/>
    <p:sldId id="259" r:id="rId12"/>
    <p:sldId id="260" r:id="rId13"/>
    <p:sldId id="261" r:id="rId14"/>
    <p:sldId id="262" r:id="rId15"/>
  </p:sldIdLst>
  <p:sldSz cx="9144000" cy="6858000" type="screen4x3"/>
  <p:notesSz cx="6858000" cy="9144000"/>
  <p:embeddedFontLs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Tahoma" pitchFamily="34" charset="0"/>
      <p:regular r:id="rId21"/>
      <p:bold r:id="rId22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706E"/>
    <a:srgbClr val="CAC876"/>
    <a:srgbClr val="E0D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84BDE-448A-4B45-B84A-C32F756E30DF}" type="datetimeFigureOut">
              <a:rPr lang="vi-VN" smtClean="0"/>
              <a:pPr/>
              <a:t>13/08/2021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11C3E-8D59-4B87-B56C-E94D4BA2B6F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251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11C3E-8D59-4B87-B56C-E94D4BA2B6F8}" type="slidenum">
              <a:rPr lang="vi-VN" smtClean="0"/>
              <a:pPr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760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/>
              <a:pPr/>
              <a:t>13/08/2021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/>
              <a:pPr/>
              <a:t>13/08/2021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/>
              <a:pPr/>
              <a:t>13/08/2021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576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81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48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3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57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25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005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6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/>
              <a:pPr/>
              <a:t>13/08/2021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749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64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333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5763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817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484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39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570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258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00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/>
              <a:pPr/>
              <a:t>13/08/2021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632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7497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643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3333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8087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544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7373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5944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1012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93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/>
              <a:pPr/>
              <a:t>13/08/2021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189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33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9884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35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45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/>
              <a:pPr/>
              <a:t>13/08/2021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/>
              <a:pPr/>
              <a:t>13/08/2021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/>
              <a:pPr/>
              <a:t>13/08/2021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/>
              <a:pPr/>
              <a:t>13/08/2021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E9AE-D825-4BD0-BE5A-45DB0766ABA4}" type="datetimeFigureOut">
              <a:rPr lang="vi-VN" smtClean="0"/>
              <a:pPr/>
              <a:t>13/08/2021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CC28-F2B6-4965-B7FC-4FA9EABECE1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6E9AE-D825-4BD0-BE5A-45DB0766ABA4}" type="datetimeFigureOut">
              <a:rPr lang="vi-VN" smtClean="0"/>
              <a:pPr/>
              <a:t>13/08/2021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1CC28-F2B6-4965-B7FC-4FA9EABECE12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6E9AE-D825-4BD0-BE5A-45DB0766ABA4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13/08/2021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1CC28-F2B6-4965-B7FC-4FA9EABECE12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4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4.jp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5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1c98244e0147f1e783b3d16720741e69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6182" t="55208" r="53035" b="22917"/>
          <a:stretch>
            <a:fillRect/>
          </a:stretch>
        </p:blipFill>
        <p:spPr>
          <a:xfrm>
            <a:off x="2688030" y="3944232"/>
            <a:ext cx="1387010" cy="745115"/>
          </a:xfrm>
          <a:prstGeom prst="rect">
            <a:avLst/>
          </a:prstGeom>
        </p:spPr>
      </p:pic>
      <p:pic>
        <p:nvPicPr>
          <p:cNvPr id="23" name="Picture 22" descr="18053136-tác-giả-của-một-con-gà-mái-và-bảy-quả-trứng-của-cô-trên-một-nền-trắng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5960" y="998213"/>
            <a:ext cx="1999080" cy="2058753"/>
          </a:xfrm>
          <a:prstGeom prst="rect">
            <a:avLst/>
          </a:prstGeom>
        </p:spPr>
      </p:pic>
      <p:pic>
        <p:nvPicPr>
          <p:cNvPr id="28" name="Picture 27" descr="1c98244e0147f1e783b3d16720741e69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36438" t="37500" r="40610" b="42708"/>
          <a:stretch>
            <a:fillRect/>
          </a:stretch>
        </p:blipFill>
        <p:spPr>
          <a:xfrm>
            <a:off x="3777055" y="3523939"/>
            <a:ext cx="1332493" cy="1159538"/>
          </a:xfrm>
          <a:prstGeom prst="rect">
            <a:avLst/>
          </a:prstGeom>
        </p:spPr>
      </p:pic>
      <p:pic>
        <p:nvPicPr>
          <p:cNvPr id="29" name="Picture 28" descr="kuik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29520" y="3714752"/>
            <a:ext cx="821180" cy="785818"/>
          </a:xfrm>
          <a:prstGeom prst="rect">
            <a:avLst/>
          </a:prstGeom>
        </p:spPr>
      </p:pic>
      <p:pic>
        <p:nvPicPr>
          <p:cNvPr id="30" name="Picture 29" descr="18013219-tác-giả-của-một-con-gà-gần-bảng-mũi-tên-trên-một-nền-trắng 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652120" y="3543452"/>
            <a:ext cx="3769918" cy="3314548"/>
          </a:xfrm>
          <a:prstGeom prst="rect">
            <a:avLst/>
          </a:prstGeom>
        </p:spPr>
      </p:pic>
      <p:pic>
        <p:nvPicPr>
          <p:cNvPr id="31" name="Picture 30" descr="349de0c82228b446ebd18bb653781d4e.jpg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t="45833" r="22500"/>
          <a:stretch>
            <a:fillRect/>
          </a:stretch>
        </p:blipFill>
        <p:spPr>
          <a:xfrm>
            <a:off x="8808970" y="6615550"/>
            <a:ext cx="278758" cy="214314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971649" y="90272"/>
            <a:ext cx="561081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THU HOẠCH TRỨNG GÀ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3" name="Picture 42" descr="18789247-tác-giả-của-những-con-vịt-màu-nâu-và-bốn-con-vịt-con-màu-vàng-của-cô-trên-một-nền-trắng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6616" y="5589240"/>
            <a:ext cx="1590074" cy="1479172"/>
          </a:xfrm>
          <a:prstGeom prst="rect">
            <a:avLst/>
          </a:prstGeom>
        </p:spPr>
      </p:pic>
      <p:pic>
        <p:nvPicPr>
          <p:cNvPr id="18" name="Picture 17" descr="9a12101c4398f4729d1cb617915a20f0.jpg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2198" y="6072206"/>
            <a:ext cx="785794" cy="785794"/>
          </a:xfrm>
          <a:prstGeom prst="rect">
            <a:avLst/>
          </a:prstGeom>
        </p:spPr>
      </p:pic>
      <p:pic>
        <p:nvPicPr>
          <p:cNvPr id="20" name="Picture 19" descr="coleta-de-passaros-coloridos_1096-119.jpg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6630" t="74921" r="67012" b="5910"/>
          <a:stretch>
            <a:fillRect/>
          </a:stretch>
        </p:blipFill>
        <p:spPr>
          <a:xfrm>
            <a:off x="3071802" y="4714884"/>
            <a:ext cx="285752" cy="207819"/>
          </a:xfrm>
          <a:prstGeom prst="rect">
            <a:avLst/>
          </a:prstGeom>
        </p:spPr>
      </p:pic>
      <p:pic>
        <p:nvPicPr>
          <p:cNvPr id="1026" name="Picture 2" descr="C:\Users\Admin\AppData\Local\Temp\Rar$DI16.811\1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65858"/>
            <a:ext cx="2532250" cy="206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loud Callout 9"/>
          <p:cNvSpPr/>
          <p:nvPr/>
        </p:nvSpPr>
        <p:spPr>
          <a:xfrm>
            <a:off x="0" y="5466"/>
            <a:ext cx="9144000" cy="1714512"/>
          </a:xfrm>
          <a:prstGeom prst="cloudCallout">
            <a:avLst>
              <a:gd name="adj1" fmla="val 31321"/>
              <a:gd name="adj2" fmla="val 110910"/>
            </a:avLst>
          </a:prstGeom>
          <a:solidFill>
            <a:srgbClr val="CC706E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dirty="0" err="1" smtClean="0"/>
              <a:t>Câu</a:t>
            </a:r>
            <a:r>
              <a:rPr lang="en-US" sz="2800" b="1" dirty="0" smtClean="0"/>
              <a:t> 7: </a:t>
            </a:r>
            <a:r>
              <a:rPr lang="en-US" sz="2800" b="1" dirty="0" err="1" smtClean="0"/>
              <a:t>Nhập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câu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hỏi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tại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đây</a:t>
            </a:r>
            <a:endParaRPr lang="vi-VN" sz="2800" b="1" dirty="0"/>
          </a:p>
        </p:txBody>
      </p:sp>
      <p:pic>
        <p:nvPicPr>
          <p:cNvPr id="11" name="Picture 10" descr="ga cau hoi 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7818" y="1643050"/>
            <a:ext cx="3176889" cy="2680949"/>
          </a:xfrm>
          <a:prstGeom prst="rect">
            <a:avLst/>
          </a:prstGeom>
        </p:spPr>
      </p:pic>
      <p:sp>
        <p:nvSpPr>
          <p:cNvPr id="13" name="Hexagon 12"/>
          <p:cNvSpPr/>
          <p:nvPr/>
        </p:nvSpPr>
        <p:spPr>
          <a:xfrm>
            <a:off x="1043402" y="6171780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D: </a:t>
            </a:r>
            <a:r>
              <a:rPr lang="en-US" sz="2800" b="1" dirty="0" err="1" smtClean="0">
                <a:solidFill>
                  <a:schemeClr val="bg1"/>
                </a:solidFill>
              </a:rPr>
              <a:t>Đúng</a:t>
            </a:r>
            <a:endParaRPr lang="vi-VN" sz="2800" b="1" dirty="0">
              <a:solidFill>
                <a:schemeClr val="bg1"/>
              </a:solidFill>
            </a:endParaRPr>
          </a:p>
        </p:txBody>
      </p:sp>
      <p:pic>
        <p:nvPicPr>
          <p:cNvPr id="14" name="Picture 13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980" y="4214818"/>
            <a:ext cx="962774" cy="928694"/>
          </a:xfrm>
          <a:prstGeom prst="rect">
            <a:avLst/>
          </a:prstGeom>
        </p:spPr>
      </p:pic>
      <p:sp>
        <p:nvSpPr>
          <p:cNvPr id="15" name="Hexagon 14"/>
          <p:cNvSpPr/>
          <p:nvPr/>
        </p:nvSpPr>
        <p:spPr>
          <a:xfrm>
            <a:off x="1038722" y="4429132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B: </a:t>
            </a:r>
            <a:r>
              <a:rPr lang="en-US" sz="2800" b="1" dirty="0" err="1" smtClean="0">
                <a:solidFill>
                  <a:schemeClr val="bg1"/>
                </a:solidFill>
              </a:rPr>
              <a:t>Sai</a:t>
            </a:r>
            <a:endParaRPr lang="vi-VN" sz="2800" b="1" dirty="0">
              <a:solidFill>
                <a:schemeClr val="bg1"/>
              </a:solidFill>
            </a:endParaRPr>
          </a:p>
        </p:txBody>
      </p:sp>
      <p:pic>
        <p:nvPicPr>
          <p:cNvPr id="16" name="Picture 15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370" y="5096000"/>
            <a:ext cx="962774" cy="928694"/>
          </a:xfrm>
          <a:prstGeom prst="rect">
            <a:avLst/>
          </a:prstGeom>
        </p:spPr>
      </p:pic>
      <p:sp>
        <p:nvSpPr>
          <p:cNvPr id="17" name="Hexagon 16"/>
          <p:cNvSpPr/>
          <p:nvPr/>
        </p:nvSpPr>
        <p:spPr>
          <a:xfrm>
            <a:off x="1035112" y="5310314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C: </a:t>
            </a:r>
            <a:r>
              <a:rPr lang="en-US" sz="2800" b="1" dirty="0" err="1" smtClean="0">
                <a:solidFill>
                  <a:schemeClr val="bg1"/>
                </a:solidFill>
              </a:rPr>
              <a:t>Sai</a:t>
            </a:r>
            <a:endParaRPr lang="vi-VN" sz="2800" b="1" dirty="0">
              <a:solidFill>
                <a:schemeClr val="bg1"/>
              </a:solidFill>
            </a:endParaRPr>
          </a:p>
        </p:txBody>
      </p:sp>
      <p:pic>
        <p:nvPicPr>
          <p:cNvPr id="18" name="Picture 17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004" y="3384806"/>
            <a:ext cx="962774" cy="928694"/>
          </a:xfrm>
          <a:prstGeom prst="rect">
            <a:avLst/>
          </a:prstGeom>
        </p:spPr>
      </p:pic>
      <p:sp>
        <p:nvSpPr>
          <p:cNvPr id="19" name="Hexagon 18"/>
          <p:cNvSpPr/>
          <p:nvPr/>
        </p:nvSpPr>
        <p:spPr>
          <a:xfrm>
            <a:off x="1022746" y="3599120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A: </a:t>
            </a:r>
            <a:r>
              <a:rPr lang="en-US" sz="2800" b="1" dirty="0" err="1" smtClean="0">
                <a:solidFill>
                  <a:schemeClr val="bg1"/>
                </a:solidFill>
              </a:rPr>
              <a:t>Sai</a:t>
            </a:r>
            <a:endParaRPr lang="vi-VN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9938490">
            <a:off x="1701704" y="2246163"/>
            <a:ext cx="1847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Yeah,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Đúng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rồi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bạn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giỏi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quá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vi-V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Picture 24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010" y="5973524"/>
            <a:ext cx="962774" cy="92869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929322" y="485776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Ồ, </a:t>
            </a:r>
            <a:r>
              <a:rPr lang="en-US" sz="2000" b="1" dirty="0" err="1" smtClean="0">
                <a:solidFill>
                  <a:srgbClr val="C00000"/>
                </a:solidFill>
              </a:rPr>
              <a:t>tiếc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quá</a:t>
            </a:r>
            <a:r>
              <a:rPr lang="en-US" sz="2000" b="1" dirty="0" smtClean="0">
                <a:solidFill>
                  <a:srgbClr val="C00000"/>
                </a:solidFill>
              </a:rPr>
              <a:t>, </a:t>
            </a:r>
            <a:r>
              <a:rPr lang="en-US" sz="2000" b="1" dirty="0" err="1" smtClean="0">
                <a:solidFill>
                  <a:srgbClr val="C00000"/>
                </a:solidFill>
              </a:rPr>
              <a:t>sai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mất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rồi</a:t>
            </a:r>
            <a:r>
              <a:rPr lang="en-US" sz="2000" b="1" dirty="0" smtClean="0">
                <a:solidFill>
                  <a:srgbClr val="C00000"/>
                </a:solidFill>
              </a:rPr>
              <a:t>!</a:t>
            </a:r>
            <a:endParaRPr lang="vi-VN" sz="2000" b="1" dirty="0">
              <a:solidFill>
                <a:srgbClr val="C00000"/>
              </a:solidFill>
            </a:endParaRPr>
          </a:p>
        </p:txBody>
      </p:sp>
      <p:pic>
        <p:nvPicPr>
          <p:cNvPr id="33" name="Picture 32" descr="egg-2151891_960_72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86050" y="2857496"/>
            <a:ext cx="666000" cy="666000"/>
          </a:xfrm>
          <a:prstGeom prst="rect">
            <a:avLst/>
          </a:prstGeom>
        </p:spPr>
      </p:pic>
      <p:pic>
        <p:nvPicPr>
          <p:cNvPr id="34" name="Picture 33" descr="egg-2151896__340.pn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6380" y="4572008"/>
            <a:ext cx="666732" cy="666732"/>
          </a:xfrm>
          <a:prstGeom prst="rect">
            <a:avLst/>
          </a:prstGeom>
        </p:spPr>
      </p:pic>
      <p:pic>
        <p:nvPicPr>
          <p:cNvPr id="20" name="Picture 19" descr="ee376867b6edb2b7f8a1c93f2ceb4b12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0076" y="6215082"/>
            <a:ext cx="756026" cy="756026"/>
          </a:xfrm>
          <a:prstGeom prst="rect">
            <a:avLst/>
          </a:prstGeom>
        </p:spPr>
      </p:pic>
      <p:pic>
        <p:nvPicPr>
          <p:cNvPr id="21" name="Picture 20" descr="images (3)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000" r="-1" b="46667"/>
          <a:stretch>
            <a:fillRect/>
          </a:stretch>
        </p:blipFill>
        <p:spPr>
          <a:xfrm>
            <a:off x="8628348" y="6381126"/>
            <a:ext cx="481967" cy="514098"/>
          </a:xfrm>
          <a:prstGeom prst="rect">
            <a:avLst/>
          </a:prstGeom>
        </p:spPr>
      </p:pic>
      <p:pic>
        <p:nvPicPr>
          <p:cNvPr id="23" name="Picture 22" descr="images (7)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0554" y="6373920"/>
            <a:ext cx="665303" cy="665303"/>
          </a:xfrm>
          <a:prstGeom prst="rect">
            <a:avLst/>
          </a:prstGeom>
        </p:spPr>
      </p:pic>
      <p:pic>
        <p:nvPicPr>
          <p:cNvPr id="28" name="Picture 27" descr="images (3)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9999" b="50000"/>
          <a:stretch>
            <a:fillRect/>
          </a:stretch>
        </p:blipFill>
        <p:spPr>
          <a:xfrm>
            <a:off x="7323882" y="6357970"/>
            <a:ext cx="514098" cy="514098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32" grpId="0"/>
      <p:bldP spid="32" grpId="1"/>
      <p:bldP spid="22" grpId="0"/>
      <p:bldP spid="22" grpId="1"/>
      <p:bldP spid="22" grpId="2"/>
      <p:bldP spid="22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e376867b6edb2b7f8a1c93f2ceb4b12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25800" y="6130110"/>
            <a:ext cx="756026" cy="756026"/>
          </a:xfrm>
          <a:prstGeom prst="rect">
            <a:avLst/>
          </a:prstGeom>
        </p:spPr>
      </p:pic>
      <p:pic>
        <p:nvPicPr>
          <p:cNvPr id="12" name="Picture 11" descr="images (5)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"/>
          </a:blip>
          <a:stretch>
            <a:fillRect/>
          </a:stretch>
        </p:blipFill>
        <p:spPr>
          <a:xfrm>
            <a:off x="8338656" y="6186408"/>
            <a:ext cx="612000" cy="61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456" y="980729"/>
            <a:ext cx="2952328" cy="5905408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899592" y="-207403"/>
            <a:ext cx="6428157" cy="2376264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79712" y="89885"/>
            <a:ext cx="39604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Wow! </a:t>
            </a:r>
            <a:r>
              <a:rPr lang="en-US" sz="2800" b="1" dirty="0" err="1">
                <a:solidFill>
                  <a:srgbClr val="FF0000"/>
                </a:solidFill>
              </a:rPr>
              <a:t>Bạn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thật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giỏi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đo</a:t>
            </a:r>
            <a:r>
              <a:rPr lang="en-US" sz="2800" b="1" dirty="0">
                <a:solidFill>
                  <a:srgbClr val="FF0000"/>
                </a:solidFill>
              </a:rPr>
              <a:t>́….</a:t>
            </a:r>
          </a:p>
          <a:p>
            <a:pPr algn="ctr"/>
            <a:r>
              <a:rPr lang="en-US" sz="2800" b="1" dirty="0" err="1">
                <a:solidFill>
                  <a:srgbClr val="FF0000"/>
                </a:solidFill>
              </a:rPr>
              <a:t>Cảm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ơn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bạn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nhé</a:t>
            </a:r>
            <a:r>
              <a:rPr lang="en-US" sz="2800" b="1" dirty="0">
                <a:solidFill>
                  <a:srgbClr val="FF0000"/>
                </a:solidFill>
              </a:rPr>
              <a:t>! </a:t>
            </a:r>
            <a:r>
              <a:rPr lang="en-US" sz="2800" b="1" dirty="0" err="1">
                <a:solidFill>
                  <a:srgbClr val="FF0000"/>
                </a:solidFill>
              </a:rPr>
              <a:t>Đây</a:t>
            </a:r>
            <a:r>
              <a:rPr lang="en-US" sz="2800" b="1" dirty="0">
                <a:solidFill>
                  <a:srgbClr val="FF0000"/>
                </a:solidFill>
              </a:rPr>
              <a:t> là </a:t>
            </a:r>
            <a:r>
              <a:rPr lang="en-US" sz="2800" b="1" dirty="0" err="1">
                <a:solidFill>
                  <a:srgbClr val="FF0000"/>
                </a:solidFill>
              </a:rPr>
              <a:t>một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chút</a:t>
            </a:r>
            <a:r>
              <a:rPr lang="en-US" sz="2800" b="1" dirty="0">
                <a:solidFill>
                  <a:srgbClr val="FF0000"/>
                </a:solidFill>
              </a:rPr>
              <a:t> quà </a:t>
            </a:r>
            <a:r>
              <a:rPr lang="en-US" sz="2800" b="1" dirty="0" err="1">
                <a:solidFill>
                  <a:srgbClr val="FF0000"/>
                </a:solidFill>
              </a:rPr>
              <a:t>mình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dành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tặng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err="1">
                <a:solidFill>
                  <a:srgbClr val="FF0000"/>
                </a:solidFill>
              </a:rPr>
              <a:t>bạn</a:t>
            </a:r>
            <a:r>
              <a:rPr lang="en-US" sz="2800" b="1">
                <a:solidFill>
                  <a:srgbClr val="FF0000"/>
                </a:solidFill>
              </a:rPr>
              <a:t> </a:t>
            </a:r>
            <a:r>
              <a:rPr lang="en-US" sz="2800" b="1" smtClean="0">
                <a:solidFill>
                  <a:srgbClr val="FF0000"/>
                </a:solidFill>
              </a:rPr>
              <a:t>nè!</a:t>
            </a:r>
            <a:endParaRPr lang="vi-VN" sz="2800" b="1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 descr="18053136-tác-giả-của-một-con-gà-mái-và-bảy-quả-trứng-của-cô-trên-một-nền-trắng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22581" y="2661266"/>
            <a:ext cx="2520280" cy="2544333"/>
          </a:xfrm>
          <a:prstGeom prst="rect">
            <a:avLst/>
          </a:prstGeom>
        </p:spPr>
      </p:pic>
      <p:pic>
        <p:nvPicPr>
          <p:cNvPr id="13" name="Picture 12" descr="18013219-tác-giả-của-một-con-gà-gần-bảng-mũi-tên-trên-một-nền-trắng 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076056" y="3068960"/>
            <a:ext cx="4334703" cy="381717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402988" y="70340"/>
            <a:ext cx="5357850" cy="18573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err="1" smtClean="0"/>
              <a:t>Những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chu</a:t>
            </a:r>
            <a:r>
              <a:rPr lang="en-US" sz="2200" b="1" dirty="0" smtClean="0"/>
              <a:t>́ </a:t>
            </a:r>
            <a:r>
              <a:rPr lang="en-US" sz="2200" b="1" dirty="0" err="1" smtClean="0"/>
              <a:t>ga</a:t>
            </a:r>
            <a:r>
              <a:rPr lang="en-US" sz="2200" b="1" dirty="0" smtClean="0"/>
              <a:t>̀ </a:t>
            </a:r>
            <a:r>
              <a:rPr lang="en-US" sz="2200" b="1" dirty="0" err="1" smtClean="0"/>
              <a:t>mái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của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chúng</a:t>
            </a:r>
            <a:r>
              <a:rPr lang="en-US" sz="2200" b="1" dirty="0" smtClean="0"/>
              <a:t> ta </a:t>
            </a:r>
            <a:r>
              <a:rPr lang="en-US" sz="2200" b="1" dirty="0" err="1" smtClean="0"/>
              <a:t>đã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đẻ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rất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nhiều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trứng</a:t>
            </a:r>
            <a:r>
              <a:rPr lang="en-US" sz="2200" b="1" dirty="0" smtClean="0"/>
              <a:t>. </a:t>
            </a:r>
            <a:r>
              <a:rPr lang="en-US" sz="2200" b="1" dirty="0" err="1" smtClean="0"/>
              <a:t>Bạn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hãy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giúp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mình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thu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hoạch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số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trứng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đó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bằng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cách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trả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lời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các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câu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hỏi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nhé</a:t>
            </a:r>
            <a:r>
              <a:rPr lang="en-US" sz="2200" b="1" dirty="0" smtClean="0"/>
              <a:t>. </a:t>
            </a:r>
            <a:r>
              <a:rPr lang="en-US" sz="2200" b="1" dirty="0" err="1" smtClean="0"/>
              <a:t>Khi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bạn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trả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lời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đúng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là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trứng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đã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vào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giỏ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của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mình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rồi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đấy</a:t>
            </a:r>
            <a:r>
              <a:rPr lang="en-US" sz="2200" b="1" dirty="0" smtClean="0"/>
              <a:t>. </a:t>
            </a:r>
            <a:r>
              <a:rPr lang="en-US" sz="2200" b="1" dirty="0" err="1" smtClean="0"/>
              <a:t>Nào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bắt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đầu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thôi</a:t>
            </a:r>
            <a:r>
              <a:rPr lang="en-US" sz="2200" b="1" dirty="0" smtClean="0"/>
              <a:t>!</a:t>
            </a:r>
            <a:endParaRPr lang="vi-VN" sz="22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4796029" y="2010305"/>
            <a:ext cx="2571768" cy="1489035"/>
            <a:chOff x="3387886" y="1857364"/>
            <a:chExt cx="2571768" cy="1489035"/>
          </a:xfrm>
        </p:grpSpPr>
        <p:pic>
          <p:nvPicPr>
            <p:cNvPr id="11" name="Picture 10" descr="15057373-dấu-hiệu-bằng-gỗ-treo-trên-dây-chuyền-vector-minh-họa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3750" t="17000" r="6250" b="14000"/>
            <a:stretch>
              <a:fillRect/>
            </a:stretch>
          </p:blipFill>
          <p:spPr>
            <a:xfrm>
              <a:off x="3387886" y="1857364"/>
              <a:ext cx="2571768" cy="1489035"/>
            </a:xfrm>
            <a:prstGeom prst="rect">
              <a:avLst/>
            </a:prstGeom>
          </p:spPr>
        </p:pic>
        <p:sp>
          <p:nvSpPr>
            <p:cNvPr id="12" name="TextBox 11">
              <a:hlinkClick r:id="rId4" action="ppaction://hlinksldjump"/>
            </p:cNvPr>
            <p:cNvSpPr txBox="1"/>
            <p:nvPr/>
          </p:nvSpPr>
          <p:spPr>
            <a:xfrm>
              <a:off x="3945322" y="2541412"/>
              <a:ext cx="12696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Bắt</a:t>
              </a:r>
              <a:r>
                <a:rPr lang="en-US" sz="26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600" b="1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đầu</a:t>
              </a:r>
              <a:endParaRPr lang="vi-V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9" name="Picture 8" descr="ee376867b6edb2b7f8a1c93f2ceb4b12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924" y="5956340"/>
            <a:ext cx="972000" cy="9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46515"/>
            <a:ext cx="3032066" cy="56387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823342"/>
            <a:ext cx="2505528" cy="2523665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loud Callout 9"/>
          <p:cNvSpPr/>
          <p:nvPr/>
        </p:nvSpPr>
        <p:spPr>
          <a:xfrm>
            <a:off x="0" y="5466"/>
            <a:ext cx="9144000" cy="1714512"/>
          </a:xfrm>
          <a:prstGeom prst="cloudCallout">
            <a:avLst>
              <a:gd name="adj1" fmla="val 31321"/>
              <a:gd name="adj2" fmla="val 110910"/>
            </a:avLst>
          </a:prstGeom>
          <a:solidFill>
            <a:srgbClr val="CC706E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dirty="0" err="1" smtClean="0"/>
              <a:t>Câu</a:t>
            </a:r>
            <a:r>
              <a:rPr lang="en-US" sz="2800" b="1" dirty="0" smtClean="0"/>
              <a:t> 1: </a:t>
            </a:r>
            <a:r>
              <a:rPr lang="en-US" sz="2800" b="1" dirty="0" err="1" smtClean="0"/>
              <a:t>Nhập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câu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hỏi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tại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đây</a:t>
            </a:r>
            <a:endParaRPr lang="vi-VN" sz="2800" b="1" dirty="0"/>
          </a:p>
        </p:txBody>
      </p:sp>
      <p:pic>
        <p:nvPicPr>
          <p:cNvPr id="11" name="Picture 10" descr="ga cau hoi 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7818" y="1643050"/>
            <a:ext cx="3176889" cy="2680949"/>
          </a:xfrm>
          <a:prstGeom prst="rect">
            <a:avLst/>
          </a:prstGeom>
        </p:spPr>
      </p:pic>
      <p:sp>
        <p:nvSpPr>
          <p:cNvPr id="13" name="Hexagon 12"/>
          <p:cNvSpPr/>
          <p:nvPr/>
        </p:nvSpPr>
        <p:spPr>
          <a:xfrm>
            <a:off x="1071538" y="3511418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 : </a:t>
            </a:r>
            <a:r>
              <a:rPr lang="en-US" sz="2800" b="1" dirty="0" err="1" smtClean="0">
                <a:solidFill>
                  <a:schemeClr val="bg1"/>
                </a:solidFill>
              </a:rPr>
              <a:t>Đúng</a:t>
            </a:r>
            <a:endParaRPr lang="vi-VN" sz="2800" b="1" dirty="0">
              <a:solidFill>
                <a:schemeClr val="bg1"/>
              </a:solidFill>
            </a:endParaRPr>
          </a:p>
        </p:txBody>
      </p:sp>
      <p:pic>
        <p:nvPicPr>
          <p:cNvPr id="14" name="Picture 13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980" y="4214818"/>
            <a:ext cx="962774" cy="928694"/>
          </a:xfrm>
          <a:prstGeom prst="rect">
            <a:avLst/>
          </a:prstGeom>
        </p:spPr>
      </p:pic>
      <p:sp>
        <p:nvSpPr>
          <p:cNvPr id="15" name="Hexagon 14"/>
          <p:cNvSpPr/>
          <p:nvPr/>
        </p:nvSpPr>
        <p:spPr>
          <a:xfrm>
            <a:off x="1038722" y="4429132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B: </a:t>
            </a:r>
            <a:r>
              <a:rPr lang="en-US" sz="2800" b="1" dirty="0" err="1" smtClean="0">
                <a:solidFill>
                  <a:schemeClr val="bg1"/>
                </a:solidFill>
              </a:rPr>
              <a:t>Sai</a:t>
            </a:r>
            <a:endParaRPr lang="vi-VN" sz="2800" b="1" dirty="0">
              <a:solidFill>
                <a:schemeClr val="bg1"/>
              </a:solidFill>
            </a:endParaRPr>
          </a:p>
        </p:txBody>
      </p:sp>
      <p:pic>
        <p:nvPicPr>
          <p:cNvPr id="16" name="Picture 15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370" y="5096000"/>
            <a:ext cx="962774" cy="928694"/>
          </a:xfrm>
          <a:prstGeom prst="rect">
            <a:avLst/>
          </a:prstGeom>
        </p:spPr>
      </p:pic>
      <p:sp>
        <p:nvSpPr>
          <p:cNvPr id="17" name="Hexagon 16"/>
          <p:cNvSpPr/>
          <p:nvPr/>
        </p:nvSpPr>
        <p:spPr>
          <a:xfrm>
            <a:off x="1035112" y="5310314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C: </a:t>
            </a:r>
            <a:r>
              <a:rPr lang="en-US" sz="2800" b="1" dirty="0" err="1" smtClean="0">
                <a:solidFill>
                  <a:schemeClr val="bg1"/>
                </a:solidFill>
              </a:rPr>
              <a:t>Sai</a:t>
            </a:r>
            <a:endParaRPr lang="vi-VN" sz="2800" b="1" dirty="0">
              <a:solidFill>
                <a:schemeClr val="bg1"/>
              </a:solidFill>
            </a:endParaRPr>
          </a:p>
        </p:txBody>
      </p:sp>
      <p:pic>
        <p:nvPicPr>
          <p:cNvPr id="18" name="Picture 17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554" y="5985578"/>
            <a:ext cx="962774" cy="928694"/>
          </a:xfrm>
          <a:prstGeom prst="rect">
            <a:avLst/>
          </a:prstGeom>
        </p:spPr>
      </p:pic>
      <p:sp>
        <p:nvSpPr>
          <p:cNvPr id="19" name="Hexagon 18"/>
          <p:cNvSpPr/>
          <p:nvPr/>
        </p:nvSpPr>
        <p:spPr>
          <a:xfrm>
            <a:off x="1002296" y="6199892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D: </a:t>
            </a:r>
            <a:r>
              <a:rPr lang="en-US" sz="2800" b="1" dirty="0" err="1" smtClean="0">
                <a:solidFill>
                  <a:schemeClr val="bg1"/>
                </a:solidFill>
              </a:rPr>
              <a:t>Sai</a:t>
            </a:r>
            <a:endParaRPr lang="vi-VN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9938490">
            <a:off x="1701704" y="2246163"/>
            <a:ext cx="1847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Yeah,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Đúng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rồi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bạn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giỏi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quá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vi-V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Picture 24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6146" y="3313162"/>
            <a:ext cx="962774" cy="92869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929322" y="485776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Ồ, </a:t>
            </a:r>
            <a:r>
              <a:rPr lang="en-US" sz="2000" b="1" dirty="0" err="1" smtClean="0">
                <a:solidFill>
                  <a:srgbClr val="C00000"/>
                </a:solidFill>
              </a:rPr>
              <a:t>tiếc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quá</a:t>
            </a:r>
            <a:r>
              <a:rPr lang="en-US" sz="2000" b="1" dirty="0" smtClean="0">
                <a:solidFill>
                  <a:srgbClr val="C00000"/>
                </a:solidFill>
              </a:rPr>
              <a:t>, </a:t>
            </a:r>
            <a:r>
              <a:rPr lang="en-US" sz="2000" b="1" dirty="0" err="1" smtClean="0">
                <a:solidFill>
                  <a:srgbClr val="C00000"/>
                </a:solidFill>
              </a:rPr>
              <a:t>sai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mất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rồi</a:t>
            </a:r>
            <a:r>
              <a:rPr lang="en-US" sz="2000" b="1" dirty="0" smtClean="0">
                <a:solidFill>
                  <a:srgbClr val="C00000"/>
                </a:solidFill>
              </a:rPr>
              <a:t>!</a:t>
            </a:r>
            <a:endParaRPr lang="vi-VN" sz="2000" b="1" dirty="0">
              <a:solidFill>
                <a:srgbClr val="C00000"/>
              </a:solidFill>
            </a:endParaRPr>
          </a:p>
        </p:txBody>
      </p:sp>
      <p:pic>
        <p:nvPicPr>
          <p:cNvPr id="33" name="Picture 32" descr="egg-2151891_960_72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86050" y="2857496"/>
            <a:ext cx="666000" cy="666000"/>
          </a:xfrm>
          <a:prstGeom prst="rect">
            <a:avLst/>
          </a:prstGeom>
        </p:spPr>
      </p:pic>
      <p:pic>
        <p:nvPicPr>
          <p:cNvPr id="34" name="Picture 33" descr="egg-2151896__340.pn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6380" y="4572008"/>
            <a:ext cx="666732" cy="666732"/>
          </a:xfrm>
          <a:prstGeom prst="rect">
            <a:avLst/>
          </a:prstGeom>
        </p:spPr>
      </p:pic>
      <p:pic>
        <p:nvPicPr>
          <p:cNvPr id="20" name="Picture 19" descr="ee376867b6edb2b7f8a1c93f2ceb4b12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0076" y="6215082"/>
            <a:ext cx="756026" cy="756026"/>
          </a:xfrm>
          <a:prstGeom prst="rect">
            <a:avLst/>
          </a:prstGeom>
        </p:spPr>
      </p:pic>
      <p:pic>
        <p:nvPicPr>
          <p:cNvPr id="21" name="Picture 20" descr="images (3)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000" r="-1" b="46667"/>
          <a:stretch>
            <a:fillRect/>
          </a:stretch>
        </p:blipFill>
        <p:spPr>
          <a:xfrm>
            <a:off x="8628348" y="6381126"/>
            <a:ext cx="481967" cy="514098"/>
          </a:xfrm>
          <a:prstGeom prst="rect">
            <a:avLst/>
          </a:prstGeom>
        </p:spPr>
      </p:pic>
      <p:pic>
        <p:nvPicPr>
          <p:cNvPr id="23" name="Picture 22" descr="images (7)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0554" y="6373920"/>
            <a:ext cx="665303" cy="665303"/>
          </a:xfrm>
          <a:prstGeom prst="rect">
            <a:avLst/>
          </a:prstGeom>
        </p:spPr>
      </p:pic>
      <p:pic>
        <p:nvPicPr>
          <p:cNvPr id="28" name="Picture 27" descr="images (3)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9999" b="50000"/>
          <a:stretch>
            <a:fillRect/>
          </a:stretch>
        </p:blipFill>
        <p:spPr>
          <a:xfrm>
            <a:off x="7323882" y="6357970"/>
            <a:ext cx="514098" cy="514098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32" grpId="0"/>
      <p:bldP spid="32" grpId="1"/>
      <p:bldP spid="22" grpId="0"/>
      <p:bldP spid="22" grpId="1"/>
      <p:bldP spid="22" grpId="2"/>
      <p:bldP spid="22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loud Callout 9"/>
          <p:cNvSpPr/>
          <p:nvPr/>
        </p:nvSpPr>
        <p:spPr>
          <a:xfrm>
            <a:off x="0" y="5466"/>
            <a:ext cx="9144000" cy="1714512"/>
          </a:xfrm>
          <a:prstGeom prst="cloudCallout">
            <a:avLst>
              <a:gd name="adj1" fmla="val 31321"/>
              <a:gd name="adj2" fmla="val 110910"/>
            </a:avLst>
          </a:prstGeom>
          <a:solidFill>
            <a:srgbClr val="CC706E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dirty="0" err="1" smtClean="0">
                <a:solidFill>
                  <a:prstClr val="white"/>
                </a:solidFill>
              </a:rPr>
              <a:t>Câu</a:t>
            </a:r>
            <a:r>
              <a:rPr lang="en-US" sz="2800" b="1" dirty="0" smtClean="0">
                <a:solidFill>
                  <a:prstClr val="white"/>
                </a:solidFill>
              </a:rPr>
              <a:t> 2: </a:t>
            </a:r>
            <a:r>
              <a:rPr lang="en-US" sz="2800" b="1" dirty="0" err="1" smtClean="0">
                <a:solidFill>
                  <a:prstClr val="white"/>
                </a:solidFill>
              </a:rPr>
              <a:t>Nhập</a:t>
            </a:r>
            <a:r>
              <a:rPr lang="en-US" sz="2800" b="1" dirty="0" smtClean="0">
                <a:solidFill>
                  <a:prstClr val="white"/>
                </a:solidFill>
              </a:rPr>
              <a:t> </a:t>
            </a:r>
            <a:r>
              <a:rPr lang="en-US" sz="2800" b="1" dirty="0" err="1" smtClean="0">
                <a:solidFill>
                  <a:prstClr val="white"/>
                </a:solidFill>
              </a:rPr>
              <a:t>câu</a:t>
            </a:r>
            <a:r>
              <a:rPr lang="en-US" sz="2800" b="1" dirty="0" smtClean="0">
                <a:solidFill>
                  <a:prstClr val="white"/>
                </a:solidFill>
              </a:rPr>
              <a:t> </a:t>
            </a:r>
            <a:r>
              <a:rPr lang="en-US" sz="2800" b="1" dirty="0" err="1" smtClean="0">
                <a:solidFill>
                  <a:prstClr val="white"/>
                </a:solidFill>
              </a:rPr>
              <a:t>hỏi</a:t>
            </a:r>
            <a:r>
              <a:rPr lang="en-US" sz="2800" b="1" dirty="0" smtClean="0">
                <a:solidFill>
                  <a:prstClr val="white"/>
                </a:solidFill>
              </a:rPr>
              <a:t> </a:t>
            </a:r>
            <a:r>
              <a:rPr lang="en-US" sz="2800" b="1" dirty="0" err="1" smtClean="0">
                <a:solidFill>
                  <a:prstClr val="white"/>
                </a:solidFill>
              </a:rPr>
              <a:t>tại</a:t>
            </a:r>
            <a:r>
              <a:rPr lang="en-US" sz="2800" b="1" dirty="0" smtClean="0">
                <a:solidFill>
                  <a:prstClr val="white"/>
                </a:solidFill>
              </a:rPr>
              <a:t> </a:t>
            </a:r>
            <a:r>
              <a:rPr lang="en-US" sz="2800" b="1" dirty="0" err="1" smtClean="0">
                <a:solidFill>
                  <a:prstClr val="white"/>
                </a:solidFill>
              </a:rPr>
              <a:t>đây</a:t>
            </a:r>
            <a:endParaRPr lang="vi-VN" sz="2800" b="1" dirty="0">
              <a:solidFill>
                <a:prstClr val="white"/>
              </a:solidFill>
            </a:endParaRPr>
          </a:p>
        </p:txBody>
      </p:sp>
      <p:pic>
        <p:nvPicPr>
          <p:cNvPr id="11" name="Picture 10" descr="ga cau hoi 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7818" y="1643050"/>
            <a:ext cx="3176889" cy="2680949"/>
          </a:xfrm>
          <a:prstGeom prst="rect">
            <a:avLst/>
          </a:prstGeom>
        </p:spPr>
      </p:pic>
      <p:sp>
        <p:nvSpPr>
          <p:cNvPr id="13" name="Hexagon 12"/>
          <p:cNvSpPr/>
          <p:nvPr/>
        </p:nvSpPr>
        <p:spPr>
          <a:xfrm>
            <a:off x="1029334" y="4412868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prstClr val="white"/>
                </a:solidFill>
              </a:rPr>
              <a:t>B</a:t>
            </a:r>
            <a:r>
              <a:rPr lang="en-US" sz="2800" b="1" dirty="0" smtClean="0">
                <a:solidFill>
                  <a:prstClr val="white"/>
                </a:solidFill>
              </a:rPr>
              <a:t>: </a:t>
            </a:r>
            <a:r>
              <a:rPr lang="en-US" sz="2800" b="1" dirty="0" err="1" smtClean="0">
                <a:solidFill>
                  <a:prstClr val="white"/>
                </a:solidFill>
              </a:rPr>
              <a:t>Đúng</a:t>
            </a:r>
            <a:endParaRPr lang="vi-VN" sz="2800" b="1" dirty="0">
              <a:solidFill>
                <a:prstClr val="white"/>
              </a:solidFill>
            </a:endParaRPr>
          </a:p>
        </p:txBody>
      </p:sp>
      <p:pic>
        <p:nvPicPr>
          <p:cNvPr id="14" name="Picture 13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610" y="3286124"/>
            <a:ext cx="962774" cy="928694"/>
          </a:xfrm>
          <a:prstGeom prst="rect">
            <a:avLst/>
          </a:prstGeom>
        </p:spPr>
      </p:pic>
      <p:sp>
        <p:nvSpPr>
          <p:cNvPr id="15" name="Hexagon 14"/>
          <p:cNvSpPr/>
          <p:nvPr/>
        </p:nvSpPr>
        <p:spPr>
          <a:xfrm>
            <a:off x="981352" y="3500438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A: </a:t>
            </a:r>
            <a:r>
              <a:rPr lang="en-US" sz="2800" b="1" dirty="0" err="1" smtClean="0">
                <a:solidFill>
                  <a:prstClr val="white"/>
                </a:solidFill>
              </a:rPr>
              <a:t>Sai</a:t>
            </a:r>
            <a:endParaRPr lang="vi-VN" sz="2800" b="1" dirty="0">
              <a:solidFill>
                <a:prstClr val="white"/>
              </a:solidFill>
            </a:endParaRPr>
          </a:p>
        </p:txBody>
      </p:sp>
      <p:pic>
        <p:nvPicPr>
          <p:cNvPr id="16" name="Picture 15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370" y="5096000"/>
            <a:ext cx="962774" cy="928694"/>
          </a:xfrm>
          <a:prstGeom prst="rect">
            <a:avLst/>
          </a:prstGeom>
        </p:spPr>
      </p:pic>
      <p:sp>
        <p:nvSpPr>
          <p:cNvPr id="17" name="Hexagon 16"/>
          <p:cNvSpPr/>
          <p:nvPr/>
        </p:nvSpPr>
        <p:spPr>
          <a:xfrm>
            <a:off x="1035112" y="5310314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C: </a:t>
            </a:r>
            <a:r>
              <a:rPr lang="en-US" sz="2800" b="1" dirty="0" err="1" smtClean="0">
                <a:solidFill>
                  <a:prstClr val="white"/>
                </a:solidFill>
              </a:rPr>
              <a:t>Sai</a:t>
            </a:r>
            <a:endParaRPr lang="vi-VN" sz="2800" b="1" dirty="0">
              <a:solidFill>
                <a:prstClr val="white"/>
              </a:solidFill>
            </a:endParaRPr>
          </a:p>
        </p:txBody>
      </p:sp>
      <p:pic>
        <p:nvPicPr>
          <p:cNvPr id="18" name="Picture 17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554" y="5985578"/>
            <a:ext cx="962774" cy="928694"/>
          </a:xfrm>
          <a:prstGeom prst="rect">
            <a:avLst/>
          </a:prstGeom>
        </p:spPr>
      </p:pic>
      <p:sp>
        <p:nvSpPr>
          <p:cNvPr id="19" name="Hexagon 18"/>
          <p:cNvSpPr/>
          <p:nvPr/>
        </p:nvSpPr>
        <p:spPr>
          <a:xfrm>
            <a:off x="1002296" y="6199892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D: </a:t>
            </a:r>
            <a:r>
              <a:rPr lang="en-US" sz="2800" b="1" dirty="0" err="1" smtClean="0">
                <a:solidFill>
                  <a:prstClr val="white"/>
                </a:solidFill>
              </a:rPr>
              <a:t>Sai</a:t>
            </a:r>
            <a:endParaRPr lang="vi-VN" sz="2800" b="1" dirty="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9938490">
            <a:off x="1701704" y="2246163"/>
            <a:ext cx="1847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Yeah,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Đúng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rồi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bạn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giỏi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quá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vi-V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Picture 24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942" y="4214612"/>
            <a:ext cx="962774" cy="92869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929322" y="485776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Ồ, </a:t>
            </a:r>
            <a:r>
              <a:rPr lang="en-US" sz="2000" b="1" dirty="0" err="1" smtClean="0">
                <a:solidFill>
                  <a:srgbClr val="C00000"/>
                </a:solidFill>
              </a:rPr>
              <a:t>tiếc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quá</a:t>
            </a:r>
            <a:r>
              <a:rPr lang="en-US" sz="2000" b="1" dirty="0" smtClean="0">
                <a:solidFill>
                  <a:srgbClr val="C00000"/>
                </a:solidFill>
              </a:rPr>
              <a:t>, </a:t>
            </a:r>
            <a:r>
              <a:rPr lang="en-US" sz="2000" b="1" dirty="0" err="1" smtClean="0">
                <a:solidFill>
                  <a:srgbClr val="C00000"/>
                </a:solidFill>
              </a:rPr>
              <a:t>sai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mất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rồi</a:t>
            </a:r>
            <a:r>
              <a:rPr lang="en-US" sz="2000" b="1" dirty="0" smtClean="0">
                <a:solidFill>
                  <a:srgbClr val="C00000"/>
                </a:solidFill>
              </a:rPr>
              <a:t>!</a:t>
            </a:r>
            <a:endParaRPr lang="vi-VN" sz="2000" b="1" dirty="0">
              <a:solidFill>
                <a:srgbClr val="C00000"/>
              </a:solidFill>
            </a:endParaRPr>
          </a:p>
        </p:txBody>
      </p:sp>
      <p:pic>
        <p:nvPicPr>
          <p:cNvPr id="33" name="Picture 32" descr="egg-2151891_960_72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86050" y="2857496"/>
            <a:ext cx="666000" cy="666000"/>
          </a:xfrm>
          <a:prstGeom prst="rect">
            <a:avLst/>
          </a:prstGeom>
        </p:spPr>
      </p:pic>
      <p:pic>
        <p:nvPicPr>
          <p:cNvPr id="34" name="Picture 33" descr="egg-2151896__340.pn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6380" y="4572008"/>
            <a:ext cx="666732" cy="666732"/>
          </a:xfrm>
          <a:prstGeom prst="rect">
            <a:avLst/>
          </a:prstGeom>
        </p:spPr>
      </p:pic>
      <p:pic>
        <p:nvPicPr>
          <p:cNvPr id="20" name="Picture 19" descr="ee376867b6edb2b7f8a1c93f2ceb4b12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0076" y="6215082"/>
            <a:ext cx="756026" cy="756026"/>
          </a:xfrm>
          <a:prstGeom prst="rect">
            <a:avLst/>
          </a:prstGeom>
        </p:spPr>
      </p:pic>
      <p:pic>
        <p:nvPicPr>
          <p:cNvPr id="21" name="Picture 20" descr="images (3)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000" r="-1" b="46667"/>
          <a:stretch>
            <a:fillRect/>
          </a:stretch>
        </p:blipFill>
        <p:spPr>
          <a:xfrm>
            <a:off x="8628348" y="6381126"/>
            <a:ext cx="481967" cy="514098"/>
          </a:xfrm>
          <a:prstGeom prst="rect">
            <a:avLst/>
          </a:prstGeom>
        </p:spPr>
      </p:pic>
      <p:pic>
        <p:nvPicPr>
          <p:cNvPr id="23" name="Picture 22" descr="images (7)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0554" y="6373920"/>
            <a:ext cx="665303" cy="665303"/>
          </a:xfrm>
          <a:prstGeom prst="rect">
            <a:avLst/>
          </a:prstGeom>
        </p:spPr>
      </p:pic>
      <p:pic>
        <p:nvPicPr>
          <p:cNvPr id="28" name="Picture 27" descr="images (3)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9999" b="50000"/>
          <a:stretch>
            <a:fillRect/>
          </a:stretch>
        </p:blipFill>
        <p:spPr>
          <a:xfrm>
            <a:off x="7323882" y="6357970"/>
            <a:ext cx="514098" cy="51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5302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32" grpId="0"/>
      <p:bldP spid="32" grpId="1"/>
      <p:bldP spid="22" grpId="0"/>
      <p:bldP spid="22" grpId="1"/>
      <p:bldP spid="22" grpId="2"/>
      <p:bldP spid="22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loud Callout 9"/>
          <p:cNvSpPr/>
          <p:nvPr/>
        </p:nvSpPr>
        <p:spPr>
          <a:xfrm>
            <a:off x="0" y="5466"/>
            <a:ext cx="9144000" cy="1714512"/>
          </a:xfrm>
          <a:prstGeom prst="cloudCallout">
            <a:avLst>
              <a:gd name="adj1" fmla="val 31321"/>
              <a:gd name="adj2" fmla="val 110910"/>
            </a:avLst>
          </a:prstGeom>
          <a:solidFill>
            <a:srgbClr val="CC706E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dirty="0" err="1" smtClean="0">
                <a:solidFill>
                  <a:prstClr val="white"/>
                </a:solidFill>
              </a:rPr>
              <a:t>Câu</a:t>
            </a:r>
            <a:r>
              <a:rPr lang="en-US" sz="2800" b="1" dirty="0" smtClean="0">
                <a:solidFill>
                  <a:prstClr val="white"/>
                </a:solidFill>
              </a:rPr>
              <a:t> 3: </a:t>
            </a:r>
            <a:r>
              <a:rPr lang="en-US" sz="2800" b="1" dirty="0" err="1" smtClean="0">
                <a:solidFill>
                  <a:prstClr val="white"/>
                </a:solidFill>
              </a:rPr>
              <a:t>Nhập</a:t>
            </a:r>
            <a:r>
              <a:rPr lang="en-US" sz="2800" b="1" dirty="0" smtClean="0">
                <a:solidFill>
                  <a:prstClr val="white"/>
                </a:solidFill>
              </a:rPr>
              <a:t> </a:t>
            </a:r>
            <a:r>
              <a:rPr lang="en-US" sz="2800" b="1" dirty="0" err="1" smtClean="0">
                <a:solidFill>
                  <a:prstClr val="white"/>
                </a:solidFill>
              </a:rPr>
              <a:t>câu</a:t>
            </a:r>
            <a:r>
              <a:rPr lang="en-US" sz="2800" b="1" dirty="0" smtClean="0">
                <a:solidFill>
                  <a:prstClr val="white"/>
                </a:solidFill>
              </a:rPr>
              <a:t> </a:t>
            </a:r>
            <a:r>
              <a:rPr lang="en-US" sz="2800" b="1" dirty="0" err="1" smtClean="0">
                <a:solidFill>
                  <a:prstClr val="white"/>
                </a:solidFill>
              </a:rPr>
              <a:t>hỏi</a:t>
            </a:r>
            <a:r>
              <a:rPr lang="en-US" sz="2800" b="1" dirty="0" smtClean="0">
                <a:solidFill>
                  <a:prstClr val="white"/>
                </a:solidFill>
              </a:rPr>
              <a:t> </a:t>
            </a:r>
            <a:r>
              <a:rPr lang="en-US" sz="2800" b="1" dirty="0" err="1" smtClean="0">
                <a:solidFill>
                  <a:prstClr val="white"/>
                </a:solidFill>
              </a:rPr>
              <a:t>tại</a:t>
            </a:r>
            <a:r>
              <a:rPr lang="en-US" sz="2800" b="1" dirty="0" smtClean="0">
                <a:solidFill>
                  <a:prstClr val="white"/>
                </a:solidFill>
              </a:rPr>
              <a:t> </a:t>
            </a:r>
            <a:r>
              <a:rPr lang="en-US" sz="2800" b="1" dirty="0" err="1" smtClean="0">
                <a:solidFill>
                  <a:prstClr val="white"/>
                </a:solidFill>
              </a:rPr>
              <a:t>đây</a:t>
            </a:r>
            <a:endParaRPr lang="vi-VN" sz="2800" b="1" dirty="0">
              <a:solidFill>
                <a:prstClr val="white"/>
              </a:solidFill>
            </a:endParaRPr>
          </a:p>
        </p:txBody>
      </p:sp>
      <p:pic>
        <p:nvPicPr>
          <p:cNvPr id="11" name="Picture 10" descr="ga cau hoi 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7818" y="1643050"/>
            <a:ext cx="3176889" cy="2680949"/>
          </a:xfrm>
          <a:prstGeom prst="rect">
            <a:avLst/>
          </a:prstGeom>
        </p:spPr>
      </p:pic>
      <p:sp>
        <p:nvSpPr>
          <p:cNvPr id="13" name="Hexagon 12"/>
          <p:cNvSpPr/>
          <p:nvPr/>
        </p:nvSpPr>
        <p:spPr>
          <a:xfrm>
            <a:off x="1071538" y="3511418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A : </a:t>
            </a:r>
            <a:r>
              <a:rPr lang="en-US" sz="2800" b="1" dirty="0" err="1" smtClean="0">
                <a:solidFill>
                  <a:prstClr val="white"/>
                </a:solidFill>
              </a:rPr>
              <a:t>Đúng</a:t>
            </a:r>
            <a:endParaRPr lang="vi-VN" sz="2800" b="1" dirty="0">
              <a:solidFill>
                <a:prstClr val="white"/>
              </a:solidFill>
            </a:endParaRPr>
          </a:p>
        </p:txBody>
      </p:sp>
      <p:pic>
        <p:nvPicPr>
          <p:cNvPr id="14" name="Picture 13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980" y="4214818"/>
            <a:ext cx="962774" cy="928694"/>
          </a:xfrm>
          <a:prstGeom prst="rect">
            <a:avLst/>
          </a:prstGeom>
        </p:spPr>
      </p:pic>
      <p:sp>
        <p:nvSpPr>
          <p:cNvPr id="15" name="Hexagon 14"/>
          <p:cNvSpPr/>
          <p:nvPr/>
        </p:nvSpPr>
        <p:spPr>
          <a:xfrm>
            <a:off x="1038722" y="4429132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B: </a:t>
            </a:r>
            <a:r>
              <a:rPr lang="en-US" sz="2800" b="1" dirty="0" err="1" smtClean="0">
                <a:solidFill>
                  <a:prstClr val="white"/>
                </a:solidFill>
              </a:rPr>
              <a:t>Sai</a:t>
            </a:r>
            <a:endParaRPr lang="vi-VN" sz="2800" b="1" dirty="0">
              <a:solidFill>
                <a:prstClr val="white"/>
              </a:solidFill>
            </a:endParaRPr>
          </a:p>
        </p:txBody>
      </p:sp>
      <p:pic>
        <p:nvPicPr>
          <p:cNvPr id="16" name="Picture 15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370" y="5096000"/>
            <a:ext cx="962774" cy="928694"/>
          </a:xfrm>
          <a:prstGeom prst="rect">
            <a:avLst/>
          </a:prstGeom>
        </p:spPr>
      </p:pic>
      <p:sp>
        <p:nvSpPr>
          <p:cNvPr id="17" name="Hexagon 16"/>
          <p:cNvSpPr/>
          <p:nvPr/>
        </p:nvSpPr>
        <p:spPr>
          <a:xfrm>
            <a:off x="1035112" y="5310314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C: </a:t>
            </a:r>
            <a:r>
              <a:rPr lang="en-US" sz="2800" b="1" dirty="0" err="1" smtClean="0">
                <a:solidFill>
                  <a:prstClr val="white"/>
                </a:solidFill>
              </a:rPr>
              <a:t>Sai</a:t>
            </a:r>
            <a:endParaRPr lang="vi-VN" sz="2800" b="1" dirty="0">
              <a:solidFill>
                <a:prstClr val="white"/>
              </a:solidFill>
            </a:endParaRPr>
          </a:p>
        </p:txBody>
      </p:sp>
      <p:pic>
        <p:nvPicPr>
          <p:cNvPr id="18" name="Picture 17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554" y="5985578"/>
            <a:ext cx="962774" cy="928694"/>
          </a:xfrm>
          <a:prstGeom prst="rect">
            <a:avLst/>
          </a:prstGeom>
        </p:spPr>
      </p:pic>
      <p:sp>
        <p:nvSpPr>
          <p:cNvPr id="19" name="Hexagon 18"/>
          <p:cNvSpPr/>
          <p:nvPr/>
        </p:nvSpPr>
        <p:spPr>
          <a:xfrm>
            <a:off x="1002296" y="6199892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D: </a:t>
            </a:r>
            <a:r>
              <a:rPr lang="en-US" sz="2800" b="1" dirty="0" err="1" smtClean="0">
                <a:solidFill>
                  <a:prstClr val="white"/>
                </a:solidFill>
              </a:rPr>
              <a:t>Sai</a:t>
            </a:r>
            <a:endParaRPr lang="vi-VN" sz="2800" b="1" dirty="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9938490">
            <a:off x="1701704" y="2246163"/>
            <a:ext cx="1847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Yeah,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Đúng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rồi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bạn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giỏi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quá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vi-V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Picture 24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6146" y="3313162"/>
            <a:ext cx="962774" cy="92869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929322" y="485776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Ồ, </a:t>
            </a:r>
            <a:r>
              <a:rPr lang="en-US" sz="2000" b="1" dirty="0" err="1" smtClean="0">
                <a:solidFill>
                  <a:srgbClr val="C00000"/>
                </a:solidFill>
              </a:rPr>
              <a:t>tiếc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quá</a:t>
            </a:r>
            <a:r>
              <a:rPr lang="en-US" sz="2000" b="1" dirty="0" smtClean="0">
                <a:solidFill>
                  <a:srgbClr val="C00000"/>
                </a:solidFill>
              </a:rPr>
              <a:t>, </a:t>
            </a:r>
            <a:r>
              <a:rPr lang="en-US" sz="2000" b="1" dirty="0" err="1" smtClean="0">
                <a:solidFill>
                  <a:srgbClr val="C00000"/>
                </a:solidFill>
              </a:rPr>
              <a:t>sai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mất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rồi</a:t>
            </a:r>
            <a:r>
              <a:rPr lang="en-US" sz="2000" b="1" dirty="0" smtClean="0">
                <a:solidFill>
                  <a:srgbClr val="C00000"/>
                </a:solidFill>
              </a:rPr>
              <a:t>!</a:t>
            </a:r>
            <a:endParaRPr lang="vi-VN" sz="2000" b="1" dirty="0">
              <a:solidFill>
                <a:srgbClr val="C00000"/>
              </a:solidFill>
            </a:endParaRPr>
          </a:p>
        </p:txBody>
      </p:sp>
      <p:pic>
        <p:nvPicPr>
          <p:cNvPr id="33" name="Picture 32" descr="egg-2151891_960_72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86050" y="2857496"/>
            <a:ext cx="666000" cy="666000"/>
          </a:xfrm>
          <a:prstGeom prst="rect">
            <a:avLst/>
          </a:prstGeom>
        </p:spPr>
      </p:pic>
      <p:pic>
        <p:nvPicPr>
          <p:cNvPr id="34" name="Picture 33" descr="egg-2151896__340.pn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6380" y="4572008"/>
            <a:ext cx="666732" cy="666732"/>
          </a:xfrm>
          <a:prstGeom prst="rect">
            <a:avLst/>
          </a:prstGeom>
        </p:spPr>
      </p:pic>
      <p:pic>
        <p:nvPicPr>
          <p:cNvPr id="20" name="Picture 19" descr="ee376867b6edb2b7f8a1c93f2ceb4b12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0076" y="6215082"/>
            <a:ext cx="756026" cy="756026"/>
          </a:xfrm>
          <a:prstGeom prst="rect">
            <a:avLst/>
          </a:prstGeom>
        </p:spPr>
      </p:pic>
      <p:pic>
        <p:nvPicPr>
          <p:cNvPr id="21" name="Picture 20" descr="images (3)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000" r="-1" b="46667"/>
          <a:stretch>
            <a:fillRect/>
          </a:stretch>
        </p:blipFill>
        <p:spPr>
          <a:xfrm>
            <a:off x="8628348" y="6381126"/>
            <a:ext cx="481967" cy="514098"/>
          </a:xfrm>
          <a:prstGeom prst="rect">
            <a:avLst/>
          </a:prstGeom>
        </p:spPr>
      </p:pic>
      <p:pic>
        <p:nvPicPr>
          <p:cNvPr id="23" name="Picture 22" descr="images (7)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0554" y="6373920"/>
            <a:ext cx="665303" cy="665303"/>
          </a:xfrm>
          <a:prstGeom prst="rect">
            <a:avLst/>
          </a:prstGeom>
        </p:spPr>
      </p:pic>
      <p:pic>
        <p:nvPicPr>
          <p:cNvPr id="28" name="Picture 27" descr="images (3)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9999" b="50000"/>
          <a:stretch>
            <a:fillRect/>
          </a:stretch>
        </p:blipFill>
        <p:spPr>
          <a:xfrm>
            <a:off x="7323882" y="6357970"/>
            <a:ext cx="514098" cy="51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422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32" grpId="0"/>
      <p:bldP spid="32" grpId="1"/>
      <p:bldP spid="22" grpId="0"/>
      <p:bldP spid="22" grpId="1"/>
      <p:bldP spid="22" grpId="2"/>
      <p:bldP spid="22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loud Callout 9"/>
          <p:cNvSpPr/>
          <p:nvPr/>
        </p:nvSpPr>
        <p:spPr>
          <a:xfrm>
            <a:off x="0" y="5466"/>
            <a:ext cx="9144000" cy="1714512"/>
          </a:xfrm>
          <a:prstGeom prst="cloudCallout">
            <a:avLst>
              <a:gd name="adj1" fmla="val 31321"/>
              <a:gd name="adj2" fmla="val 110910"/>
            </a:avLst>
          </a:prstGeom>
          <a:solidFill>
            <a:srgbClr val="CC706E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dirty="0" err="1" smtClean="0">
                <a:solidFill>
                  <a:prstClr val="white"/>
                </a:solidFill>
              </a:rPr>
              <a:t>Câu</a:t>
            </a:r>
            <a:r>
              <a:rPr lang="en-US" sz="2800" b="1" dirty="0" smtClean="0">
                <a:solidFill>
                  <a:prstClr val="white"/>
                </a:solidFill>
              </a:rPr>
              <a:t> 4: </a:t>
            </a:r>
            <a:r>
              <a:rPr lang="en-US" sz="2800" b="1" dirty="0" err="1" smtClean="0">
                <a:solidFill>
                  <a:prstClr val="white"/>
                </a:solidFill>
              </a:rPr>
              <a:t>Nhập</a:t>
            </a:r>
            <a:r>
              <a:rPr lang="en-US" sz="2800" b="1" dirty="0" smtClean="0">
                <a:solidFill>
                  <a:prstClr val="white"/>
                </a:solidFill>
              </a:rPr>
              <a:t> </a:t>
            </a:r>
            <a:r>
              <a:rPr lang="en-US" sz="2800" b="1" dirty="0" err="1" smtClean="0">
                <a:solidFill>
                  <a:prstClr val="white"/>
                </a:solidFill>
              </a:rPr>
              <a:t>câu</a:t>
            </a:r>
            <a:r>
              <a:rPr lang="en-US" sz="2800" b="1" dirty="0" smtClean="0">
                <a:solidFill>
                  <a:prstClr val="white"/>
                </a:solidFill>
              </a:rPr>
              <a:t> </a:t>
            </a:r>
            <a:r>
              <a:rPr lang="en-US" sz="2800" b="1" dirty="0" err="1" smtClean="0">
                <a:solidFill>
                  <a:prstClr val="white"/>
                </a:solidFill>
              </a:rPr>
              <a:t>hỏi</a:t>
            </a:r>
            <a:r>
              <a:rPr lang="en-US" sz="2800" b="1" dirty="0" smtClean="0">
                <a:solidFill>
                  <a:prstClr val="white"/>
                </a:solidFill>
              </a:rPr>
              <a:t> </a:t>
            </a:r>
            <a:r>
              <a:rPr lang="en-US" sz="2800" b="1" dirty="0" err="1" smtClean="0">
                <a:solidFill>
                  <a:prstClr val="white"/>
                </a:solidFill>
              </a:rPr>
              <a:t>tại</a:t>
            </a:r>
            <a:r>
              <a:rPr lang="en-US" sz="2800" b="1" dirty="0" smtClean="0">
                <a:solidFill>
                  <a:prstClr val="white"/>
                </a:solidFill>
              </a:rPr>
              <a:t> </a:t>
            </a:r>
            <a:r>
              <a:rPr lang="en-US" sz="2800" b="1" dirty="0" err="1" smtClean="0">
                <a:solidFill>
                  <a:prstClr val="white"/>
                </a:solidFill>
              </a:rPr>
              <a:t>đây</a:t>
            </a:r>
            <a:endParaRPr lang="vi-VN" sz="2800" b="1" dirty="0">
              <a:solidFill>
                <a:prstClr val="white"/>
              </a:solidFill>
            </a:endParaRPr>
          </a:p>
        </p:txBody>
      </p:sp>
      <p:pic>
        <p:nvPicPr>
          <p:cNvPr id="11" name="Picture 10" descr="ga cau hoi 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7818" y="1643050"/>
            <a:ext cx="3176889" cy="2680949"/>
          </a:xfrm>
          <a:prstGeom prst="rect">
            <a:avLst/>
          </a:prstGeom>
        </p:spPr>
      </p:pic>
      <p:sp>
        <p:nvSpPr>
          <p:cNvPr id="13" name="Hexagon 12"/>
          <p:cNvSpPr/>
          <p:nvPr/>
        </p:nvSpPr>
        <p:spPr>
          <a:xfrm>
            <a:off x="1071538" y="3511418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A : </a:t>
            </a:r>
            <a:r>
              <a:rPr lang="en-US" sz="2800" b="1" dirty="0" err="1" smtClean="0">
                <a:solidFill>
                  <a:prstClr val="white"/>
                </a:solidFill>
              </a:rPr>
              <a:t>Đúng</a:t>
            </a:r>
            <a:endParaRPr lang="vi-VN" sz="2800" b="1" dirty="0">
              <a:solidFill>
                <a:prstClr val="white"/>
              </a:solidFill>
            </a:endParaRPr>
          </a:p>
        </p:txBody>
      </p:sp>
      <p:pic>
        <p:nvPicPr>
          <p:cNvPr id="14" name="Picture 13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980" y="4214818"/>
            <a:ext cx="962774" cy="928694"/>
          </a:xfrm>
          <a:prstGeom prst="rect">
            <a:avLst/>
          </a:prstGeom>
        </p:spPr>
      </p:pic>
      <p:sp>
        <p:nvSpPr>
          <p:cNvPr id="15" name="Hexagon 14"/>
          <p:cNvSpPr/>
          <p:nvPr/>
        </p:nvSpPr>
        <p:spPr>
          <a:xfrm>
            <a:off x="1038722" y="4429132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B: </a:t>
            </a:r>
            <a:r>
              <a:rPr lang="en-US" sz="2800" b="1" dirty="0" err="1" smtClean="0">
                <a:solidFill>
                  <a:prstClr val="white"/>
                </a:solidFill>
              </a:rPr>
              <a:t>Sai</a:t>
            </a:r>
            <a:endParaRPr lang="vi-VN" sz="2800" b="1" dirty="0">
              <a:solidFill>
                <a:prstClr val="white"/>
              </a:solidFill>
            </a:endParaRPr>
          </a:p>
        </p:txBody>
      </p:sp>
      <p:pic>
        <p:nvPicPr>
          <p:cNvPr id="16" name="Picture 15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370" y="5096000"/>
            <a:ext cx="962774" cy="928694"/>
          </a:xfrm>
          <a:prstGeom prst="rect">
            <a:avLst/>
          </a:prstGeom>
        </p:spPr>
      </p:pic>
      <p:sp>
        <p:nvSpPr>
          <p:cNvPr id="17" name="Hexagon 16"/>
          <p:cNvSpPr/>
          <p:nvPr/>
        </p:nvSpPr>
        <p:spPr>
          <a:xfrm>
            <a:off x="1035112" y="5310314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C: </a:t>
            </a:r>
            <a:r>
              <a:rPr lang="en-US" sz="2800" b="1" dirty="0" err="1" smtClean="0">
                <a:solidFill>
                  <a:prstClr val="white"/>
                </a:solidFill>
              </a:rPr>
              <a:t>Sai</a:t>
            </a:r>
            <a:endParaRPr lang="vi-VN" sz="2800" b="1" dirty="0">
              <a:solidFill>
                <a:prstClr val="white"/>
              </a:solidFill>
            </a:endParaRPr>
          </a:p>
        </p:txBody>
      </p:sp>
      <p:pic>
        <p:nvPicPr>
          <p:cNvPr id="18" name="Picture 17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554" y="5985578"/>
            <a:ext cx="962774" cy="928694"/>
          </a:xfrm>
          <a:prstGeom prst="rect">
            <a:avLst/>
          </a:prstGeom>
        </p:spPr>
      </p:pic>
      <p:sp>
        <p:nvSpPr>
          <p:cNvPr id="19" name="Hexagon 18"/>
          <p:cNvSpPr/>
          <p:nvPr/>
        </p:nvSpPr>
        <p:spPr>
          <a:xfrm>
            <a:off x="1002296" y="6199892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D: </a:t>
            </a:r>
            <a:r>
              <a:rPr lang="en-US" sz="2800" b="1" dirty="0" err="1" smtClean="0">
                <a:solidFill>
                  <a:prstClr val="white"/>
                </a:solidFill>
              </a:rPr>
              <a:t>Sai</a:t>
            </a:r>
            <a:endParaRPr lang="vi-VN" sz="2800" b="1" dirty="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9938490">
            <a:off x="1701704" y="2246163"/>
            <a:ext cx="1847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Yeah,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Đúng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rồi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bạn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giỏi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quá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vi-V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Picture 24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6146" y="3313162"/>
            <a:ext cx="962774" cy="92869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929322" y="485776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Ồ, </a:t>
            </a:r>
            <a:r>
              <a:rPr lang="en-US" sz="2000" b="1" dirty="0" err="1" smtClean="0">
                <a:solidFill>
                  <a:srgbClr val="C00000"/>
                </a:solidFill>
              </a:rPr>
              <a:t>tiếc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quá</a:t>
            </a:r>
            <a:r>
              <a:rPr lang="en-US" sz="2000" b="1" dirty="0" smtClean="0">
                <a:solidFill>
                  <a:srgbClr val="C00000"/>
                </a:solidFill>
              </a:rPr>
              <a:t>, </a:t>
            </a:r>
            <a:r>
              <a:rPr lang="en-US" sz="2000" b="1" dirty="0" err="1" smtClean="0">
                <a:solidFill>
                  <a:srgbClr val="C00000"/>
                </a:solidFill>
              </a:rPr>
              <a:t>sai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mất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rồi</a:t>
            </a:r>
            <a:r>
              <a:rPr lang="en-US" sz="2000" b="1" dirty="0" smtClean="0">
                <a:solidFill>
                  <a:srgbClr val="C00000"/>
                </a:solidFill>
              </a:rPr>
              <a:t>!</a:t>
            </a:r>
            <a:endParaRPr lang="vi-VN" sz="2000" b="1" dirty="0">
              <a:solidFill>
                <a:srgbClr val="C00000"/>
              </a:solidFill>
            </a:endParaRPr>
          </a:p>
        </p:txBody>
      </p:sp>
      <p:pic>
        <p:nvPicPr>
          <p:cNvPr id="33" name="Picture 32" descr="egg-2151891_960_72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86050" y="2857496"/>
            <a:ext cx="666000" cy="666000"/>
          </a:xfrm>
          <a:prstGeom prst="rect">
            <a:avLst/>
          </a:prstGeom>
        </p:spPr>
      </p:pic>
      <p:pic>
        <p:nvPicPr>
          <p:cNvPr id="34" name="Picture 33" descr="egg-2151896__340.pn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6380" y="4572008"/>
            <a:ext cx="666732" cy="666732"/>
          </a:xfrm>
          <a:prstGeom prst="rect">
            <a:avLst/>
          </a:prstGeom>
        </p:spPr>
      </p:pic>
      <p:pic>
        <p:nvPicPr>
          <p:cNvPr id="20" name="Picture 19" descr="ee376867b6edb2b7f8a1c93f2ceb4b12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0076" y="6215082"/>
            <a:ext cx="756026" cy="756026"/>
          </a:xfrm>
          <a:prstGeom prst="rect">
            <a:avLst/>
          </a:prstGeom>
        </p:spPr>
      </p:pic>
      <p:pic>
        <p:nvPicPr>
          <p:cNvPr id="21" name="Picture 20" descr="images (3)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000" r="-1" b="46667"/>
          <a:stretch>
            <a:fillRect/>
          </a:stretch>
        </p:blipFill>
        <p:spPr>
          <a:xfrm>
            <a:off x="8628348" y="6381126"/>
            <a:ext cx="481967" cy="514098"/>
          </a:xfrm>
          <a:prstGeom prst="rect">
            <a:avLst/>
          </a:prstGeom>
        </p:spPr>
      </p:pic>
      <p:pic>
        <p:nvPicPr>
          <p:cNvPr id="23" name="Picture 22" descr="images (7)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0554" y="6373920"/>
            <a:ext cx="665303" cy="665303"/>
          </a:xfrm>
          <a:prstGeom prst="rect">
            <a:avLst/>
          </a:prstGeom>
        </p:spPr>
      </p:pic>
      <p:pic>
        <p:nvPicPr>
          <p:cNvPr id="28" name="Picture 27" descr="images (3)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9999" b="50000"/>
          <a:stretch>
            <a:fillRect/>
          </a:stretch>
        </p:blipFill>
        <p:spPr>
          <a:xfrm>
            <a:off x="7323882" y="6357970"/>
            <a:ext cx="514098" cy="51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422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32" grpId="0"/>
      <p:bldP spid="32" grpId="1"/>
      <p:bldP spid="22" grpId="0"/>
      <p:bldP spid="22" grpId="1"/>
      <p:bldP spid="22" grpId="2"/>
      <p:bldP spid="22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loud Callout 9"/>
          <p:cNvSpPr/>
          <p:nvPr/>
        </p:nvSpPr>
        <p:spPr>
          <a:xfrm>
            <a:off x="0" y="5466"/>
            <a:ext cx="9144000" cy="1714512"/>
          </a:xfrm>
          <a:prstGeom prst="cloudCallout">
            <a:avLst>
              <a:gd name="adj1" fmla="val 31321"/>
              <a:gd name="adj2" fmla="val 110910"/>
            </a:avLst>
          </a:prstGeom>
          <a:solidFill>
            <a:srgbClr val="CC706E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dirty="0" err="1" smtClean="0"/>
              <a:t>Câu</a:t>
            </a:r>
            <a:r>
              <a:rPr lang="en-US" sz="2800" b="1" dirty="0" smtClean="0"/>
              <a:t> 1: </a:t>
            </a:r>
            <a:r>
              <a:rPr lang="en-US" sz="2800" b="1" dirty="0" err="1" smtClean="0"/>
              <a:t>Nhập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câu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hỏi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tại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đây</a:t>
            </a:r>
            <a:endParaRPr lang="vi-VN" sz="2800" b="1" dirty="0"/>
          </a:p>
        </p:txBody>
      </p:sp>
      <p:pic>
        <p:nvPicPr>
          <p:cNvPr id="11" name="Picture 10" descr="ga cau hoi 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7818" y="1643050"/>
            <a:ext cx="3176889" cy="2680949"/>
          </a:xfrm>
          <a:prstGeom prst="rect">
            <a:avLst/>
          </a:prstGeom>
        </p:spPr>
      </p:pic>
      <p:sp>
        <p:nvSpPr>
          <p:cNvPr id="13" name="Hexagon 12"/>
          <p:cNvSpPr/>
          <p:nvPr/>
        </p:nvSpPr>
        <p:spPr>
          <a:xfrm>
            <a:off x="1071538" y="3511418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 : </a:t>
            </a:r>
            <a:r>
              <a:rPr lang="en-US" sz="2800" b="1" dirty="0" err="1" smtClean="0">
                <a:solidFill>
                  <a:schemeClr val="bg1"/>
                </a:solidFill>
              </a:rPr>
              <a:t>Đúng</a:t>
            </a:r>
            <a:endParaRPr lang="vi-VN" sz="2800" b="1" dirty="0">
              <a:solidFill>
                <a:schemeClr val="bg1"/>
              </a:solidFill>
            </a:endParaRPr>
          </a:p>
        </p:txBody>
      </p:sp>
      <p:pic>
        <p:nvPicPr>
          <p:cNvPr id="14" name="Picture 13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980" y="4214818"/>
            <a:ext cx="962774" cy="928694"/>
          </a:xfrm>
          <a:prstGeom prst="rect">
            <a:avLst/>
          </a:prstGeom>
        </p:spPr>
      </p:pic>
      <p:sp>
        <p:nvSpPr>
          <p:cNvPr id="15" name="Hexagon 14"/>
          <p:cNvSpPr/>
          <p:nvPr/>
        </p:nvSpPr>
        <p:spPr>
          <a:xfrm>
            <a:off x="1038722" y="4429132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B: </a:t>
            </a:r>
            <a:r>
              <a:rPr lang="en-US" sz="2800" b="1" dirty="0" err="1" smtClean="0">
                <a:solidFill>
                  <a:schemeClr val="bg1"/>
                </a:solidFill>
              </a:rPr>
              <a:t>Sai</a:t>
            </a:r>
            <a:endParaRPr lang="vi-VN" sz="2800" b="1" dirty="0">
              <a:solidFill>
                <a:schemeClr val="bg1"/>
              </a:solidFill>
            </a:endParaRPr>
          </a:p>
        </p:txBody>
      </p:sp>
      <p:pic>
        <p:nvPicPr>
          <p:cNvPr id="16" name="Picture 15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370" y="5096000"/>
            <a:ext cx="962774" cy="928694"/>
          </a:xfrm>
          <a:prstGeom prst="rect">
            <a:avLst/>
          </a:prstGeom>
        </p:spPr>
      </p:pic>
      <p:sp>
        <p:nvSpPr>
          <p:cNvPr id="17" name="Hexagon 16"/>
          <p:cNvSpPr/>
          <p:nvPr/>
        </p:nvSpPr>
        <p:spPr>
          <a:xfrm>
            <a:off x="1035112" y="5310314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C: </a:t>
            </a:r>
            <a:r>
              <a:rPr lang="en-US" sz="2800" b="1" dirty="0" err="1" smtClean="0">
                <a:solidFill>
                  <a:schemeClr val="bg1"/>
                </a:solidFill>
              </a:rPr>
              <a:t>Sai</a:t>
            </a:r>
            <a:endParaRPr lang="vi-VN" sz="2800" b="1" dirty="0">
              <a:solidFill>
                <a:schemeClr val="bg1"/>
              </a:solidFill>
            </a:endParaRPr>
          </a:p>
        </p:txBody>
      </p:sp>
      <p:pic>
        <p:nvPicPr>
          <p:cNvPr id="18" name="Picture 17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554" y="5985578"/>
            <a:ext cx="962774" cy="928694"/>
          </a:xfrm>
          <a:prstGeom prst="rect">
            <a:avLst/>
          </a:prstGeom>
        </p:spPr>
      </p:pic>
      <p:sp>
        <p:nvSpPr>
          <p:cNvPr id="19" name="Hexagon 18"/>
          <p:cNvSpPr/>
          <p:nvPr/>
        </p:nvSpPr>
        <p:spPr>
          <a:xfrm>
            <a:off x="1002296" y="6199892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D: </a:t>
            </a:r>
            <a:r>
              <a:rPr lang="en-US" sz="2800" b="1" dirty="0" err="1" smtClean="0">
                <a:solidFill>
                  <a:schemeClr val="bg1"/>
                </a:solidFill>
              </a:rPr>
              <a:t>Sai</a:t>
            </a:r>
            <a:endParaRPr lang="vi-VN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9938490">
            <a:off x="1701704" y="2246163"/>
            <a:ext cx="1847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Yeah,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Đúng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rồi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bạn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giỏi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quá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vi-V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Picture 24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6146" y="3313162"/>
            <a:ext cx="962774" cy="92869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929322" y="485776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Ồ, </a:t>
            </a:r>
            <a:r>
              <a:rPr lang="en-US" sz="2000" b="1" dirty="0" err="1" smtClean="0">
                <a:solidFill>
                  <a:srgbClr val="C00000"/>
                </a:solidFill>
              </a:rPr>
              <a:t>tiếc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quá</a:t>
            </a:r>
            <a:r>
              <a:rPr lang="en-US" sz="2000" b="1" dirty="0" smtClean="0">
                <a:solidFill>
                  <a:srgbClr val="C00000"/>
                </a:solidFill>
              </a:rPr>
              <a:t>, </a:t>
            </a:r>
            <a:r>
              <a:rPr lang="en-US" sz="2000" b="1" dirty="0" err="1" smtClean="0">
                <a:solidFill>
                  <a:srgbClr val="C00000"/>
                </a:solidFill>
              </a:rPr>
              <a:t>sai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mất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rồi</a:t>
            </a:r>
            <a:r>
              <a:rPr lang="en-US" sz="2000" b="1" dirty="0" smtClean="0">
                <a:solidFill>
                  <a:srgbClr val="C00000"/>
                </a:solidFill>
              </a:rPr>
              <a:t>!</a:t>
            </a:r>
            <a:endParaRPr lang="vi-VN" sz="2000" b="1" dirty="0">
              <a:solidFill>
                <a:srgbClr val="C00000"/>
              </a:solidFill>
            </a:endParaRPr>
          </a:p>
        </p:txBody>
      </p:sp>
      <p:pic>
        <p:nvPicPr>
          <p:cNvPr id="33" name="Picture 32" descr="egg-2151891_960_72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86050" y="2857496"/>
            <a:ext cx="666000" cy="666000"/>
          </a:xfrm>
          <a:prstGeom prst="rect">
            <a:avLst/>
          </a:prstGeom>
        </p:spPr>
      </p:pic>
      <p:pic>
        <p:nvPicPr>
          <p:cNvPr id="34" name="Picture 33" descr="egg-2151896__340.pn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6380" y="4572008"/>
            <a:ext cx="666732" cy="666732"/>
          </a:xfrm>
          <a:prstGeom prst="rect">
            <a:avLst/>
          </a:prstGeom>
        </p:spPr>
      </p:pic>
      <p:pic>
        <p:nvPicPr>
          <p:cNvPr id="20" name="Picture 19" descr="ee376867b6edb2b7f8a1c93f2ceb4b12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0076" y="6215082"/>
            <a:ext cx="756026" cy="756026"/>
          </a:xfrm>
          <a:prstGeom prst="rect">
            <a:avLst/>
          </a:prstGeom>
        </p:spPr>
      </p:pic>
      <p:pic>
        <p:nvPicPr>
          <p:cNvPr id="21" name="Picture 20" descr="images (3)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000" r="-1" b="46667"/>
          <a:stretch>
            <a:fillRect/>
          </a:stretch>
        </p:blipFill>
        <p:spPr>
          <a:xfrm>
            <a:off x="8628348" y="6381126"/>
            <a:ext cx="481967" cy="514098"/>
          </a:xfrm>
          <a:prstGeom prst="rect">
            <a:avLst/>
          </a:prstGeom>
        </p:spPr>
      </p:pic>
      <p:pic>
        <p:nvPicPr>
          <p:cNvPr id="23" name="Picture 22" descr="images (7)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0554" y="6373920"/>
            <a:ext cx="665303" cy="665303"/>
          </a:xfrm>
          <a:prstGeom prst="rect">
            <a:avLst/>
          </a:prstGeom>
        </p:spPr>
      </p:pic>
      <p:pic>
        <p:nvPicPr>
          <p:cNvPr id="28" name="Picture 27" descr="images (3)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9999" b="50000"/>
          <a:stretch>
            <a:fillRect/>
          </a:stretch>
        </p:blipFill>
        <p:spPr>
          <a:xfrm>
            <a:off x="7323882" y="6357970"/>
            <a:ext cx="514098" cy="51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4788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32" grpId="0"/>
      <p:bldP spid="32" grpId="1"/>
      <p:bldP spid="22" grpId="0"/>
      <p:bldP spid="22" grpId="1"/>
      <p:bldP spid="22" grpId="2"/>
      <p:bldP spid="22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loud Callout 9"/>
          <p:cNvSpPr/>
          <p:nvPr/>
        </p:nvSpPr>
        <p:spPr>
          <a:xfrm>
            <a:off x="0" y="5466"/>
            <a:ext cx="9144000" cy="1714512"/>
          </a:xfrm>
          <a:prstGeom prst="cloudCallout">
            <a:avLst>
              <a:gd name="adj1" fmla="val 31321"/>
              <a:gd name="adj2" fmla="val 110910"/>
            </a:avLst>
          </a:prstGeom>
          <a:solidFill>
            <a:srgbClr val="CC706E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dirty="0" err="1" smtClean="0"/>
              <a:t>Câu</a:t>
            </a:r>
            <a:r>
              <a:rPr lang="en-US" sz="2800" b="1" dirty="0" smtClean="0"/>
              <a:t> 5: </a:t>
            </a:r>
            <a:r>
              <a:rPr lang="en-US" sz="2800" b="1" dirty="0" err="1" smtClean="0"/>
              <a:t>Nhập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câu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hỏi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tại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đây</a:t>
            </a:r>
            <a:endParaRPr lang="vi-VN" sz="2800" b="1" dirty="0"/>
          </a:p>
        </p:txBody>
      </p:sp>
      <p:pic>
        <p:nvPicPr>
          <p:cNvPr id="11" name="Picture 10" descr="ga cau hoi 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7818" y="1643050"/>
            <a:ext cx="3176889" cy="2680949"/>
          </a:xfrm>
          <a:prstGeom prst="rect">
            <a:avLst/>
          </a:prstGeom>
        </p:spPr>
      </p:pic>
      <p:sp>
        <p:nvSpPr>
          <p:cNvPr id="13" name="Hexagon 12"/>
          <p:cNvSpPr/>
          <p:nvPr/>
        </p:nvSpPr>
        <p:spPr>
          <a:xfrm>
            <a:off x="1029334" y="4412868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</a:t>
            </a:r>
            <a:r>
              <a:rPr lang="en-US" sz="2800" b="1" dirty="0" smtClean="0">
                <a:solidFill>
                  <a:schemeClr val="bg1"/>
                </a:solidFill>
              </a:rPr>
              <a:t>: </a:t>
            </a:r>
            <a:r>
              <a:rPr lang="en-US" sz="2800" b="1" dirty="0" err="1" smtClean="0">
                <a:solidFill>
                  <a:schemeClr val="bg1"/>
                </a:solidFill>
              </a:rPr>
              <a:t>Đúng</a:t>
            </a:r>
            <a:endParaRPr lang="vi-VN" sz="2800" b="1" dirty="0">
              <a:solidFill>
                <a:schemeClr val="bg1"/>
              </a:solidFill>
            </a:endParaRPr>
          </a:p>
        </p:txBody>
      </p:sp>
      <p:pic>
        <p:nvPicPr>
          <p:cNvPr id="14" name="Picture 13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610" y="3286124"/>
            <a:ext cx="962774" cy="928694"/>
          </a:xfrm>
          <a:prstGeom prst="rect">
            <a:avLst/>
          </a:prstGeom>
        </p:spPr>
      </p:pic>
      <p:sp>
        <p:nvSpPr>
          <p:cNvPr id="15" name="Hexagon 14"/>
          <p:cNvSpPr/>
          <p:nvPr/>
        </p:nvSpPr>
        <p:spPr>
          <a:xfrm>
            <a:off x="981352" y="3500438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A: </a:t>
            </a:r>
            <a:r>
              <a:rPr lang="en-US" sz="2800" b="1" dirty="0" err="1" smtClean="0">
                <a:solidFill>
                  <a:schemeClr val="bg1"/>
                </a:solidFill>
              </a:rPr>
              <a:t>Sai</a:t>
            </a:r>
            <a:endParaRPr lang="vi-VN" sz="2800" b="1" dirty="0">
              <a:solidFill>
                <a:schemeClr val="bg1"/>
              </a:solidFill>
            </a:endParaRPr>
          </a:p>
        </p:txBody>
      </p:sp>
      <p:pic>
        <p:nvPicPr>
          <p:cNvPr id="16" name="Picture 15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370" y="5096000"/>
            <a:ext cx="962774" cy="928694"/>
          </a:xfrm>
          <a:prstGeom prst="rect">
            <a:avLst/>
          </a:prstGeom>
        </p:spPr>
      </p:pic>
      <p:sp>
        <p:nvSpPr>
          <p:cNvPr id="17" name="Hexagon 16"/>
          <p:cNvSpPr/>
          <p:nvPr/>
        </p:nvSpPr>
        <p:spPr>
          <a:xfrm>
            <a:off x="1035112" y="5310314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C: </a:t>
            </a:r>
            <a:r>
              <a:rPr lang="en-US" sz="2800" b="1" dirty="0" err="1" smtClean="0">
                <a:solidFill>
                  <a:schemeClr val="bg1"/>
                </a:solidFill>
              </a:rPr>
              <a:t>Sai</a:t>
            </a:r>
            <a:endParaRPr lang="vi-VN" sz="2800" b="1" dirty="0">
              <a:solidFill>
                <a:schemeClr val="bg1"/>
              </a:solidFill>
            </a:endParaRPr>
          </a:p>
        </p:txBody>
      </p:sp>
      <p:pic>
        <p:nvPicPr>
          <p:cNvPr id="18" name="Picture 17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554" y="5985578"/>
            <a:ext cx="962774" cy="928694"/>
          </a:xfrm>
          <a:prstGeom prst="rect">
            <a:avLst/>
          </a:prstGeom>
        </p:spPr>
      </p:pic>
      <p:sp>
        <p:nvSpPr>
          <p:cNvPr id="19" name="Hexagon 18"/>
          <p:cNvSpPr/>
          <p:nvPr/>
        </p:nvSpPr>
        <p:spPr>
          <a:xfrm>
            <a:off x="1002296" y="6199892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D: </a:t>
            </a:r>
            <a:r>
              <a:rPr lang="en-US" sz="2800" b="1" dirty="0" err="1" smtClean="0">
                <a:solidFill>
                  <a:schemeClr val="bg1"/>
                </a:solidFill>
              </a:rPr>
              <a:t>Sai</a:t>
            </a:r>
            <a:endParaRPr lang="vi-VN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9938490">
            <a:off x="1701704" y="2246163"/>
            <a:ext cx="1847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Yeah,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Đúng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rồi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bạn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giỏi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quá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vi-V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Picture 24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942" y="4214612"/>
            <a:ext cx="962774" cy="92869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929322" y="485776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Ồ, </a:t>
            </a:r>
            <a:r>
              <a:rPr lang="en-US" sz="2000" b="1" dirty="0" err="1" smtClean="0">
                <a:solidFill>
                  <a:srgbClr val="C00000"/>
                </a:solidFill>
              </a:rPr>
              <a:t>tiếc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quá</a:t>
            </a:r>
            <a:r>
              <a:rPr lang="en-US" sz="2000" b="1" dirty="0" smtClean="0">
                <a:solidFill>
                  <a:srgbClr val="C00000"/>
                </a:solidFill>
              </a:rPr>
              <a:t>, </a:t>
            </a:r>
            <a:r>
              <a:rPr lang="en-US" sz="2000" b="1" dirty="0" err="1" smtClean="0">
                <a:solidFill>
                  <a:srgbClr val="C00000"/>
                </a:solidFill>
              </a:rPr>
              <a:t>sai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mất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rồi</a:t>
            </a:r>
            <a:r>
              <a:rPr lang="en-US" sz="2000" b="1" dirty="0" smtClean="0">
                <a:solidFill>
                  <a:srgbClr val="C00000"/>
                </a:solidFill>
              </a:rPr>
              <a:t>!</a:t>
            </a:r>
            <a:endParaRPr lang="vi-VN" sz="2000" b="1" dirty="0">
              <a:solidFill>
                <a:srgbClr val="C00000"/>
              </a:solidFill>
            </a:endParaRPr>
          </a:p>
        </p:txBody>
      </p:sp>
      <p:pic>
        <p:nvPicPr>
          <p:cNvPr id="33" name="Picture 32" descr="egg-2151891_960_72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86050" y="2857496"/>
            <a:ext cx="666000" cy="666000"/>
          </a:xfrm>
          <a:prstGeom prst="rect">
            <a:avLst/>
          </a:prstGeom>
        </p:spPr>
      </p:pic>
      <p:pic>
        <p:nvPicPr>
          <p:cNvPr id="34" name="Picture 33" descr="egg-2151896__340.pn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6380" y="4572008"/>
            <a:ext cx="666732" cy="666732"/>
          </a:xfrm>
          <a:prstGeom prst="rect">
            <a:avLst/>
          </a:prstGeom>
        </p:spPr>
      </p:pic>
      <p:pic>
        <p:nvPicPr>
          <p:cNvPr id="20" name="Picture 19" descr="ee376867b6edb2b7f8a1c93f2ceb4b12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0076" y="6215082"/>
            <a:ext cx="756026" cy="756026"/>
          </a:xfrm>
          <a:prstGeom prst="rect">
            <a:avLst/>
          </a:prstGeom>
        </p:spPr>
      </p:pic>
      <p:pic>
        <p:nvPicPr>
          <p:cNvPr id="21" name="Picture 20" descr="images (3)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000" r="-1" b="46667"/>
          <a:stretch>
            <a:fillRect/>
          </a:stretch>
        </p:blipFill>
        <p:spPr>
          <a:xfrm>
            <a:off x="8628348" y="6381126"/>
            <a:ext cx="481967" cy="514098"/>
          </a:xfrm>
          <a:prstGeom prst="rect">
            <a:avLst/>
          </a:prstGeom>
        </p:spPr>
      </p:pic>
      <p:pic>
        <p:nvPicPr>
          <p:cNvPr id="23" name="Picture 22" descr="images (7)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0554" y="6373920"/>
            <a:ext cx="665303" cy="665303"/>
          </a:xfrm>
          <a:prstGeom prst="rect">
            <a:avLst/>
          </a:prstGeom>
        </p:spPr>
      </p:pic>
      <p:pic>
        <p:nvPicPr>
          <p:cNvPr id="28" name="Picture 27" descr="images (3)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9999" b="50000"/>
          <a:stretch>
            <a:fillRect/>
          </a:stretch>
        </p:blipFill>
        <p:spPr>
          <a:xfrm>
            <a:off x="7323882" y="6357970"/>
            <a:ext cx="514098" cy="514098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32" grpId="0"/>
      <p:bldP spid="32" grpId="1"/>
      <p:bldP spid="22" grpId="0"/>
      <p:bldP spid="22" grpId="1"/>
      <p:bldP spid="22" grpId="2"/>
      <p:bldP spid="22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loud Callout 9"/>
          <p:cNvSpPr/>
          <p:nvPr/>
        </p:nvSpPr>
        <p:spPr>
          <a:xfrm>
            <a:off x="0" y="5466"/>
            <a:ext cx="9144000" cy="1714512"/>
          </a:xfrm>
          <a:prstGeom prst="cloudCallout">
            <a:avLst>
              <a:gd name="adj1" fmla="val 31321"/>
              <a:gd name="adj2" fmla="val 110910"/>
            </a:avLst>
          </a:prstGeom>
          <a:solidFill>
            <a:srgbClr val="CC706E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dirty="0" err="1" smtClean="0"/>
              <a:t>Câu</a:t>
            </a:r>
            <a:r>
              <a:rPr lang="en-US" sz="2800" b="1" dirty="0" smtClean="0"/>
              <a:t> 6: </a:t>
            </a:r>
            <a:r>
              <a:rPr lang="en-US" sz="2800" b="1" dirty="0" err="1" smtClean="0"/>
              <a:t>Nhập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câu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hỏi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tại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đây</a:t>
            </a:r>
            <a:endParaRPr lang="vi-VN" sz="2800" b="1" dirty="0"/>
          </a:p>
        </p:txBody>
      </p:sp>
      <p:pic>
        <p:nvPicPr>
          <p:cNvPr id="11" name="Picture 10" descr="ga cau hoi 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7818" y="1643050"/>
            <a:ext cx="3176889" cy="2680949"/>
          </a:xfrm>
          <a:prstGeom prst="rect">
            <a:avLst/>
          </a:prstGeom>
        </p:spPr>
      </p:pic>
      <p:sp>
        <p:nvSpPr>
          <p:cNvPr id="13" name="Hexagon 12"/>
          <p:cNvSpPr/>
          <p:nvPr/>
        </p:nvSpPr>
        <p:spPr>
          <a:xfrm>
            <a:off x="1043402" y="5340258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C: </a:t>
            </a:r>
            <a:r>
              <a:rPr lang="en-US" sz="2800" b="1" dirty="0" err="1" smtClean="0">
                <a:solidFill>
                  <a:schemeClr val="bg1"/>
                </a:solidFill>
              </a:rPr>
              <a:t>Đúng</a:t>
            </a:r>
            <a:endParaRPr lang="vi-VN" sz="2800" b="1" dirty="0">
              <a:solidFill>
                <a:schemeClr val="bg1"/>
              </a:solidFill>
            </a:endParaRPr>
          </a:p>
        </p:txBody>
      </p:sp>
      <p:pic>
        <p:nvPicPr>
          <p:cNvPr id="14" name="Picture 13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980" y="4214818"/>
            <a:ext cx="962774" cy="928694"/>
          </a:xfrm>
          <a:prstGeom prst="rect">
            <a:avLst/>
          </a:prstGeom>
        </p:spPr>
      </p:pic>
      <p:sp>
        <p:nvSpPr>
          <p:cNvPr id="15" name="Hexagon 14"/>
          <p:cNvSpPr/>
          <p:nvPr/>
        </p:nvSpPr>
        <p:spPr>
          <a:xfrm>
            <a:off x="1038722" y="4429132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B: </a:t>
            </a:r>
            <a:r>
              <a:rPr lang="en-US" sz="2800" b="1" dirty="0" err="1" smtClean="0">
                <a:solidFill>
                  <a:schemeClr val="bg1"/>
                </a:solidFill>
              </a:rPr>
              <a:t>Sai</a:t>
            </a:r>
            <a:endParaRPr lang="vi-VN" sz="2800" b="1" dirty="0">
              <a:solidFill>
                <a:schemeClr val="bg1"/>
              </a:solidFill>
            </a:endParaRPr>
          </a:p>
        </p:txBody>
      </p:sp>
      <p:pic>
        <p:nvPicPr>
          <p:cNvPr id="16" name="Picture 15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710" y="3390776"/>
            <a:ext cx="962774" cy="928694"/>
          </a:xfrm>
          <a:prstGeom prst="rect">
            <a:avLst/>
          </a:prstGeom>
        </p:spPr>
      </p:pic>
      <p:sp>
        <p:nvSpPr>
          <p:cNvPr id="17" name="Hexagon 16"/>
          <p:cNvSpPr/>
          <p:nvPr/>
        </p:nvSpPr>
        <p:spPr>
          <a:xfrm>
            <a:off x="1019452" y="3605090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A: </a:t>
            </a:r>
            <a:r>
              <a:rPr lang="en-US" sz="2800" b="1" dirty="0" err="1" smtClean="0">
                <a:solidFill>
                  <a:schemeClr val="bg1"/>
                </a:solidFill>
              </a:rPr>
              <a:t>Sai</a:t>
            </a:r>
            <a:endParaRPr lang="vi-VN" sz="2800" b="1" dirty="0">
              <a:solidFill>
                <a:schemeClr val="bg1"/>
              </a:solidFill>
            </a:endParaRPr>
          </a:p>
        </p:txBody>
      </p:sp>
      <p:pic>
        <p:nvPicPr>
          <p:cNvPr id="18" name="Picture 17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554" y="5985578"/>
            <a:ext cx="962774" cy="928694"/>
          </a:xfrm>
          <a:prstGeom prst="rect">
            <a:avLst/>
          </a:prstGeom>
        </p:spPr>
      </p:pic>
      <p:sp>
        <p:nvSpPr>
          <p:cNvPr id="19" name="Hexagon 18"/>
          <p:cNvSpPr/>
          <p:nvPr/>
        </p:nvSpPr>
        <p:spPr>
          <a:xfrm>
            <a:off x="1002296" y="6199892"/>
            <a:ext cx="3929090" cy="571504"/>
          </a:xfrm>
          <a:prstGeom prst="hexag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D: </a:t>
            </a:r>
            <a:r>
              <a:rPr lang="en-US" sz="2800" b="1" dirty="0" err="1" smtClean="0">
                <a:solidFill>
                  <a:schemeClr val="bg1"/>
                </a:solidFill>
              </a:rPr>
              <a:t>Sai</a:t>
            </a:r>
            <a:endParaRPr lang="vi-VN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9938490">
            <a:off x="1701704" y="2246163"/>
            <a:ext cx="1847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Yeah,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Đúng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rồi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bạn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giỏi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quá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vi-V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Picture 24" descr="ga cau hoi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010" y="5142002"/>
            <a:ext cx="962774" cy="92869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929322" y="485776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Ồ, </a:t>
            </a:r>
            <a:r>
              <a:rPr lang="en-US" sz="2000" b="1" dirty="0" err="1" smtClean="0">
                <a:solidFill>
                  <a:srgbClr val="C00000"/>
                </a:solidFill>
              </a:rPr>
              <a:t>tiếc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quá</a:t>
            </a:r>
            <a:r>
              <a:rPr lang="en-US" sz="2000" b="1" dirty="0" smtClean="0">
                <a:solidFill>
                  <a:srgbClr val="C00000"/>
                </a:solidFill>
              </a:rPr>
              <a:t>, </a:t>
            </a:r>
            <a:r>
              <a:rPr lang="en-US" sz="2000" b="1" dirty="0" err="1" smtClean="0">
                <a:solidFill>
                  <a:srgbClr val="C00000"/>
                </a:solidFill>
              </a:rPr>
              <a:t>sai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mất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rồi</a:t>
            </a:r>
            <a:r>
              <a:rPr lang="en-US" sz="2000" b="1" dirty="0" smtClean="0">
                <a:solidFill>
                  <a:srgbClr val="C00000"/>
                </a:solidFill>
              </a:rPr>
              <a:t>!</a:t>
            </a:r>
            <a:endParaRPr lang="vi-VN" sz="2000" b="1" dirty="0">
              <a:solidFill>
                <a:srgbClr val="C00000"/>
              </a:solidFill>
            </a:endParaRPr>
          </a:p>
        </p:txBody>
      </p:sp>
      <p:pic>
        <p:nvPicPr>
          <p:cNvPr id="33" name="Picture 32" descr="egg-2151891_960_72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86050" y="2857496"/>
            <a:ext cx="666000" cy="666000"/>
          </a:xfrm>
          <a:prstGeom prst="rect">
            <a:avLst/>
          </a:prstGeom>
        </p:spPr>
      </p:pic>
      <p:pic>
        <p:nvPicPr>
          <p:cNvPr id="34" name="Picture 33" descr="egg-2151896__340.pn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6380" y="4572008"/>
            <a:ext cx="666732" cy="666732"/>
          </a:xfrm>
          <a:prstGeom prst="rect">
            <a:avLst/>
          </a:prstGeom>
        </p:spPr>
      </p:pic>
      <p:pic>
        <p:nvPicPr>
          <p:cNvPr id="20" name="Picture 19" descr="ee376867b6edb2b7f8a1c93f2ceb4b12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0076" y="6215082"/>
            <a:ext cx="756026" cy="756026"/>
          </a:xfrm>
          <a:prstGeom prst="rect">
            <a:avLst/>
          </a:prstGeom>
        </p:spPr>
      </p:pic>
      <p:pic>
        <p:nvPicPr>
          <p:cNvPr id="21" name="Picture 20" descr="images (3)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000" r="-1" b="46667"/>
          <a:stretch>
            <a:fillRect/>
          </a:stretch>
        </p:blipFill>
        <p:spPr>
          <a:xfrm>
            <a:off x="8628348" y="6381126"/>
            <a:ext cx="481967" cy="514098"/>
          </a:xfrm>
          <a:prstGeom prst="rect">
            <a:avLst/>
          </a:prstGeom>
        </p:spPr>
      </p:pic>
      <p:pic>
        <p:nvPicPr>
          <p:cNvPr id="23" name="Picture 22" descr="images (7)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0554" y="6373920"/>
            <a:ext cx="665303" cy="665303"/>
          </a:xfrm>
          <a:prstGeom prst="rect">
            <a:avLst/>
          </a:prstGeom>
        </p:spPr>
      </p:pic>
      <p:pic>
        <p:nvPicPr>
          <p:cNvPr id="28" name="Picture 27" descr="images (3)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9999" b="50000"/>
          <a:stretch>
            <a:fillRect/>
          </a:stretch>
        </p:blipFill>
        <p:spPr>
          <a:xfrm>
            <a:off x="7323882" y="6357970"/>
            <a:ext cx="514098" cy="514098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32" grpId="0"/>
      <p:bldP spid="32" grpId="1"/>
      <p:bldP spid="22" grpId="0"/>
      <p:bldP spid="22" grpId="1"/>
      <p:bldP spid="22" grpId="2"/>
      <p:bldP spid="22" grpId="3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On-screen Show (4:3)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Times New Roman</vt:lpstr>
      <vt:lpstr>Calibri</vt:lpstr>
      <vt:lpstr>Tahoma</vt:lpstr>
      <vt:lpstr>Office Theme</vt:lpstr>
      <vt:lpstr>2_Office Theme</vt:lpstr>
      <vt:lpstr>3_Office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thuvienhoclieu.com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thuvienhoclieu.com</dc:title>
  <dc:creator>thuvienhoclieu.com</dc:creator>
  <cp:keywords>thuvienhoclieu.com</cp:keywords>
  <dc:description>thuvienhoclieu.com</dc:description>
  <cp:lastModifiedBy/>
  <cp:revision>1</cp:revision>
  <dcterms:created xsi:type="dcterms:W3CDTF">2021-08-13T05:16:08Z</dcterms:created>
  <dcterms:modified xsi:type="dcterms:W3CDTF">2021-08-13T05:16:11Z</dcterms:modified>
</cp:coreProperties>
</file>