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4531-E4D0-4349-AB39-2EEC98A1D9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A493-9875-4D10-ADC6-D55006F9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12" Type="http://schemas.openxmlformats.org/officeDocument/2006/relationships/slide" Target="slide5.xml"/><Relationship Id="rId2" Type="http://schemas.openxmlformats.org/officeDocument/2006/relationships/audio" Target="../media/media1.wma"/><Relationship Id="rId16" Type="http://schemas.openxmlformats.org/officeDocument/2006/relationships/image" Target="../media/image8.gif"/><Relationship Id="rId1" Type="http://schemas.microsoft.com/office/2007/relationships/media" Target="../media/media1.wma"/><Relationship Id="rId6" Type="http://schemas.openxmlformats.org/officeDocument/2006/relationships/slide" Target="slide2.xm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5" Type="http://schemas.openxmlformats.org/officeDocument/2006/relationships/image" Target="../media/image7.gif"/><Relationship Id="rId10" Type="http://schemas.openxmlformats.org/officeDocument/2006/relationships/slide" Target="slide4.xml"/><Relationship Id="rId4" Type="http://schemas.openxmlformats.org/officeDocument/2006/relationships/image" Target="../media/image1.jpeg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73000"/>
                    </a14:imgEffect>
                    <a14:imgEffect>
                      <a14:brightnessContrast bright="-3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2803928" cy="2316289"/>
          </a:xfrm>
          <a:prstGeom prst="rect">
            <a:avLst/>
          </a:prstGeom>
        </p:spPr>
      </p:pic>
      <p:pic>
        <p:nvPicPr>
          <p:cNvPr id="9" name="Picture 8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76" y="1531034"/>
            <a:ext cx="2810024" cy="2316289"/>
          </a:xfrm>
          <a:prstGeom prst="rect">
            <a:avLst/>
          </a:prstGeom>
        </p:spPr>
      </p:pic>
      <p:pic>
        <p:nvPicPr>
          <p:cNvPr id="10" name="Picture 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55911"/>
            <a:ext cx="2810024" cy="2316289"/>
          </a:xfrm>
          <a:prstGeom prst="rect">
            <a:avLst/>
          </a:prstGeom>
        </p:spPr>
      </p:pic>
      <p:pic>
        <p:nvPicPr>
          <p:cNvPr id="11" name="Picture 1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76" y="3855911"/>
            <a:ext cx="2810024" cy="2316289"/>
          </a:xfrm>
          <a:prstGeom prst="rect">
            <a:avLst/>
          </a:prstGeom>
        </p:spPr>
      </p:pic>
      <p:pic>
        <p:nvPicPr>
          <p:cNvPr id="13" name="VUIDEHOC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0134600" y="5181600"/>
            <a:ext cx="6096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00" y="786581"/>
            <a:ext cx="738311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TRÒ CHƠI : THỬ TÀI HIỂU BIẾT</a:t>
            </a:r>
          </a:p>
        </p:txBody>
      </p:sp>
      <p:pic>
        <p:nvPicPr>
          <p:cNvPr id="15" name="Picture 14">
            <a:hlinkClick r:id="" action="ppaction://noaction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791200"/>
            <a:ext cx="714375" cy="1038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36" y="223237"/>
            <a:ext cx="7143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3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2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2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2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3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0"/>
            <a:ext cx="8305800" cy="3581400"/>
          </a:xfrm>
          <a:prstGeom prst="roundRect">
            <a:avLst/>
          </a:prstGeom>
          <a:solidFill>
            <a:schemeClr val="bg1">
              <a:lumMod val="95000"/>
              <a:alpha val="62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câu hỏi cho bộ phận câu được in đậm:</a:t>
            </a:r>
          </a:p>
          <a:p>
            <a:endParaRPr lang="en-US" alt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Trong vườn, </a:t>
            </a:r>
            <a:r>
              <a:rPr lang="en-US" alt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trăm hoa khoe sắc thắm khi mùa xuân về.</a:t>
            </a: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791200"/>
            <a:ext cx="7143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791200"/>
            <a:ext cx="714375" cy="10382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524000"/>
            <a:ext cx="8305800" cy="3581400"/>
          </a:xfrm>
          <a:prstGeom prst="roundRect">
            <a:avLst/>
          </a:prstGeom>
          <a:solidFill>
            <a:schemeClr val="bg1">
              <a:lumMod val="95000"/>
              <a:alpha val="62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32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 hạ bắt đầu từ tháng nào, kết thúc vào tháng nào?</a:t>
            </a:r>
          </a:p>
          <a:p>
            <a:r>
              <a:rPr lang="en-US" altLang="en-US" sz="32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Mùa hạ có hoa gì, quả gì?</a:t>
            </a:r>
            <a:endParaRPr lang="en-US" altLang="en-US" sz="320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791200"/>
            <a:ext cx="714375" cy="10382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524000"/>
            <a:ext cx="8305800" cy="3581400"/>
          </a:xfrm>
          <a:prstGeom prst="roundRect">
            <a:avLst/>
          </a:prstGeom>
          <a:solidFill>
            <a:schemeClr val="bg1">
              <a:lumMod val="95000"/>
              <a:alpha val="62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bộ phận câu trả lời cho câu hỏi “Như thế nào?”</a:t>
            </a:r>
          </a:p>
          <a:p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Bông cúc sung sướng khôn tả.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47968" y="3990536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791200"/>
            <a:ext cx="714375" cy="10382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524000"/>
            <a:ext cx="8305800" cy="3581400"/>
          </a:xfrm>
          <a:prstGeom prst="roundRect">
            <a:avLst/>
          </a:prstGeom>
          <a:solidFill>
            <a:schemeClr val="bg1">
              <a:lumMod val="95000"/>
              <a:alpha val="62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một câu nói về đặc điểm thời tiết mùa đông.</a:t>
            </a:r>
          </a:p>
        </p:txBody>
      </p:sp>
    </p:spTree>
    <p:extLst>
      <p:ext uri="{BB962C8B-B14F-4D97-AF65-F5344CB8AC3E}">
        <p14:creationId xmlns:p14="http://schemas.microsoft.com/office/powerpoint/2010/main" val="14814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7&quot;/&gt;&lt;/object&gt;&lt;object type=&quot;3&quot; unique_id=&quot;10004&quot;&gt;&lt;property id=&quot;20148&quot; value=&quot;5&quot;/&gt;&lt;property id=&quot;20300&quot; value=&quot;Slide 2&quot;/&gt;&lt;property id=&quot;20307&quot; value=&quot;258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4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9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2021-08-13T05:16:27Z</dcterms:created>
  <dcterms:modified xsi:type="dcterms:W3CDTF">2021-08-13T05:16:42Z</dcterms:modified>
</cp:coreProperties>
</file>