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68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94A8-C050-4EC0-95D9-92C3CFD50B4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E15B1-F65F-490F-8E69-8D61C279C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9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FFE4D-164C-48F9-BD18-336B35F6D90D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C509D-722E-4CFE-A585-FD605A130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8478-D375-44A7-B3CE-A79832A9D19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18809-2F8F-4F3B-BF92-05186B254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B8975-47F0-49D4-8E47-1CDF6DD70BF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E84C-70A9-438C-9CB1-6CF800DD9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1DD2-17EE-4FAF-BA00-AFE43F83C0D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EBF8-8F57-4D00-B938-6C6FE3351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910C7-A919-4F0B-9939-EEFB3A285AF4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E12-77DA-455F-9960-D5A70ACB7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DC99-2314-4D34-9056-CD11D64F586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A71D8-0114-4B1D-8B1B-FDCB9CEA7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A3E90-FFAC-4AA8-AF83-40C8F4AE435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CA6D5-1EC4-4E45-A607-02AC94B2A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BFB8-7FA0-4FED-8252-D50FF4997C9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9C34-0304-4851-8615-0986B8632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0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1C966-16F4-483B-9B42-827407B3F53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7CAA-41C2-44DC-BD6C-EF719DAFA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1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6410-7DF9-4BCF-AC43-BEB4A0EA054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0FA05-F7DA-4B99-8FE3-DCAD87425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22467-746C-41A2-9551-4BFF4A07C20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A34AF-740E-4097-8BDD-DDEC3C387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1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6A6FD-8E8C-42BE-983B-E6E9E2F4B83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E32AA-B327-48BB-8B1F-3C7B4102F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7BCFA-13F3-4864-8A16-B7338E78FC62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AB78B-29B0-414B-B32A-9FB20CCB5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7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AC2E9-AE3B-4F90-A971-BCFF57D94134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9A1B-86CF-4004-8380-1EB011D70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2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730E3-54AE-449E-8F73-BBF22D0A24E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68CF-1335-4663-B355-38369153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DAB62-C392-4E9B-8190-D8A61972C754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319E1-82C2-4CDA-8C8B-ABDCAB4C9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477EB-A078-456C-A8B5-D9BBE25E8350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B7D9-41A6-4B5F-A562-5B1C02598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DE79E-AFBB-4B3F-878E-582A71C8393C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2A8E-3C10-49E2-83F9-84899DE6C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73898-8766-4201-811E-A395D6ACD85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A23B-6683-4705-88EE-7A95B2DCE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ED5BB-9973-4B62-A9E9-19A6EE3EA6A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5D94F-C891-4E9A-9D56-51156A48C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0610-F7DA-4C3F-951A-B6D820AC876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57DFC-1734-48E8-B6E4-7D357F07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0C13-661A-4E23-A67B-B8E0F7A9A07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C77D-A7E8-4243-9FF5-E700DB21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78903-E0A1-4D66-AA97-ED00C6FA883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F7D0-E23A-4E72-89E5-7BCB62449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B3C38-FE79-4B4B-A43D-0E72ED4DDEAD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B78A3-D477-4A1D-BF1E-9D8D83D4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F84704-0936-4C4E-BA68-64B1C38C9B9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31CEF4-D3C7-4272-A365-BA43EDC7A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3838D7-2E17-4135-849F-29F135279F4F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FF40D6-9577-4562-AFB3-B5C04D6A0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slide" Target="slide13.xml"/><Relationship Id="rId21" Type="http://schemas.openxmlformats.org/officeDocument/2006/relationships/slide" Target="slide11.xml"/><Relationship Id="rId7" Type="http://schemas.openxmlformats.org/officeDocument/2006/relationships/image" Target="../media/image7.png"/><Relationship Id="rId12" Type="http://schemas.openxmlformats.org/officeDocument/2006/relationships/slide" Target="slide12.xml"/><Relationship Id="rId17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image" Target="../media/image9.png"/><Relationship Id="rId24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slide" Target="slide5.xml"/><Relationship Id="rId23" Type="http://schemas.openxmlformats.org/officeDocument/2006/relationships/image" Target="../media/image15.png"/><Relationship Id="rId10" Type="http://schemas.openxmlformats.org/officeDocument/2006/relationships/slide" Target="slide10.xml"/><Relationship Id="rId19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8.png"/><Relationship Id="rId14" Type="http://schemas.openxmlformats.org/officeDocument/2006/relationships/slide" Target="slide3.xml"/><Relationship Id="rId22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TomAndJerryOST-V.A-2794728_hq.mp3">
            <a:hlinkClick r:id="" action="ppaction://media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325"/>
            <a:ext cx="5127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2294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331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325"/>
            <a:ext cx="24003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434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325"/>
            <a:ext cx="24003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" action="ppaction://hlinkshowjump?jump=nextslide"/>
          </p:cNvPr>
          <p:cNvSpPr/>
          <p:nvPr/>
        </p:nvSpPr>
        <p:spPr>
          <a:xfrm>
            <a:off x="2286000" y="1600200"/>
            <a:ext cx="4933950" cy="228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MỚI</a:t>
            </a:r>
            <a:endParaRPr lang="en-US" sz="5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938" y="0"/>
            <a:ext cx="14859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MỚI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tom 1" descr="C:\Users\ADMIN\Desktop\11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4816475"/>
            <a:ext cx="114617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tom 2" descr="C:\Users\ADMIN\Desktop\2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3935413"/>
            <a:ext cx="10620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tom 3" descr="C:\Users\ADMIN\Desktop\3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3654425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tom 4" descr="C:\Users\ADMIN\Desktop\4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3735388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tom 4" descr="C:\Users\ADMIN\Desktop\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478213"/>
            <a:ext cx="112712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jerry1" descr="C:\Users\ADMIN\Desktop\11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5540375"/>
            <a:ext cx="114776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jerry 2" descr="C:\Users\ADMIN\Desktop\2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5226050"/>
            <a:ext cx="11747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jerry 3" descr="C:\Users\ADMIN\Desktop\3.pn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4940300"/>
            <a:ext cx="11572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jerry 4" descr="C:\Users\ADMIN\Desktop\4.pn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4354513"/>
            <a:ext cx="1165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jerry 5" descr="C:\Users\ADMIN\Desktop\5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3790950"/>
            <a:ext cx="11271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Hình ảnh có liên quan"/>
          <p:cNvPicPr>
            <a:picLocks noChangeAspect="1" noChangeArrowheads="1" noCrop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-1450975"/>
            <a:ext cx="47625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Hình ảnh có liên quan"/>
          <p:cNvPicPr>
            <a:picLocks noChangeAspect="1" noChangeArrowheads="1" noCrop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-1135063"/>
            <a:ext cx="4762500" cy="560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Tom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13" y="4940300"/>
            <a:ext cx="1727201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Jerry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5692775"/>
            <a:ext cx="1341437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2 0.11283 L 0.11788 -0.12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11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12532 L 0.15121 -0.26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22 -0.2696 L 0.27622 -0.32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22 -0.32509 L 0.39289 -0.313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89 -0.31399 L 0.53455 -0.313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 nodeType="clickPar">
                      <p:stCondLst>
                        <p:cond delay="0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6659 L 0.02621 -0.1415 C 0.03263 -0.15838 0.04201 -0.16786 0.05173 -0.16786 C 0.06302 -0.16786 0.07187 -0.15838 0.07829 -0.1415 L 0.10833 -0.06659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5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6659 L 0.25364 -0.108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-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65 -0.10821 L 0.40365 -0.16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65 -0.1637 L 0.51198 -0.2524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4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98 -0.25248 L 0.61198 -0.319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332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5126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615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7174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8198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9222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625" y="139700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585788" y="660400"/>
            <a:ext cx="5402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87713" y="2782888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27400" y="3189288"/>
            <a:ext cx="55737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0246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325"/>
            <a:ext cx="1200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1270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4001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7&quot;/&gt;&lt;/object&gt;&lt;object type=&quot;3&quot; unique_id=&quot;10007&quot;&gt;&lt;property id=&quot;20148&quot; value=&quot;5&quot;/&gt;&lt;property id=&quot;20300&quot; value=&quot;Slide 5&quot;/&gt;&lt;property id=&quot;20307&quot; value=&quot;266&quot;/&gt;&lt;/object&gt;&lt;object type=&quot;3&quot; unique_id=&quot;10008&quot;&gt;&lt;property id=&quot;20148&quot; value=&quot;5&quot;/&gt;&lt;property id=&quot;20300&quot; value=&quot;Slide 6&quot;/&gt;&lt;property id=&quot;20307&quot; value=&quot;265&quot;/&gt;&lt;/object&gt;&lt;object type=&quot;3&quot; unique_id=&quot;10009&quot;&gt;&lt;property id=&quot;20148&quot; value=&quot;5&quot;/&gt;&lt;property id=&quot;20300&quot; value=&quot;Slide 7&quot;/&gt;&lt;property id=&quot;20307&quot; value=&quot;264&quot;/&gt;&lt;/object&gt;&lt;object type=&quot;3&quot; unique_id=&quot;10010&quot;&gt;&lt;property id=&quot;20148&quot; value=&quot;5&quot;/&gt;&lt;property id=&quot;20300&quot; value=&quot;Slide 8&quot;/&gt;&lt;property id=&quot;20307&quot; value=&quot;263&quot;/&gt;&lt;/object&gt;&lt;object type=&quot;3&quot; unique_id=&quot;10011&quot;&gt;&lt;property id=&quot;20148&quot; value=&quot;5&quot;/&gt;&lt;property id=&quot;20300&quot; value=&quot;Slide 9&quot;/&gt;&lt;property id=&quot;20307&quot; value=&quot;262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13&quot;&gt;&lt;property id=&quot;20148&quot; value=&quot;5&quot;/&gt;&lt;property id=&quot;20300&quot; value=&quot;Slide 11&quot;/&gt;&lt;property id=&quot;20307&quot; value=&quot;260&quot;/&gt;&lt;/object&gt;&lt;object type=&quot;3&quot; unique_id=&quot;10014&quot;&gt;&lt;property id=&quot;20148&quot; value=&quot;5&quot;/&gt;&lt;property id=&quot;20300&quot; value=&quot;Slide 12&quot;/&gt;&lt;property id=&quot;20307&quot; value=&quot;259&quot;/&gt;&lt;/object&gt;&lt;object type=&quot;3&quot; unique_id=&quot;10057&quot;&gt;&lt;property id=&quot;20148&quot; value=&quot;5&quot;/&gt;&lt;property id=&quot;20300&quot; value=&quot;Slide 13&quot;/&gt;&lt;property id=&quot;20307&quot; value=&quot;268&quot;/&gt;&lt;/object&gt;&lt;/object&gt;&lt;object type=&quot;8&quot; unique_id=&quot;10028&quot;&gt;&lt;/object&gt;&lt;/object&gt;&lt;/database&gt;"/>
  <p:tag name="SECTOMILLISECCONVERTED" val="1"/>
  <p:tag name="INKNOELEADERBOARD" val="-4446918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174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thuvienhoclieu.com; Admin</dc:creator>
  <cp:keywords>thuvienhoclieu.com</cp:keywords>
  <dc:description>thuvienhoclieu.com</dc:description>
  <cp:lastModifiedBy>Tien Ich May Tinh</cp:lastModifiedBy>
  <cp:revision>17</cp:revision>
  <dcterms:created xsi:type="dcterms:W3CDTF">2020-08-06T14:08:06Z</dcterms:created>
  <dcterms:modified xsi:type="dcterms:W3CDTF">2021-08-13T06:42:48Z</dcterms:modified>
</cp:coreProperties>
</file>