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5" r:id="rId6"/>
    <p:sldId id="264" r:id="rId7"/>
    <p:sldId id="263" r:id="rId8"/>
    <p:sldId id="262" r:id="rId9"/>
    <p:sldId id="259" r:id="rId10"/>
    <p:sldId id="260" r:id="rId11"/>
    <p:sldId id="261" r:id="rId12"/>
    <p:sldId id="266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1" autoAdjust="0"/>
  </p:normalViewPr>
  <p:slideViewPr>
    <p:cSldViewPr>
      <p:cViewPr>
        <p:scale>
          <a:sx n="77" d="100"/>
          <a:sy n="77" d="100"/>
        </p:scale>
        <p:origin x="-117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B1A13-72D7-4893-95AD-ACFFFEB450E4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C7E1C-7B68-47F9-B067-1DD900EE6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D5DEA-9170-4C32-B3B4-1ED6F7B3BFC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0C9DE-15E1-4882-8BA4-A9EBAEDC5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03064-5698-4DBB-8167-5D91D01F8D19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BBD77-3342-4975-A02B-D3033BBF9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E0C4F-0A42-49CF-B646-8B90E2948921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44B19-9B4C-484A-AF04-941EAF042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D57D-50A1-4AB2-A9CF-CE14969FCB32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C521E-B707-41AA-8AA2-6DCC8906E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68A3-47FA-4E55-8B63-6301D7C7ECD1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EF86-76B1-4756-9659-D7FE74DED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2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76614-E464-4B27-96B0-0D2ACBA6383B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AD805-49CC-4F21-B401-65BE020A2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E979-271F-4F85-832F-91E46ADF2F8A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A4262-6D56-4C65-9C4C-A8631FAB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5ADE4-78D7-4DCF-BF07-81F4FE44FFC9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BB216-BC43-4428-9635-817FDD343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8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81D7-9DD4-43ED-8CB3-56D6AE6157B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D2B5B-144A-4A8D-BDA3-EBD5FD7FD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8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8BD99-0574-4603-AD3A-62ACA4E9591B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EA081-A3B8-4F9E-BFB5-1638D3BE3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33FD4-3D6C-4A22-9453-19CA6F49076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E0EE2-3BAB-4B84-A1B7-F7B481E63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6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7C91-6368-4A09-BD92-5DCC9EB886E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B02BF-075B-4D4F-8F42-D1A20009F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36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E710-0A02-4724-A2FD-D5ACEE89607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1D933-7361-4DEF-8EDD-B2F2AEB02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31A5C-A652-4A53-AA30-744C75CF13C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1BEA-26C0-4468-BDEA-B711B19AF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B59B-9DA9-40B6-A337-AA520C70951E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8A38D-3759-4A88-8D6F-CD7CCEDD1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A69C7-8AC8-4D51-9546-49BB372BD3AD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BB0B6-6AEC-4E48-B948-1FBD91D50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16B82-1CA4-40D6-9AAE-D3E7EA842CE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4C4BE-D0AA-443D-AB05-7C92ABE85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7075A-4764-4EDC-A086-BA3C9DD76949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6184-39F3-4EF9-ACFB-841AA69B9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F5AF5-0324-45F0-AC34-450EC96AD0AE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464AB-7C21-45F4-8361-6870ED66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1B15-F407-4D7E-85B4-1038100B175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66BD-0159-4A80-9138-16D2FC8A6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DCD7-164E-4EDE-9A87-92D0BF226B8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E9B81-636C-46CD-91D5-7AA847CD8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607679-3E5C-4901-9C66-DC2EBB3D35D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7D5D26-3772-4A33-A540-2E2665331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68F8B5-23C9-41B6-8E04-92A37E71383E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70377F-9F3A-433A-B334-454C3DA38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slide" Target="slide4.xml"/><Relationship Id="rId18" Type="http://schemas.openxmlformats.org/officeDocument/2006/relationships/image" Target="../media/image11.gif"/><Relationship Id="rId3" Type="http://schemas.openxmlformats.org/officeDocument/2006/relationships/slide" Target="slide3.xml"/><Relationship Id="rId21" Type="http://schemas.openxmlformats.org/officeDocument/2006/relationships/slide" Target="slide11.xml"/><Relationship Id="rId7" Type="http://schemas.openxmlformats.org/officeDocument/2006/relationships/slide" Target="slide9.xml"/><Relationship Id="rId12" Type="http://schemas.openxmlformats.org/officeDocument/2006/relationships/slide" Target="slide5.xml"/><Relationship Id="rId17" Type="http://schemas.openxmlformats.org/officeDocument/2006/relationships/image" Target="../media/image3.png"/><Relationship Id="rId2" Type="http://schemas.openxmlformats.org/officeDocument/2006/relationships/image" Target="../media/image4.jp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slide" Target="slide7.xml"/><Relationship Id="rId5" Type="http://schemas.openxmlformats.org/officeDocument/2006/relationships/slide" Target="slide8.xml"/><Relationship Id="rId15" Type="http://schemas.openxmlformats.org/officeDocument/2006/relationships/image" Target="../media/image9.png"/><Relationship Id="rId10" Type="http://schemas.openxmlformats.org/officeDocument/2006/relationships/image" Target="../media/image8.jpeg"/><Relationship Id="rId19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slide" Target="slide6.xml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86200"/>
            <a:ext cx="28194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 TÀI</a:t>
            </a:r>
            <a:endParaRPr lang="en-US" sz="9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TomAndJerryOST-V.A-2794728_hq.mp3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" action="ppaction://hlinkshowjump?jump=nextslide"/>
          </p:cNvPr>
          <p:cNvSpPr/>
          <p:nvPr/>
        </p:nvSpPr>
        <p:spPr>
          <a:xfrm>
            <a:off x="1905000" y="1447800"/>
            <a:ext cx="5695950" cy="2895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MỚI</a:t>
            </a:r>
            <a:endParaRPr lang="en-US" sz="4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0"/>
            <a:ext cx="569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5889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1600200"/>
            <a:ext cx="5651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7938"/>
            <a:ext cx="56197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69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-1588"/>
            <a:ext cx="5667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7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-1588"/>
            <a:ext cx="5889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600200"/>
            <a:ext cx="561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19200"/>
            <a:ext cx="1916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101600"/>
            <a:ext cx="1473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Tieng-vo-tay-www_yeualo_com.mp3">
            <a:hlinkClick r:id="" action="ppaction://media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047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Tieng-vo-tay-www_yeualo_com.mp3">
            <a:hlinkClick r:id="" action="ppaction://media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43668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 descr="Hình ảnh có liên quan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-1450975"/>
            <a:ext cx="47625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Hình ảnh có liên quan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-1479550"/>
            <a:ext cx="47625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tOM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2413"/>
            <a:ext cx="26892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JERRY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516563"/>
            <a:ext cx="126206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>
            <a:hlinkClick r:id="rId21" action="ppaction://hlinksldjump"/>
          </p:cNvPr>
          <p:cNvSpPr/>
          <p:nvPr/>
        </p:nvSpPr>
        <p:spPr>
          <a:xfrm>
            <a:off x="7658100" y="6164263"/>
            <a:ext cx="14859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MỚI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 nodeType="clickPar">
                      <p:stCondLst>
                        <p:cond delay="0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939E-6 L 0.16962 -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-0.00324 L 0.33628 -0.0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28 -0.00324 L 0.53628 -0.003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28 -0.00324 L 0.73628 -0.0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66512E-7 L 0.22656 -0.009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56 -0.00971 L 0.39323 -0.009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23 -0.00971 L 0.59323 -0.0097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23 -0.00971 L 0.79323 -0.0097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5126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7938"/>
            <a:ext cx="9017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6150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7938"/>
            <a:ext cx="9017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7174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7938"/>
            <a:ext cx="9017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8198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7938"/>
            <a:ext cx="9017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9222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7938"/>
            <a:ext cx="9017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6651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916113" y="1079500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10246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7938"/>
            <a:ext cx="9017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2750" y="423863"/>
            <a:ext cx="5867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1916113" y="893763"/>
            <a:ext cx="5402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hỏi vào đây?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" y="3478213"/>
            <a:ext cx="5524500" cy="13985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" y="3863975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Thầy cô điền câu trả lời vào đây.</a:t>
            </a:r>
          </a:p>
        </p:txBody>
      </p:sp>
      <p:pic>
        <p:nvPicPr>
          <p:cNvPr id="11270" name="Picture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7938"/>
            <a:ext cx="9017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65&quot;/&gt;&lt;/object&gt;&lt;object type=&quot;3&quot; unique_id=&quot;10007&quot;&gt;&lt;property id=&quot;20148&quot; value=&quot;5&quot;/&gt;&lt;property id=&quot;20300&quot; value=&quot;Slide 5&quot;/&gt;&lt;property id=&quot;20307&quot; value=&quot;264&quot;/&gt;&lt;/object&gt;&lt;object type=&quot;3&quot; unique_id=&quot;10008&quot;&gt;&lt;property id=&quot;20148&quot; value=&quot;5&quot;/&gt;&lt;property id=&quot;20300&quot; value=&quot;Slide 6&quot;/&gt;&lt;property id=&quot;20307&quot; value=&quot;263&quot;/&gt;&lt;/object&gt;&lt;object type=&quot;3&quot; unique_id=&quot;10009&quot;&gt;&lt;property id=&quot;20148&quot; value=&quot;5&quot;/&gt;&lt;property id=&quot;20300&quot; value=&quot;Slide 7&quot;/&gt;&lt;property id=&quot;20307&quot; value=&quot;262&quot;/&gt;&lt;/object&gt;&lt;object type=&quot;3&quot; unique_id=&quot;10010&quot;&gt;&lt;property id=&quot;20148&quot; value=&quot;5&quot;/&gt;&lt;property id=&quot;20300&quot; value=&quot;Slide 8&quot;/&gt;&lt;property id=&quot;20307&quot; value=&quot;259&quot;/&gt;&lt;/object&gt;&lt;object type=&quot;3&quot; unique_id=&quot;10011&quot;&gt;&lt;property id=&quot;20148&quot; value=&quot;5&quot;/&gt;&lt;property id=&quot;20300&quot; value=&quot;Slide 9&quot;/&gt;&lt;property id=&quot;20307&quot; value=&quot;260&quot;/&gt;&lt;/object&gt;&lt;object type=&quot;3&quot; unique_id=&quot;10012&quot;&gt;&lt;property id=&quot;20148&quot; value=&quot;5&quot;/&gt;&lt;property id=&quot;20300&quot; value=&quot;Slide 10&quot;/&gt;&lt;property id=&quot;20307&quot; value=&quot;261&quot;/&gt;&lt;/object&gt;&lt;object type=&quot;3&quot; unique_id=&quot;10049&quot;&gt;&lt;property id=&quot;20148&quot; value=&quot;5&quot;/&gt;&lt;property id=&quot;20300&quot; value=&quot;Slide 11&quot;/&gt;&lt;property id=&quot;20307&quot; value=&quot;266&quot;/&gt;&lt;/object&gt;&lt;/object&gt;&lt;object type=&quot;8&quot; unique_id=&quot;1002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2021-08-13T05:22:57Z</dcterms:created>
  <dcterms:modified xsi:type="dcterms:W3CDTF">2021-08-13T06:43:35Z</dcterms:modified>
</cp:coreProperties>
</file>