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itchFamily="34" charset="0"/>
      <p:regular r:id="rId6"/>
      <p:bold r:id="rId7"/>
      <p:italic r:id="rId8"/>
      <p:boldItalic r:id="rId9"/>
    </p:embeddedFont>
    <p:embeddedFont>
      <p:font typeface="Tahoma" pitchFamily="34" charset="0"/>
      <p:regular r:id="rId10"/>
      <p:bold r:id="rId11"/>
    </p:embeddedFont>
    <p:embeddedFont>
      <p:font typeface="Calibri Light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78"/>
    <a:srgbClr val="0E0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A15578-682B-4A01-9638-014C16DE1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5AAC1EE-97A3-4603-AA67-B9B86F55F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0C8B9-3AC5-46CF-A12A-6DF4288A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012C-B1B7-47F6-B168-A941E97A73A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8CA0AF-530D-4EBD-B965-8B94F5F1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359C82-3A0F-48FF-926E-5D04481A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793-07B9-4429-92E8-8730EA77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7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5AAED-E4CB-438E-BAE6-D874C01F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CA6078-7021-47C7-8ADD-30EB0D4D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7DC22C-267E-4ADC-AF05-BEB72190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012C-B1B7-47F6-B168-A941E97A73A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ACB2E6-036D-489B-AF95-7F191F40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6DBCEB-45FD-4CA2-89E1-0743C2C2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793-07B9-4429-92E8-8730EA77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6BF1447-7437-45B5-955F-F450CFC6F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DF0BE9-59DA-4877-8D0D-735633F5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9A8181-2D82-4E5A-A55B-C3850F30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012C-B1B7-47F6-B168-A941E97A73A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6443D1-9D50-4347-8EF4-C71123BD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7B7A19-FC92-4734-BBA7-FBC0512D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793-07B9-4429-92E8-8730EA77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1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D41855-5658-46FC-B1E4-D8A33D04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E48DD4-982E-4DF5-83BC-71D4D6BC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C6D471-1D4A-4A93-8DC4-6EC44FFF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012C-B1B7-47F6-B168-A941E97A73A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F56D3-DE4D-452A-8EDB-00A20AD1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3EE1EB-0B3D-4FD7-B6AB-2BD17542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793-07B9-4429-92E8-8730EA77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9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AAF01F-173B-42F4-B79E-090D56AC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F68C77-CBFA-461F-A51E-325EB9550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1E92DB-083F-452B-B9A8-07F35FD1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012C-B1B7-47F6-B168-A941E97A73A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284B60-C1EA-4B69-AA90-8F1E5FB9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62BA63-766D-48C7-962C-260FED02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793-07B9-4429-92E8-8730EA77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4F6C79-9DB9-41C2-AB7F-EE2DBD4C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B300A1-412B-4D8E-A682-9491921A9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449AE0-B2AB-4AC5-AD17-D5485CF0B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4E3E69-8221-46DF-8417-9117474D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012C-B1B7-47F6-B168-A941E97A73A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0CA87B-A6B0-4084-8ABD-22FC70DE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9FFCA0-2136-413A-9FC4-8666492A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793-07B9-4429-92E8-8730EA77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CC1165-B1EA-4947-A1FB-D9CF6BE2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6949C6E-764C-4F36-94CB-FE2A2DF8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9B79E8-DF7C-4EBB-9F3B-6BE1496FD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2F9A33-7E46-4A42-A0A4-E18DB17B8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68AAA32-05F2-47FB-B9B2-30397B27C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50AE778-A2FD-4AD5-B23E-61A0D250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012C-B1B7-47F6-B168-A941E97A73A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AF383F0-95C5-45CA-90E7-CB223748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17D151-FD6A-419A-A7B0-CA8BE2A2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793-07B9-4429-92E8-8730EA77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5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5CD961-234E-4CF8-B0EF-237952B8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A917F9D-08A6-466A-864D-D2F376CC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012C-B1B7-47F6-B168-A941E97A73A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EDF56FB-BF1A-451B-AFCC-8E5E82A9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85A4458-ED35-410C-9316-3AE12AF0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793-07B9-4429-92E8-8730EA77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3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26121E3-1542-49D2-AFE7-215B078A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012C-B1B7-47F6-B168-A941E97A73A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B79D1B-E5A5-4FF6-B1AF-3C1CE82B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CA32E8B-A5B1-45B5-9A9F-B5EF9E6E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793-07B9-4429-92E8-8730EA77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7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34EF36-1426-4285-828F-C8CFBFE9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2C0F19-B360-4B7D-8B84-54564343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61CC49-77D0-4E31-A9D2-D30F8EDA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AB92D8-AB77-44F5-B9DD-F7A3C2F6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012C-B1B7-47F6-B168-A941E97A73A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0A841E-88D4-4D0A-97C4-E4897B61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54F814-BBE2-4CE3-B3C8-C4A938E7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793-07B9-4429-92E8-8730EA77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1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E247E2-3FF2-44B7-B10F-3C06FDF7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C9E9FEF-3FB3-4E4C-A935-958BA9328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9F12C7B-8B90-4958-A986-27D36990B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94EFE80-B253-4A84-BE72-FE133747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012C-B1B7-47F6-B168-A941E97A73A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70AA07-12BD-4E8C-B324-9F0CBE23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AF4ED2-925B-495F-9A04-20C40D1E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793-07B9-4429-92E8-8730EA77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9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507F965-6FBF-4E4A-99CF-0D8736C9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441528-4D68-4198-AA39-08CEF828A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895987-3F38-4722-83D8-2292FDC38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C012C-B1B7-47F6-B168-A941E97A73A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B2F808-3920-4A01-9D82-C1D249E03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6A23AC-28FD-47E2-A9E1-1773F8543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C7793-07B9-4429-92E8-8730EA77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3" Type="http://schemas.microsoft.com/office/2007/relationships/media" Target="../media/media2.mp3"/><Relationship Id="rId7" Type="http://schemas.microsoft.com/office/2007/relationships/media" Target="../media/media4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openxmlformats.org/officeDocument/2006/relationships/image" Target="../media/image2.png"/><Relationship Id="rId5" Type="http://schemas.microsoft.com/office/2007/relationships/media" Target="../media/media3.mp3"/><Relationship Id="rId10" Type="http://schemas.openxmlformats.org/officeDocument/2006/relationships/image" Target="../media/image1.png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3" Type="http://schemas.microsoft.com/office/2007/relationships/media" Target="../media/media2.mp3"/><Relationship Id="rId7" Type="http://schemas.microsoft.com/office/2007/relationships/media" Target="../media/media4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openxmlformats.org/officeDocument/2006/relationships/image" Target="../media/image2.png"/><Relationship Id="rId5" Type="http://schemas.microsoft.com/office/2007/relationships/media" Target="../media/media3.mp3"/><Relationship Id="rId10" Type="http://schemas.openxmlformats.org/officeDocument/2006/relationships/image" Target="../media/image1.png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3" Type="http://schemas.microsoft.com/office/2007/relationships/media" Target="../media/media2.mp3"/><Relationship Id="rId7" Type="http://schemas.microsoft.com/office/2007/relationships/media" Target="../media/media4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openxmlformats.org/officeDocument/2006/relationships/image" Target="../media/image2.png"/><Relationship Id="rId5" Type="http://schemas.microsoft.com/office/2007/relationships/media" Target="../media/media3.mp3"/><Relationship Id="rId10" Type="http://schemas.openxmlformats.org/officeDocument/2006/relationships/image" Target="../media/image1.png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3" Type="http://schemas.microsoft.com/office/2007/relationships/media" Target="../media/media2.mp3"/><Relationship Id="rId7" Type="http://schemas.microsoft.com/office/2007/relationships/media" Target="../media/media4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openxmlformats.org/officeDocument/2006/relationships/image" Target="../media/image2.png"/><Relationship Id="rId5" Type="http://schemas.microsoft.com/office/2007/relationships/media" Target="../media/media3.mp3"/><Relationship Id="rId10" Type="http://schemas.openxmlformats.org/officeDocument/2006/relationships/image" Target="../media/image1.png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2AB8A841-494C-4C05-B559-B83B93E270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084" y="-49894"/>
            <a:ext cx="3468041" cy="346804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C7B0FE9C-F303-49FF-B30D-C4457E06642A}"/>
              </a:ext>
            </a:extLst>
          </p:cNvPr>
          <p:cNvCxnSpPr/>
          <p:nvPr/>
        </p:nvCxnSpPr>
        <p:spPr>
          <a:xfrm>
            <a:off x="0" y="6260480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2F7D700C-B032-496C-9680-57633EB31182}"/>
              </a:ext>
            </a:extLst>
          </p:cNvPr>
          <p:cNvCxnSpPr/>
          <p:nvPr/>
        </p:nvCxnSpPr>
        <p:spPr>
          <a:xfrm>
            <a:off x="0" y="5397218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4199134-2609-4E66-A329-2863BCCC5133}"/>
              </a:ext>
            </a:extLst>
          </p:cNvPr>
          <p:cNvCxnSpPr/>
          <p:nvPr/>
        </p:nvCxnSpPr>
        <p:spPr>
          <a:xfrm>
            <a:off x="0" y="4194709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2254BD6F-C222-4EBF-A18A-FDA724EC8AEA}"/>
              </a:ext>
            </a:extLst>
          </p:cNvPr>
          <p:cNvSpPr/>
          <p:nvPr/>
        </p:nvSpPr>
        <p:spPr>
          <a:xfrm flipH="1">
            <a:off x="659905" y="3584278"/>
            <a:ext cx="10872190" cy="1251934"/>
          </a:xfrm>
          <a:custGeom>
            <a:avLst/>
            <a:gdLst>
              <a:gd name="connsiteX0" fmla="*/ 9976447 w 10872190"/>
              <a:gd name="connsiteY0" fmla="*/ 130 h 1251934"/>
              <a:gd name="connsiteX1" fmla="*/ 9946352 w 10872190"/>
              <a:gd name="connsiteY1" fmla="*/ 4530 h 1251934"/>
              <a:gd name="connsiteX2" fmla="*/ 8262152 w 10872190"/>
              <a:gd name="connsiteY2" fmla="*/ 4530 h 1251934"/>
              <a:gd name="connsiteX3" fmla="*/ 2610038 w 10872190"/>
              <a:gd name="connsiteY3" fmla="*/ 4530 h 1251934"/>
              <a:gd name="connsiteX4" fmla="*/ 925838 w 10872190"/>
              <a:gd name="connsiteY4" fmla="*/ 4530 h 1251934"/>
              <a:gd name="connsiteX5" fmla="*/ 895743 w 10872190"/>
              <a:gd name="connsiteY5" fmla="*/ 130 h 1251934"/>
              <a:gd name="connsiteX6" fmla="*/ 0 w 10872190"/>
              <a:gd name="connsiteY6" fmla="*/ 625967 h 1251934"/>
              <a:gd name="connsiteX7" fmla="*/ 895743 w 10872190"/>
              <a:gd name="connsiteY7" fmla="*/ 1251804 h 1251934"/>
              <a:gd name="connsiteX8" fmla="*/ 925838 w 10872190"/>
              <a:gd name="connsiteY8" fmla="*/ 1247404 h 1251934"/>
              <a:gd name="connsiteX9" fmla="*/ 2610038 w 10872190"/>
              <a:gd name="connsiteY9" fmla="*/ 1247404 h 1251934"/>
              <a:gd name="connsiteX10" fmla="*/ 8262152 w 10872190"/>
              <a:gd name="connsiteY10" fmla="*/ 1247404 h 1251934"/>
              <a:gd name="connsiteX11" fmla="*/ 9946352 w 10872190"/>
              <a:gd name="connsiteY11" fmla="*/ 1247404 h 1251934"/>
              <a:gd name="connsiteX12" fmla="*/ 9976447 w 10872190"/>
              <a:gd name="connsiteY12" fmla="*/ 1251804 h 1251934"/>
              <a:gd name="connsiteX13" fmla="*/ 10872190 w 10872190"/>
              <a:gd name="connsiteY13" fmla="*/ 625967 h 1251934"/>
              <a:gd name="connsiteX14" fmla="*/ 9976447 w 10872190"/>
              <a:gd name="connsiteY14" fmla="*/ 130 h 12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72190" h="1251934">
                <a:moveTo>
                  <a:pt x="9976447" y="130"/>
                </a:moveTo>
                <a:lnTo>
                  <a:pt x="9946352" y="4530"/>
                </a:lnTo>
                <a:lnTo>
                  <a:pt x="8262152" y="4530"/>
                </a:lnTo>
                <a:lnTo>
                  <a:pt x="2610038" y="4530"/>
                </a:lnTo>
                <a:lnTo>
                  <a:pt x="925838" y="4530"/>
                </a:lnTo>
                <a:lnTo>
                  <a:pt x="895743" y="130"/>
                </a:lnTo>
                <a:cubicBezTo>
                  <a:pt x="669986" y="-5180"/>
                  <a:pt x="349558" y="150180"/>
                  <a:pt x="0" y="625967"/>
                </a:cubicBezTo>
                <a:cubicBezTo>
                  <a:pt x="349558" y="1101755"/>
                  <a:pt x="669986" y="1257114"/>
                  <a:pt x="895743" y="1251804"/>
                </a:cubicBezTo>
                <a:lnTo>
                  <a:pt x="925838" y="1247404"/>
                </a:lnTo>
                <a:lnTo>
                  <a:pt x="2610038" y="1247404"/>
                </a:lnTo>
                <a:lnTo>
                  <a:pt x="8262152" y="1247404"/>
                </a:lnTo>
                <a:lnTo>
                  <a:pt x="9946352" y="1247404"/>
                </a:lnTo>
                <a:lnTo>
                  <a:pt x="9976447" y="1251804"/>
                </a:lnTo>
                <a:cubicBezTo>
                  <a:pt x="10202204" y="1257114"/>
                  <a:pt x="10522632" y="1101755"/>
                  <a:pt x="10872190" y="625967"/>
                </a:cubicBezTo>
                <a:cubicBezTo>
                  <a:pt x="10522632" y="150180"/>
                  <a:pt x="10202204" y="-5180"/>
                  <a:pt x="9976447" y="130"/>
                </a:cubicBezTo>
                <a:close/>
              </a:path>
            </a:pathLst>
          </a:custGeom>
          <a:solidFill>
            <a:srgbClr val="0070C0"/>
          </a:solidFill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605F6AC-8356-4661-B6A4-309609CF4CCF}"/>
              </a:ext>
            </a:extLst>
          </p:cNvPr>
          <p:cNvSpPr txBox="1"/>
          <p:nvPr/>
        </p:nvSpPr>
        <p:spPr>
          <a:xfrm>
            <a:off x="1384917" y="3616546"/>
            <a:ext cx="9383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Câu hỏi : thầy cô đánh nội dung vào đây ?</a:t>
            </a:r>
          </a:p>
        </p:txBody>
      </p:sp>
      <p:sp>
        <p:nvSpPr>
          <p:cNvPr id="15" name="bang a">
            <a:extLst>
              <a:ext uri="{FF2B5EF4-FFF2-40B4-BE49-F238E27FC236}">
                <a16:creationId xmlns:a16="http://schemas.microsoft.com/office/drawing/2014/main" xmlns="" id="{D0E6AFB4-275F-4728-9A13-27E00F9EA3A2}"/>
              </a:ext>
            </a:extLst>
          </p:cNvPr>
          <p:cNvSpPr/>
          <p:nvPr/>
        </p:nvSpPr>
        <p:spPr>
          <a:xfrm flipH="1">
            <a:off x="806332" y="5094962"/>
            <a:ext cx="5249773" cy="604512"/>
          </a:xfrm>
          <a:custGeom>
            <a:avLst/>
            <a:gdLst>
              <a:gd name="connsiteX0" fmla="*/ 9976447 w 10872190"/>
              <a:gd name="connsiteY0" fmla="*/ 130 h 1251934"/>
              <a:gd name="connsiteX1" fmla="*/ 9946352 w 10872190"/>
              <a:gd name="connsiteY1" fmla="*/ 4530 h 1251934"/>
              <a:gd name="connsiteX2" fmla="*/ 8262152 w 10872190"/>
              <a:gd name="connsiteY2" fmla="*/ 4530 h 1251934"/>
              <a:gd name="connsiteX3" fmla="*/ 2610038 w 10872190"/>
              <a:gd name="connsiteY3" fmla="*/ 4530 h 1251934"/>
              <a:gd name="connsiteX4" fmla="*/ 925838 w 10872190"/>
              <a:gd name="connsiteY4" fmla="*/ 4530 h 1251934"/>
              <a:gd name="connsiteX5" fmla="*/ 895743 w 10872190"/>
              <a:gd name="connsiteY5" fmla="*/ 130 h 1251934"/>
              <a:gd name="connsiteX6" fmla="*/ 0 w 10872190"/>
              <a:gd name="connsiteY6" fmla="*/ 625967 h 1251934"/>
              <a:gd name="connsiteX7" fmla="*/ 895743 w 10872190"/>
              <a:gd name="connsiteY7" fmla="*/ 1251804 h 1251934"/>
              <a:gd name="connsiteX8" fmla="*/ 925838 w 10872190"/>
              <a:gd name="connsiteY8" fmla="*/ 1247404 h 1251934"/>
              <a:gd name="connsiteX9" fmla="*/ 2610038 w 10872190"/>
              <a:gd name="connsiteY9" fmla="*/ 1247404 h 1251934"/>
              <a:gd name="connsiteX10" fmla="*/ 8262152 w 10872190"/>
              <a:gd name="connsiteY10" fmla="*/ 1247404 h 1251934"/>
              <a:gd name="connsiteX11" fmla="*/ 9946352 w 10872190"/>
              <a:gd name="connsiteY11" fmla="*/ 1247404 h 1251934"/>
              <a:gd name="connsiteX12" fmla="*/ 9976447 w 10872190"/>
              <a:gd name="connsiteY12" fmla="*/ 1251804 h 1251934"/>
              <a:gd name="connsiteX13" fmla="*/ 10872190 w 10872190"/>
              <a:gd name="connsiteY13" fmla="*/ 625967 h 1251934"/>
              <a:gd name="connsiteX14" fmla="*/ 9976447 w 10872190"/>
              <a:gd name="connsiteY14" fmla="*/ 130 h 12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72190" h="1251934">
                <a:moveTo>
                  <a:pt x="9976447" y="130"/>
                </a:moveTo>
                <a:lnTo>
                  <a:pt x="9946352" y="4530"/>
                </a:lnTo>
                <a:lnTo>
                  <a:pt x="8262152" y="4530"/>
                </a:lnTo>
                <a:lnTo>
                  <a:pt x="2610038" y="4530"/>
                </a:lnTo>
                <a:lnTo>
                  <a:pt x="925838" y="4530"/>
                </a:lnTo>
                <a:lnTo>
                  <a:pt x="895743" y="130"/>
                </a:lnTo>
                <a:cubicBezTo>
                  <a:pt x="669986" y="-5180"/>
                  <a:pt x="349558" y="150180"/>
                  <a:pt x="0" y="625967"/>
                </a:cubicBezTo>
                <a:cubicBezTo>
                  <a:pt x="349558" y="1101755"/>
                  <a:pt x="669986" y="1257114"/>
                  <a:pt x="895743" y="1251804"/>
                </a:cubicBezTo>
                <a:lnTo>
                  <a:pt x="925838" y="1247404"/>
                </a:lnTo>
                <a:lnTo>
                  <a:pt x="2610038" y="1247404"/>
                </a:lnTo>
                <a:lnTo>
                  <a:pt x="8262152" y="1247404"/>
                </a:lnTo>
                <a:lnTo>
                  <a:pt x="9946352" y="1247404"/>
                </a:lnTo>
                <a:lnTo>
                  <a:pt x="9976447" y="1251804"/>
                </a:lnTo>
                <a:cubicBezTo>
                  <a:pt x="10202204" y="1257114"/>
                  <a:pt x="10522632" y="1101755"/>
                  <a:pt x="10872190" y="625967"/>
                </a:cubicBezTo>
                <a:cubicBezTo>
                  <a:pt x="10522632" y="150180"/>
                  <a:pt x="10202204" y="-5180"/>
                  <a:pt x="9976447" y="13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ang c">
            <a:extLst>
              <a:ext uri="{FF2B5EF4-FFF2-40B4-BE49-F238E27FC236}">
                <a16:creationId xmlns:a16="http://schemas.microsoft.com/office/drawing/2014/main" xmlns="" id="{CA2E0476-BE10-4768-BE1B-A9C0072703C2}"/>
              </a:ext>
            </a:extLst>
          </p:cNvPr>
          <p:cNvSpPr/>
          <p:nvPr/>
        </p:nvSpPr>
        <p:spPr>
          <a:xfrm flipH="1">
            <a:off x="806332" y="5958224"/>
            <a:ext cx="5249773" cy="604512"/>
          </a:xfrm>
          <a:custGeom>
            <a:avLst/>
            <a:gdLst>
              <a:gd name="connsiteX0" fmla="*/ 9976447 w 10872190"/>
              <a:gd name="connsiteY0" fmla="*/ 130 h 1251934"/>
              <a:gd name="connsiteX1" fmla="*/ 9946352 w 10872190"/>
              <a:gd name="connsiteY1" fmla="*/ 4530 h 1251934"/>
              <a:gd name="connsiteX2" fmla="*/ 8262152 w 10872190"/>
              <a:gd name="connsiteY2" fmla="*/ 4530 h 1251934"/>
              <a:gd name="connsiteX3" fmla="*/ 2610038 w 10872190"/>
              <a:gd name="connsiteY3" fmla="*/ 4530 h 1251934"/>
              <a:gd name="connsiteX4" fmla="*/ 925838 w 10872190"/>
              <a:gd name="connsiteY4" fmla="*/ 4530 h 1251934"/>
              <a:gd name="connsiteX5" fmla="*/ 895743 w 10872190"/>
              <a:gd name="connsiteY5" fmla="*/ 130 h 1251934"/>
              <a:gd name="connsiteX6" fmla="*/ 0 w 10872190"/>
              <a:gd name="connsiteY6" fmla="*/ 625967 h 1251934"/>
              <a:gd name="connsiteX7" fmla="*/ 895743 w 10872190"/>
              <a:gd name="connsiteY7" fmla="*/ 1251804 h 1251934"/>
              <a:gd name="connsiteX8" fmla="*/ 925838 w 10872190"/>
              <a:gd name="connsiteY8" fmla="*/ 1247404 h 1251934"/>
              <a:gd name="connsiteX9" fmla="*/ 2610038 w 10872190"/>
              <a:gd name="connsiteY9" fmla="*/ 1247404 h 1251934"/>
              <a:gd name="connsiteX10" fmla="*/ 8262152 w 10872190"/>
              <a:gd name="connsiteY10" fmla="*/ 1247404 h 1251934"/>
              <a:gd name="connsiteX11" fmla="*/ 9946352 w 10872190"/>
              <a:gd name="connsiteY11" fmla="*/ 1247404 h 1251934"/>
              <a:gd name="connsiteX12" fmla="*/ 9976447 w 10872190"/>
              <a:gd name="connsiteY12" fmla="*/ 1251804 h 1251934"/>
              <a:gd name="connsiteX13" fmla="*/ 10872190 w 10872190"/>
              <a:gd name="connsiteY13" fmla="*/ 625967 h 1251934"/>
              <a:gd name="connsiteX14" fmla="*/ 9976447 w 10872190"/>
              <a:gd name="connsiteY14" fmla="*/ 130 h 12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72190" h="1251934">
                <a:moveTo>
                  <a:pt x="9976447" y="130"/>
                </a:moveTo>
                <a:lnTo>
                  <a:pt x="9946352" y="4530"/>
                </a:lnTo>
                <a:lnTo>
                  <a:pt x="8262152" y="4530"/>
                </a:lnTo>
                <a:lnTo>
                  <a:pt x="2610038" y="4530"/>
                </a:lnTo>
                <a:lnTo>
                  <a:pt x="925838" y="4530"/>
                </a:lnTo>
                <a:lnTo>
                  <a:pt x="895743" y="130"/>
                </a:lnTo>
                <a:cubicBezTo>
                  <a:pt x="669986" y="-5180"/>
                  <a:pt x="349558" y="150180"/>
                  <a:pt x="0" y="625967"/>
                </a:cubicBezTo>
                <a:cubicBezTo>
                  <a:pt x="349558" y="1101755"/>
                  <a:pt x="669986" y="1257114"/>
                  <a:pt x="895743" y="1251804"/>
                </a:cubicBezTo>
                <a:lnTo>
                  <a:pt x="925838" y="1247404"/>
                </a:lnTo>
                <a:lnTo>
                  <a:pt x="2610038" y="1247404"/>
                </a:lnTo>
                <a:lnTo>
                  <a:pt x="8262152" y="1247404"/>
                </a:lnTo>
                <a:lnTo>
                  <a:pt x="9946352" y="1247404"/>
                </a:lnTo>
                <a:lnTo>
                  <a:pt x="9976447" y="1251804"/>
                </a:lnTo>
                <a:cubicBezTo>
                  <a:pt x="10202204" y="1257114"/>
                  <a:pt x="10522632" y="1101755"/>
                  <a:pt x="10872190" y="625967"/>
                </a:cubicBezTo>
                <a:cubicBezTo>
                  <a:pt x="10522632" y="150180"/>
                  <a:pt x="10202204" y="-5180"/>
                  <a:pt x="9976447" y="13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ap an a">
            <a:extLst>
              <a:ext uri="{FF2B5EF4-FFF2-40B4-BE49-F238E27FC236}">
                <a16:creationId xmlns:a16="http://schemas.microsoft.com/office/drawing/2014/main" xmlns="" id="{9897B1B9-EB78-41AF-AC33-1E8F7714B11F}"/>
              </a:ext>
            </a:extLst>
          </p:cNvPr>
          <p:cNvSpPr txBox="1"/>
          <p:nvPr/>
        </p:nvSpPr>
        <p:spPr>
          <a:xfrm>
            <a:off x="1106008" y="5197163"/>
            <a:ext cx="465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"/>
            </a:pPr>
            <a:r>
              <a:rPr lang="en-US" sz="2000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A. </a:t>
            </a:r>
            <a:r>
              <a:rPr lang="en-US" sz="200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Đáp án này là đáp án đúng</a:t>
            </a:r>
          </a:p>
        </p:txBody>
      </p:sp>
      <p:sp>
        <p:nvSpPr>
          <p:cNvPr id="27" name="dap an c">
            <a:extLst>
              <a:ext uri="{FF2B5EF4-FFF2-40B4-BE49-F238E27FC236}">
                <a16:creationId xmlns:a16="http://schemas.microsoft.com/office/drawing/2014/main" xmlns="" id="{D96707EC-5A82-4050-B897-6DBAB63AC957}"/>
              </a:ext>
            </a:extLst>
          </p:cNvPr>
          <p:cNvSpPr txBox="1"/>
          <p:nvPr/>
        </p:nvSpPr>
        <p:spPr>
          <a:xfrm>
            <a:off x="1106008" y="6060425"/>
            <a:ext cx="465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w"/>
            </a:pPr>
            <a:r>
              <a:rPr lang="en-US" sz="2000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C. </a:t>
            </a:r>
            <a:r>
              <a:rPr lang="en-US" sz="200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Đáp án này là đáp án sai</a:t>
            </a:r>
          </a:p>
        </p:txBody>
      </p:sp>
      <p:sp>
        <p:nvSpPr>
          <p:cNvPr id="31" name="bang b">
            <a:extLst>
              <a:ext uri="{FF2B5EF4-FFF2-40B4-BE49-F238E27FC236}">
                <a16:creationId xmlns:a16="http://schemas.microsoft.com/office/drawing/2014/main" xmlns="" id="{8DD63B39-09F3-4F04-83CD-408FC7619A90}"/>
              </a:ext>
            </a:extLst>
          </p:cNvPr>
          <p:cNvSpPr/>
          <p:nvPr/>
        </p:nvSpPr>
        <p:spPr>
          <a:xfrm flipH="1">
            <a:off x="6135895" y="5094962"/>
            <a:ext cx="5249773" cy="604512"/>
          </a:xfrm>
          <a:custGeom>
            <a:avLst/>
            <a:gdLst>
              <a:gd name="connsiteX0" fmla="*/ 9976447 w 10872190"/>
              <a:gd name="connsiteY0" fmla="*/ 130 h 1251934"/>
              <a:gd name="connsiteX1" fmla="*/ 9946352 w 10872190"/>
              <a:gd name="connsiteY1" fmla="*/ 4530 h 1251934"/>
              <a:gd name="connsiteX2" fmla="*/ 8262152 w 10872190"/>
              <a:gd name="connsiteY2" fmla="*/ 4530 h 1251934"/>
              <a:gd name="connsiteX3" fmla="*/ 2610038 w 10872190"/>
              <a:gd name="connsiteY3" fmla="*/ 4530 h 1251934"/>
              <a:gd name="connsiteX4" fmla="*/ 925838 w 10872190"/>
              <a:gd name="connsiteY4" fmla="*/ 4530 h 1251934"/>
              <a:gd name="connsiteX5" fmla="*/ 895743 w 10872190"/>
              <a:gd name="connsiteY5" fmla="*/ 130 h 1251934"/>
              <a:gd name="connsiteX6" fmla="*/ 0 w 10872190"/>
              <a:gd name="connsiteY6" fmla="*/ 625967 h 1251934"/>
              <a:gd name="connsiteX7" fmla="*/ 895743 w 10872190"/>
              <a:gd name="connsiteY7" fmla="*/ 1251804 h 1251934"/>
              <a:gd name="connsiteX8" fmla="*/ 925838 w 10872190"/>
              <a:gd name="connsiteY8" fmla="*/ 1247404 h 1251934"/>
              <a:gd name="connsiteX9" fmla="*/ 2610038 w 10872190"/>
              <a:gd name="connsiteY9" fmla="*/ 1247404 h 1251934"/>
              <a:gd name="connsiteX10" fmla="*/ 8262152 w 10872190"/>
              <a:gd name="connsiteY10" fmla="*/ 1247404 h 1251934"/>
              <a:gd name="connsiteX11" fmla="*/ 9946352 w 10872190"/>
              <a:gd name="connsiteY11" fmla="*/ 1247404 h 1251934"/>
              <a:gd name="connsiteX12" fmla="*/ 9976447 w 10872190"/>
              <a:gd name="connsiteY12" fmla="*/ 1251804 h 1251934"/>
              <a:gd name="connsiteX13" fmla="*/ 10872190 w 10872190"/>
              <a:gd name="connsiteY13" fmla="*/ 625967 h 1251934"/>
              <a:gd name="connsiteX14" fmla="*/ 9976447 w 10872190"/>
              <a:gd name="connsiteY14" fmla="*/ 130 h 12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72190" h="1251934">
                <a:moveTo>
                  <a:pt x="9976447" y="130"/>
                </a:moveTo>
                <a:lnTo>
                  <a:pt x="9946352" y="4530"/>
                </a:lnTo>
                <a:lnTo>
                  <a:pt x="8262152" y="4530"/>
                </a:lnTo>
                <a:lnTo>
                  <a:pt x="2610038" y="4530"/>
                </a:lnTo>
                <a:lnTo>
                  <a:pt x="925838" y="4530"/>
                </a:lnTo>
                <a:lnTo>
                  <a:pt x="895743" y="130"/>
                </a:lnTo>
                <a:cubicBezTo>
                  <a:pt x="669986" y="-5180"/>
                  <a:pt x="349558" y="150180"/>
                  <a:pt x="0" y="625967"/>
                </a:cubicBezTo>
                <a:cubicBezTo>
                  <a:pt x="349558" y="1101755"/>
                  <a:pt x="669986" y="1257114"/>
                  <a:pt x="895743" y="1251804"/>
                </a:cubicBezTo>
                <a:lnTo>
                  <a:pt x="925838" y="1247404"/>
                </a:lnTo>
                <a:lnTo>
                  <a:pt x="2610038" y="1247404"/>
                </a:lnTo>
                <a:lnTo>
                  <a:pt x="8262152" y="1247404"/>
                </a:lnTo>
                <a:lnTo>
                  <a:pt x="9946352" y="1247404"/>
                </a:lnTo>
                <a:lnTo>
                  <a:pt x="9976447" y="1251804"/>
                </a:lnTo>
                <a:cubicBezTo>
                  <a:pt x="10202204" y="1257114"/>
                  <a:pt x="10522632" y="1101755"/>
                  <a:pt x="10872190" y="625967"/>
                </a:cubicBezTo>
                <a:cubicBezTo>
                  <a:pt x="10522632" y="150180"/>
                  <a:pt x="10202204" y="-5180"/>
                  <a:pt x="9976447" y="13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ang d">
            <a:extLst>
              <a:ext uri="{FF2B5EF4-FFF2-40B4-BE49-F238E27FC236}">
                <a16:creationId xmlns:a16="http://schemas.microsoft.com/office/drawing/2014/main" xmlns="" id="{A6F11D1C-4D08-4BAF-9A3D-4AC673B9036B}"/>
              </a:ext>
            </a:extLst>
          </p:cNvPr>
          <p:cNvSpPr/>
          <p:nvPr/>
        </p:nvSpPr>
        <p:spPr>
          <a:xfrm flipH="1">
            <a:off x="6135895" y="5958224"/>
            <a:ext cx="5249773" cy="604512"/>
          </a:xfrm>
          <a:custGeom>
            <a:avLst/>
            <a:gdLst>
              <a:gd name="connsiteX0" fmla="*/ 9976447 w 10872190"/>
              <a:gd name="connsiteY0" fmla="*/ 130 h 1251934"/>
              <a:gd name="connsiteX1" fmla="*/ 9946352 w 10872190"/>
              <a:gd name="connsiteY1" fmla="*/ 4530 h 1251934"/>
              <a:gd name="connsiteX2" fmla="*/ 8262152 w 10872190"/>
              <a:gd name="connsiteY2" fmla="*/ 4530 h 1251934"/>
              <a:gd name="connsiteX3" fmla="*/ 2610038 w 10872190"/>
              <a:gd name="connsiteY3" fmla="*/ 4530 h 1251934"/>
              <a:gd name="connsiteX4" fmla="*/ 925838 w 10872190"/>
              <a:gd name="connsiteY4" fmla="*/ 4530 h 1251934"/>
              <a:gd name="connsiteX5" fmla="*/ 895743 w 10872190"/>
              <a:gd name="connsiteY5" fmla="*/ 130 h 1251934"/>
              <a:gd name="connsiteX6" fmla="*/ 0 w 10872190"/>
              <a:gd name="connsiteY6" fmla="*/ 625967 h 1251934"/>
              <a:gd name="connsiteX7" fmla="*/ 895743 w 10872190"/>
              <a:gd name="connsiteY7" fmla="*/ 1251804 h 1251934"/>
              <a:gd name="connsiteX8" fmla="*/ 925838 w 10872190"/>
              <a:gd name="connsiteY8" fmla="*/ 1247404 h 1251934"/>
              <a:gd name="connsiteX9" fmla="*/ 2610038 w 10872190"/>
              <a:gd name="connsiteY9" fmla="*/ 1247404 h 1251934"/>
              <a:gd name="connsiteX10" fmla="*/ 8262152 w 10872190"/>
              <a:gd name="connsiteY10" fmla="*/ 1247404 h 1251934"/>
              <a:gd name="connsiteX11" fmla="*/ 9946352 w 10872190"/>
              <a:gd name="connsiteY11" fmla="*/ 1247404 h 1251934"/>
              <a:gd name="connsiteX12" fmla="*/ 9976447 w 10872190"/>
              <a:gd name="connsiteY12" fmla="*/ 1251804 h 1251934"/>
              <a:gd name="connsiteX13" fmla="*/ 10872190 w 10872190"/>
              <a:gd name="connsiteY13" fmla="*/ 625967 h 1251934"/>
              <a:gd name="connsiteX14" fmla="*/ 9976447 w 10872190"/>
              <a:gd name="connsiteY14" fmla="*/ 130 h 12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72190" h="1251934">
                <a:moveTo>
                  <a:pt x="9976447" y="130"/>
                </a:moveTo>
                <a:lnTo>
                  <a:pt x="9946352" y="4530"/>
                </a:lnTo>
                <a:lnTo>
                  <a:pt x="8262152" y="4530"/>
                </a:lnTo>
                <a:lnTo>
                  <a:pt x="2610038" y="4530"/>
                </a:lnTo>
                <a:lnTo>
                  <a:pt x="925838" y="4530"/>
                </a:lnTo>
                <a:lnTo>
                  <a:pt x="895743" y="130"/>
                </a:lnTo>
                <a:cubicBezTo>
                  <a:pt x="669986" y="-5180"/>
                  <a:pt x="349558" y="150180"/>
                  <a:pt x="0" y="625967"/>
                </a:cubicBezTo>
                <a:cubicBezTo>
                  <a:pt x="349558" y="1101755"/>
                  <a:pt x="669986" y="1257114"/>
                  <a:pt x="895743" y="1251804"/>
                </a:cubicBezTo>
                <a:lnTo>
                  <a:pt x="925838" y="1247404"/>
                </a:lnTo>
                <a:lnTo>
                  <a:pt x="2610038" y="1247404"/>
                </a:lnTo>
                <a:lnTo>
                  <a:pt x="8262152" y="1247404"/>
                </a:lnTo>
                <a:lnTo>
                  <a:pt x="9946352" y="1247404"/>
                </a:lnTo>
                <a:lnTo>
                  <a:pt x="9976447" y="1251804"/>
                </a:lnTo>
                <a:cubicBezTo>
                  <a:pt x="10202204" y="1257114"/>
                  <a:pt x="10522632" y="1101755"/>
                  <a:pt x="10872190" y="625967"/>
                </a:cubicBezTo>
                <a:cubicBezTo>
                  <a:pt x="10522632" y="150180"/>
                  <a:pt x="10202204" y="-5180"/>
                  <a:pt x="9976447" y="13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ap an b">
            <a:extLst>
              <a:ext uri="{FF2B5EF4-FFF2-40B4-BE49-F238E27FC236}">
                <a16:creationId xmlns:a16="http://schemas.microsoft.com/office/drawing/2014/main" xmlns="" id="{9B5DABB8-849A-4D2D-930C-9CA07BFC5BDE}"/>
              </a:ext>
            </a:extLst>
          </p:cNvPr>
          <p:cNvSpPr txBox="1"/>
          <p:nvPr/>
        </p:nvSpPr>
        <p:spPr>
          <a:xfrm>
            <a:off x="6435571" y="5197163"/>
            <a:ext cx="465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w"/>
            </a:pPr>
            <a:r>
              <a:rPr lang="en-US" sz="2000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B. </a:t>
            </a:r>
            <a:r>
              <a:rPr lang="en-US" sz="200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Đáp án này là đáp án sai</a:t>
            </a:r>
          </a:p>
        </p:txBody>
      </p:sp>
      <p:sp>
        <p:nvSpPr>
          <p:cNvPr id="34" name="dap an d">
            <a:extLst>
              <a:ext uri="{FF2B5EF4-FFF2-40B4-BE49-F238E27FC236}">
                <a16:creationId xmlns:a16="http://schemas.microsoft.com/office/drawing/2014/main" xmlns="" id="{42A746A3-96B8-42A5-8EFA-A104DB6B2F69}"/>
              </a:ext>
            </a:extLst>
          </p:cNvPr>
          <p:cNvSpPr txBox="1"/>
          <p:nvPr/>
        </p:nvSpPr>
        <p:spPr>
          <a:xfrm>
            <a:off x="6435571" y="6060425"/>
            <a:ext cx="465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w"/>
            </a:pPr>
            <a:r>
              <a:rPr lang="en-US" sz="2000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D. </a:t>
            </a:r>
            <a:r>
              <a:rPr lang="en-US" sz="200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Đáp án này là đáp án sai</a:t>
            </a:r>
          </a:p>
        </p:txBody>
      </p:sp>
      <p:pic>
        <p:nvPicPr>
          <p:cNvPr id="38" name="Question">
            <a:hlinkClick r:id="" action="ppaction://media"/>
            <a:extLst>
              <a:ext uri="{FF2B5EF4-FFF2-40B4-BE49-F238E27FC236}">
                <a16:creationId xmlns:a16="http://schemas.microsoft.com/office/drawing/2014/main" xmlns="" id="{94477BC5-B6D0-442B-AA84-FC52C48B00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192000" y="863859"/>
            <a:ext cx="487363" cy="487363"/>
          </a:xfrm>
          <a:prstGeom prst="rect">
            <a:avLst/>
          </a:prstGeom>
        </p:spPr>
      </p:pic>
      <p:pic>
        <p:nvPicPr>
          <p:cNvPr id="39" name="Final Answer">
            <a:hlinkClick r:id="" action="ppaction://media"/>
            <a:extLst>
              <a:ext uri="{FF2B5EF4-FFF2-40B4-BE49-F238E27FC236}">
                <a16:creationId xmlns:a16="http://schemas.microsoft.com/office/drawing/2014/main" xmlns="" id="{68BE9F49-5BDC-4DC0-880E-ABA272EC290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192000" y="1478693"/>
            <a:ext cx="487363" cy="487363"/>
          </a:xfrm>
          <a:prstGeom prst="rect">
            <a:avLst/>
          </a:prstGeom>
        </p:spPr>
      </p:pic>
      <p:pic>
        <p:nvPicPr>
          <p:cNvPr id="40" name="Win">
            <a:hlinkClick r:id="" action="ppaction://media"/>
            <a:extLst>
              <a:ext uri="{FF2B5EF4-FFF2-40B4-BE49-F238E27FC236}">
                <a16:creationId xmlns:a16="http://schemas.microsoft.com/office/drawing/2014/main" xmlns="" id="{7942E890-12CD-490E-BBD3-364B92887EF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202905" y="2074155"/>
            <a:ext cx="487363" cy="487363"/>
          </a:xfrm>
          <a:prstGeom prst="rect">
            <a:avLst/>
          </a:prstGeom>
        </p:spPr>
      </p:pic>
      <p:pic>
        <p:nvPicPr>
          <p:cNvPr id="41" name="Lose">
            <a:hlinkClick r:id="" action="ppaction://media"/>
            <a:extLst>
              <a:ext uri="{FF2B5EF4-FFF2-40B4-BE49-F238E27FC236}">
                <a16:creationId xmlns:a16="http://schemas.microsoft.com/office/drawing/2014/main" xmlns="" id="{1959E413-37BE-4F97-ADD0-1237CBCB68D0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202905" y="263041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339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20218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6" presetID="3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47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8" presetID="19" presetClass="emph" presetSubtype="0" repeatCount="4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7732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5" presetID="3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stop">
                                      <p:cBhvr>
                                        <p:cTn id="56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7" presetID="24" presetClass="emph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6" dur="20218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7" presetID="3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78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9" presetID="19" presetClass="emp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9" presetClass="emph" presetSubtype="0" repeatCount="4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90" dur="590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1" presetID="3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stop">
                                      <p:cBhvr>
                                        <p:cTn id="9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3" presetID="30" presetClass="emph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4" presetClass="emph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7" dur="20218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8" presetID="3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19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0" presetID="19" presetClass="emph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mph" presetSubtype="0" repeatCount="4000" fill="hold" grpId="3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mediacall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1" dur="590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2" presetID="3" presetClass="mediacall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cmd type="call" cmd="stop">
                                      <p:cBhvr>
                                        <p:cTn id="133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4" presetID="30" presetClass="emph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4" presetClass="emph" presetSubtype="0" fill="hold" grpId="4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8" dur="20218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9" presetID="3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60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1" presetID="19" presetClass="emp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9" presetClass="emph" presetSubtype="0" repeatCount="4000" fill="hold" grpId="4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2" dur="590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73" presetID="3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stop">
                                      <p:cBhvr>
                                        <p:cTn id="174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75" presetID="30" presetClass="emph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4" presetClass="emph" presetSubtype="0" fill="hold" grpId="5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audio>
              <p:cMediaNode vol="80000">
                <p:cTn id="18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  <p:audio>
              <p:cMediaNode vol="80000">
                <p:cTn id="18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audio>
              <p:cMediaNode vol="80000">
                <p:cTn id="18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  <p:bldLst>
      <p:bldP spid="24" grpId="0"/>
      <p:bldP spid="15" grpId="0" animBg="1"/>
      <p:bldP spid="15" grpId="1" animBg="1"/>
      <p:bldP spid="15" grpId="2" animBg="1"/>
      <p:bldP spid="15" grpId="3" animBg="1"/>
      <p:bldP spid="15" grpId="4" animBg="1"/>
      <p:bldP spid="16" grpId="0" animBg="1"/>
      <p:bldP spid="16" grpId="1" animBg="1"/>
      <p:bldP spid="25" grpId="0"/>
      <p:bldP spid="25" grpId="1"/>
      <p:bldP spid="25" grpId="2"/>
      <p:bldP spid="25" grpId="3"/>
      <p:bldP spid="25" grpId="4"/>
      <p:bldP spid="25" grpId="5"/>
      <p:bldP spid="27" grpId="0"/>
      <p:bldP spid="27" grpId="1"/>
      <p:bldP spid="27" grpId="2"/>
      <p:bldP spid="31" grpId="0" animBg="1"/>
      <p:bldP spid="31" grpId="1" animBg="1"/>
      <p:bldP spid="32" grpId="0" animBg="1"/>
      <p:bldP spid="32" grpId="1" animBg="1"/>
      <p:bldP spid="33" grpId="0"/>
      <p:bldP spid="33" grpId="1"/>
      <p:bldP spid="33" grpId="2"/>
      <p:bldP spid="34" grpId="0"/>
      <p:bldP spid="34" grpId="1"/>
      <p:bldP spid="3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34294F01-75A2-47C6-8975-F699C21E23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084" y="-49894"/>
            <a:ext cx="3468041" cy="346804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C7B0FE9C-F303-49FF-B30D-C4457E06642A}"/>
              </a:ext>
            </a:extLst>
          </p:cNvPr>
          <p:cNvCxnSpPr/>
          <p:nvPr/>
        </p:nvCxnSpPr>
        <p:spPr>
          <a:xfrm>
            <a:off x="0" y="6260480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2F7D700C-B032-496C-9680-57633EB31182}"/>
              </a:ext>
            </a:extLst>
          </p:cNvPr>
          <p:cNvCxnSpPr/>
          <p:nvPr/>
        </p:nvCxnSpPr>
        <p:spPr>
          <a:xfrm>
            <a:off x="0" y="5397218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4199134-2609-4E66-A329-2863BCCC5133}"/>
              </a:ext>
            </a:extLst>
          </p:cNvPr>
          <p:cNvCxnSpPr/>
          <p:nvPr/>
        </p:nvCxnSpPr>
        <p:spPr>
          <a:xfrm>
            <a:off x="0" y="4194709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2254BD6F-C222-4EBF-A18A-FDA724EC8AEA}"/>
              </a:ext>
            </a:extLst>
          </p:cNvPr>
          <p:cNvSpPr/>
          <p:nvPr/>
        </p:nvSpPr>
        <p:spPr>
          <a:xfrm flipH="1">
            <a:off x="659905" y="3584278"/>
            <a:ext cx="10872190" cy="1251934"/>
          </a:xfrm>
          <a:custGeom>
            <a:avLst/>
            <a:gdLst>
              <a:gd name="connsiteX0" fmla="*/ 9976447 w 10872190"/>
              <a:gd name="connsiteY0" fmla="*/ 130 h 1251934"/>
              <a:gd name="connsiteX1" fmla="*/ 9946352 w 10872190"/>
              <a:gd name="connsiteY1" fmla="*/ 4530 h 1251934"/>
              <a:gd name="connsiteX2" fmla="*/ 8262152 w 10872190"/>
              <a:gd name="connsiteY2" fmla="*/ 4530 h 1251934"/>
              <a:gd name="connsiteX3" fmla="*/ 2610038 w 10872190"/>
              <a:gd name="connsiteY3" fmla="*/ 4530 h 1251934"/>
              <a:gd name="connsiteX4" fmla="*/ 925838 w 10872190"/>
              <a:gd name="connsiteY4" fmla="*/ 4530 h 1251934"/>
              <a:gd name="connsiteX5" fmla="*/ 895743 w 10872190"/>
              <a:gd name="connsiteY5" fmla="*/ 130 h 1251934"/>
              <a:gd name="connsiteX6" fmla="*/ 0 w 10872190"/>
              <a:gd name="connsiteY6" fmla="*/ 625967 h 1251934"/>
              <a:gd name="connsiteX7" fmla="*/ 895743 w 10872190"/>
              <a:gd name="connsiteY7" fmla="*/ 1251804 h 1251934"/>
              <a:gd name="connsiteX8" fmla="*/ 925838 w 10872190"/>
              <a:gd name="connsiteY8" fmla="*/ 1247404 h 1251934"/>
              <a:gd name="connsiteX9" fmla="*/ 2610038 w 10872190"/>
              <a:gd name="connsiteY9" fmla="*/ 1247404 h 1251934"/>
              <a:gd name="connsiteX10" fmla="*/ 8262152 w 10872190"/>
              <a:gd name="connsiteY10" fmla="*/ 1247404 h 1251934"/>
              <a:gd name="connsiteX11" fmla="*/ 9946352 w 10872190"/>
              <a:gd name="connsiteY11" fmla="*/ 1247404 h 1251934"/>
              <a:gd name="connsiteX12" fmla="*/ 9976447 w 10872190"/>
              <a:gd name="connsiteY12" fmla="*/ 1251804 h 1251934"/>
              <a:gd name="connsiteX13" fmla="*/ 10872190 w 10872190"/>
              <a:gd name="connsiteY13" fmla="*/ 625967 h 1251934"/>
              <a:gd name="connsiteX14" fmla="*/ 9976447 w 10872190"/>
              <a:gd name="connsiteY14" fmla="*/ 130 h 12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72190" h="1251934">
                <a:moveTo>
                  <a:pt x="9976447" y="130"/>
                </a:moveTo>
                <a:lnTo>
                  <a:pt x="9946352" y="4530"/>
                </a:lnTo>
                <a:lnTo>
                  <a:pt x="8262152" y="4530"/>
                </a:lnTo>
                <a:lnTo>
                  <a:pt x="2610038" y="4530"/>
                </a:lnTo>
                <a:lnTo>
                  <a:pt x="925838" y="4530"/>
                </a:lnTo>
                <a:lnTo>
                  <a:pt x="895743" y="130"/>
                </a:lnTo>
                <a:cubicBezTo>
                  <a:pt x="669986" y="-5180"/>
                  <a:pt x="349558" y="150180"/>
                  <a:pt x="0" y="625967"/>
                </a:cubicBezTo>
                <a:cubicBezTo>
                  <a:pt x="349558" y="1101755"/>
                  <a:pt x="669986" y="1257114"/>
                  <a:pt x="895743" y="1251804"/>
                </a:cubicBezTo>
                <a:lnTo>
                  <a:pt x="925838" y="1247404"/>
                </a:lnTo>
                <a:lnTo>
                  <a:pt x="2610038" y="1247404"/>
                </a:lnTo>
                <a:lnTo>
                  <a:pt x="8262152" y="1247404"/>
                </a:lnTo>
                <a:lnTo>
                  <a:pt x="9946352" y="1247404"/>
                </a:lnTo>
                <a:lnTo>
                  <a:pt x="9976447" y="1251804"/>
                </a:lnTo>
                <a:cubicBezTo>
                  <a:pt x="10202204" y="1257114"/>
                  <a:pt x="10522632" y="1101755"/>
                  <a:pt x="10872190" y="625967"/>
                </a:cubicBezTo>
                <a:cubicBezTo>
                  <a:pt x="10522632" y="150180"/>
                  <a:pt x="10202204" y="-5180"/>
                  <a:pt x="9976447" y="130"/>
                </a:cubicBezTo>
                <a:close/>
              </a:path>
            </a:pathLst>
          </a:custGeom>
          <a:solidFill>
            <a:srgbClr val="0070C0"/>
          </a:solidFill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605F6AC-8356-4661-B6A4-309609CF4CCF}"/>
              </a:ext>
            </a:extLst>
          </p:cNvPr>
          <p:cNvSpPr txBox="1"/>
          <p:nvPr/>
        </p:nvSpPr>
        <p:spPr>
          <a:xfrm>
            <a:off x="1384917" y="3616546"/>
            <a:ext cx="9383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Câu hỏi : thầy cô đánh nội dung vào đây ?</a:t>
            </a:r>
          </a:p>
        </p:txBody>
      </p:sp>
      <p:sp>
        <p:nvSpPr>
          <p:cNvPr id="15" name="bang b">
            <a:extLst>
              <a:ext uri="{FF2B5EF4-FFF2-40B4-BE49-F238E27FC236}">
                <a16:creationId xmlns:a16="http://schemas.microsoft.com/office/drawing/2014/main" xmlns="" id="{D0E6AFB4-275F-4728-9A13-27E00F9EA3A2}"/>
              </a:ext>
            </a:extLst>
          </p:cNvPr>
          <p:cNvSpPr/>
          <p:nvPr/>
        </p:nvSpPr>
        <p:spPr>
          <a:xfrm flipH="1">
            <a:off x="6135895" y="5100583"/>
            <a:ext cx="5249773" cy="604512"/>
          </a:xfrm>
          <a:custGeom>
            <a:avLst/>
            <a:gdLst>
              <a:gd name="connsiteX0" fmla="*/ 9976447 w 10872190"/>
              <a:gd name="connsiteY0" fmla="*/ 130 h 1251934"/>
              <a:gd name="connsiteX1" fmla="*/ 9946352 w 10872190"/>
              <a:gd name="connsiteY1" fmla="*/ 4530 h 1251934"/>
              <a:gd name="connsiteX2" fmla="*/ 8262152 w 10872190"/>
              <a:gd name="connsiteY2" fmla="*/ 4530 h 1251934"/>
              <a:gd name="connsiteX3" fmla="*/ 2610038 w 10872190"/>
              <a:gd name="connsiteY3" fmla="*/ 4530 h 1251934"/>
              <a:gd name="connsiteX4" fmla="*/ 925838 w 10872190"/>
              <a:gd name="connsiteY4" fmla="*/ 4530 h 1251934"/>
              <a:gd name="connsiteX5" fmla="*/ 895743 w 10872190"/>
              <a:gd name="connsiteY5" fmla="*/ 130 h 1251934"/>
              <a:gd name="connsiteX6" fmla="*/ 0 w 10872190"/>
              <a:gd name="connsiteY6" fmla="*/ 625967 h 1251934"/>
              <a:gd name="connsiteX7" fmla="*/ 895743 w 10872190"/>
              <a:gd name="connsiteY7" fmla="*/ 1251804 h 1251934"/>
              <a:gd name="connsiteX8" fmla="*/ 925838 w 10872190"/>
              <a:gd name="connsiteY8" fmla="*/ 1247404 h 1251934"/>
              <a:gd name="connsiteX9" fmla="*/ 2610038 w 10872190"/>
              <a:gd name="connsiteY9" fmla="*/ 1247404 h 1251934"/>
              <a:gd name="connsiteX10" fmla="*/ 8262152 w 10872190"/>
              <a:gd name="connsiteY10" fmla="*/ 1247404 h 1251934"/>
              <a:gd name="connsiteX11" fmla="*/ 9946352 w 10872190"/>
              <a:gd name="connsiteY11" fmla="*/ 1247404 h 1251934"/>
              <a:gd name="connsiteX12" fmla="*/ 9976447 w 10872190"/>
              <a:gd name="connsiteY12" fmla="*/ 1251804 h 1251934"/>
              <a:gd name="connsiteX13" fmla="*/ 10872190 w 10872190"/>
              <a:gd name="connsiteY13" fmla="*/ 625967 h 1251934"/>
              <a:gd name="connsiteX14" fmla="*/ 9976447 w 10872190"/>
              <a:gd name="connsiteY14" fmla="*/ 130 h 12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72190" h="1251934">
                <a:moveTo>
                  <a:pt x="9976447" y="130"/>
                </a:moveTo>
                <a:lnTo>
                  <a:pt x="9946352" y="4530"/>
                </a:lnTo>
                <a:lnTo>
                  <a:pt x="8262152" y="4530"/>
                </a:lnTo>
                <a:lnTo>
                  <a:pt x="2610038" y="4530"/>
                </a:lnTo>
                <a:lnTo>
                  <a:pt x="925838" y="4530"/>
                </a:lnTo>
                <a:lnTo>
                  <a:pt x="895743" y="130"/>
                </a:lnTo>
                <a:cubicBezTo>
                  <a:pt x="669986" y="-5180"/>
                  <a:pt x="349558" y="150180"/>
                  <a:pt x="0" y="625967"/>
                </a:cubicBezTo>
                <a:cubicBezTo>
                  <a:pt x="349558" y="1101755"/>
                  <a:pt x="669986" y="1257114"/>
                  <a:pt x="895743" y="1251804"/>
                </a:cubicBezTo>
                <a:lnTo>
                  <a:pt x="925838" y="1247404"/>
                </a:lnTo>
                <a:lnTo>
                  <a:pt x="2610038" y="1247404"/>
                </a:lnTo>
                <a:lnTo>
                  <a:pt x="8262152" y="1247404"/>
                </a:lnTo>
                <a:lnTo>
                  <a:pt x="9946352" y="1247404"/>
                </a:lnTo>
                <a:lnTo>
                  <a:pt x="9976447" y="1251804"/>
                </a:lnTo>
                <a:cubicBezTo>
                  <a:pt x="10202204" y="1257114"/>
                  <a:pt x="10522632" y="1101755"/>
                  <a:pt x="10872190" y="625967"/>
                </a:cubicBezTo>
                <a:cubicBezTo>
                  <a:pt x="10522632" y="150180"/>
                  <a:pt x="10202204" y="-5180"/>
                  <a:pt x="9976447" y="13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bang c">
            <a:extLst>
              <a:ext uri="{FF2B5EF4-FFF2-40B4-BE49-F238E27FC236}">
                <a16:creationId xmlns:a16="http://schemas.microsoft.com/office/drawing/2014/main" xmlns="" id="{CA2E0476-BE10-4768-BE1B-A9C0072703C2}"/>
              </a:ext>
            </a:extLst>
          </p:cNvPr>
          <p:cNvSpPr/>
          <p:nvPr/>
        </p:nvSpPr>
        <p:spPr>
          <a:xfrm flipH="1">
            <a:off x="806332" y="5958224"/>
            <a:ext cx="5249773" cy="604512"/>
          </a:xfrm>
          <a:custGeom>
            <a:avLst/>
            <a:gdLst>
              <a:gd name="connsiteX0" fmla="*/ 9976447 w 10872190"/>
              <a:gd name="connsiteY0" fmla="*/ 130 h 1251934"/>
              <a:gd name="connsiteX1" fmla="*/ 9946352 w 10872190"/>
              <a:gd name="connsiteY1" fmla="*/ 4530 h 1251934"/>
              <a:gd name="connsiteX2" fmla="*/ 8262152 w 10872190"/>
              <a:gd name="connsiteY2" fmla="*/ 4530 h 1251934"/>
              <a:gd name="connsiteX3" fmla="*/ 2610038 w 10872190"/>
              <a:gd name="connsiteY3" fmla="*/ 4530 h 1251934"/>
              <a:gd name="connsiteX4" fmla="*/ 925838 w 10872190"/>
              <a:gd name="connsiteY4" fmla="*/ 4530 h 1251934"/>
              <a:gd name="connsiteX5" fmla="*/ 895743 w 10872190"/>
              <a:gd name="connsiteY5" fmla="*/ 130 h 1251934"/>
              <a:gd name="connsiteX6" fmla="*/ 0 w 10872190"/>
              <a:gd name="connsiteY6" fmla="*/ 625967 h 1251934"/>
              <a:gd name="connsiteX7" fmla="*/ 895743 w 10872190"/>
              <a:gd name="connsiteY7" fmla="*/ 1251804 h 1251934"/>
              <a:gd name="connsiteX8" fmla="*/ 925838 w 10872190"/>
              <a:gd name="connsiteY8" fmla="*/ 1247404 h 1251934"/>
              <a:gd name="connsiteX9" fmla="*/ 2610038 w 10872190"/>
              <a:gd name="connsiteY9" fmla="*/ 1247404 h 1251934"/>
              <a:gd name="connsiteX10" fmla="*/ 8262152 w 10872190"/>
              <a:gd name="connsiteY10" fmla="*/ 1247404 h 1251934"/>
              <a:gd name="connsiteX11" fmla="*/ 9946352 w 10872190"/>
              <a:gd name="connsiteY11" fmla="*/ 1247404 h 1251934"/>
              <a:gd name="connsiteX12" fmla="*/ 9976447 w 10872190"/>
              <a:gd name="connsiteY12" fmla="*/ 1251804 h 1251934"/>
              <a:gd name="connsiteX13" fmla="*/ 10872190 w 10872190"/>
              <a:gd name="connsiteY13" fmla="*/ 625967 h 1251934"/>
              <a:gd name="connsiteX14" fmla="*/ 9976447 w 10872190"/>
              <a:gd name="connsiteY14" fmla="*/ 130 h 12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72190" h="1251934">
                <a:moveTo>
                  <a:pt x="9976447" y="130"/>
                </a:moveTo>
                <a:lnTo>
                  <a:pt x="9946352" y="4530"/>
                </a:lnTo>
                <a:lnTo>
                  <a:pt x="8262152" y="4530"/>
                </a:lnTo>
                <a:lnTo>
                  <a:pt x="2610038" y="4530"/>
                </a:lnTo>
                <a:lnTo>
                  <a:pt x="925838" y="4530"/>
                </a:lnTo>
                <a:lnTo>
                  <a:pt x="895743" y="130"/>
                </a:lnTo>
                <a:cubicBezTo>
                  <a:pt x="669986" y="-5180"/>
                  <a:pt x="349558" y="150180"/>
                  <a:pt x="0" y="625967"/>
                </a:cubicBezTo>
                <a:cubicBezTo>
                  <a:pt x="349558" y="1101755"/>
                  <a:pt x="669986" y="1257114"/>
                  <a:pt x="895743" y="1251804"/>
                </a:cubicBezTo>
                <a:lnTo>
                  <a:pt x="925838" y="1247404"/>
                </a:lnTo>
                <a:lnTo>
                  <a:pt x="2610038" y="1247404"/>
                </a:lnTo>
                <a:lnTo>
                  <a:pt x="8262152" y="1247404"/>
                </a:lnTo>
                <a:lnTo>
                  <a:pt x="9946352" y="1247404"/>
                </a:lnTo>
                <a:lnTo>
                  <a:pt x="9976447" y="1251804"/>
                </a:lnTo>
                <a:cubicBezTo>
                  <a:pt x="10202204" y="1257114"/>
                  <a:pt x="10522632" y="1101755"/>
                  <a:pt x="10872190" y="625967"/>
                </a:cubicBezTo>
                <a:cubicBezTo>
                  <a:pt x="10522632" y="150180"/>
                  <a:pt x="10202204" y="-5180"/>
                  <a:pt x="9976447" y="13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au hoi b">
            <a:extLst>
              <a:ext uri="{FF2B5EF4-FFF2-40B4-BE49-F238E27FC236}">
                <a16:creationId xmlns:a16="http://schemas.microsoft.com/office/drawing/2014/main" xmlns="" id="{9897B1B9-EB78-41AF-AC33-1E8F7714B11F}"/>
              </a:ext>
            </a:extLst>
          </p:cNvPr>
          <p:cNvSpPr txBox="1"/>
          <p:nvPr/>
        </p:nvSpPr>
        <p:spPr>
          <a:xfrm>
            <a:off x="6435571" y="5202784"/>
            <a:ext cx="465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w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B.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Đáp án này là đáp án đúng</a:t>
            </a:r>
          </a:p>
        </p:txBody>
      </p:sp>
      <p:sp>
        <p:nvSpPr>
          <p:cNvPr id="27" name="cau hoi c">
            <a:extLst>
              <a:ext uri="{FF2B5EF4-FFF2-40B4-BE49-F238E27FC236}">
                <a16:creationId xmlns:a16="http://schemas.microsoft.com/office/drawing/2014/main" xmlns="" id="{D96707EC-5A82-4050-B897-6DBAB63AC957}"/>
              </a:ext>
            </a:extLst>
          </p:cNvPr>
          <p:cNvSpPr txBox="1"/>
          <p:nvPr/>
        </p:nvSpPr>
        <p:spPr>
          <a:xfrm>
            <a:off x="1106008" y="6060425"/>
            <a:ext cx="465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w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C.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Đáp án này là đáp án sai</a:t>
            </a:r>
          </a:p>
        </p:txBody>
      </p:sp>
      <p:sp>
        <p:nvSpPr>
          <p:cNvPr id="31" name="bang a">
            <a:extLst>
              <a:ext uri="{FF2B5EF4-FFF2-40B4-BE49-F238E27FC236}">
                <a16:creationId xmlns:a16="http://schemas.microsoft.com/office/drawing/2014/main" xmlns="" id="{8DD63B39-09F3-4F04-83CD-408FC7619A90}"/>
              </a:ext>
            </a:extLst>
          </p:cNvPr>
          <p:cNvSpPr/>
          <p:nvPr/>
        </p:nvSpPr>
        <p:spPr>
          <a:xfrm flipH="1">
            <a:off x="806332" y="5094961"/>
            <a:ext cx="5249773" cy="604512"/>
          </a:xfrm>
          <a:custGeom>
            <a:avLst/>
            <a:gdLst>
              <a:gd name="connsiteX0" fmla="*/ 9976447 w 10872190"/>
              <a:gd name="connsiteY0" fmla="*/ 130 h 1251934"/>
              <a:gd name="connsiteX1" fmla="*/ 9946352 w 10872190"/>
              <a:gd name="connsiteY1" fmla="*/ 4530 h 1251934"/>
              <a:gd name="connsiteX2" fmla="*/ 8262152 w 10872190"/>
              <a:gd name="connsiteY2" fmla="*/ 4530 h 1251934"/>
              <a:gd name="connsiteX3" fmla="*/ 2610038 w 10872190"/>
              <a:gd name="connsiteY3" fmla="*/ 4530 h 1251934"/>
              <a:gd name="connsiteX4" fmla="*/ 925838 w 10872190"/>
              <a:gd name="connsiteY4" fmla="*/ 4530 h 1251934"/>
              <a:gd name="connsiteX5" fmla="*/ 895743 w 10872190"/>
              <a:gd name="connsiteY5" fmla="*/ 130 h 1251934"/>
              <a:gd name="connsiteX6" fmla="*/ 0 w 10872190"/>
              <a:gd name="connsiteY6" fmla="*/ 625967 h 1251934"/>
              <a:gd name="connsiteX7" fmla="*/ 895743 w 10872190"/>
              <a:gd name="connsiteY7" fmla="*/ 1251804 h 1251934"/>
              <a:gd name="connsiteX8" fmla="*/ 925838 w 10872190"/>
              <a:gd name="connsiteY8" fmla="*/ 1247404 h 1251934"/>
              <a:gd name="connsiteX9" fmla="*/ 2610038 w 10872190"/>
              <a:gd name="connsiteY9" fmla="*/ 1247404 h 1251934"/>
              <a:gd name="connsiteX10" fmla="*/ 8262152 w 10872190"/>
              <a:gd name="connsiteY10" fmla="*/ 1247404 h 1251934"/>
              <a:gd name="connsiteX11" fmla="*/ 9946352 w 10872190"/>
              <a:gd name="connsiteY11" fmla="*/ 1247404 h 1251934"/>
              <a:gd name="connsiteX12" fmla="*/ 9976447 w 10872190"/>
              <a:gd name="connsiteY12" fmla="*/ 1251804 h 1251934"/>
              <a:gd name="connsiteX13" fmla="*/ 10872190 w 10872190"/>
              <a:gd name="connsiteY13" fmla="*/ 625967 h 1251934"/>
              <a:gd name="connsiteX14" fmla="*/ 9976447 w 10872190"/>
              <a:gd name="connsiteY14" fmla="*/ 130 h 12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72190" h="1251934">
                <a:moveTo>
                  <a:pt x="9976447" y="130"/>
                </a:moveTo>
                <a:lnTo>
                  <a:pt x="9946352" y="4530"/>
                </a:lnTo>
                <a:lnTo>
                  <a:pt x="8262152" y="4530"/>
                </a:lnTo>
                <a:lnTo>
                  <a:pt x="2610038" y="4530"/>
                </a:lnTo>
                <a:lnTo>
                  <a:pt x="925838" y="4530"/>
                </a:lnTo>
                <a:lnTo>
                  <a:pt x="895743" y="130"/>
                </a:lnTo>
                <a:cubicBezTo>
                  <a:pt x="669986" y="-5180"/>
                  <a:pt x="349558" y="150180"/>
                  <a:pt x="0" y="625967"/>
                </a:cubicBezTo>
                <a:cubicBezTo>
                  <a:pt x="349558" y="1101755"/>
                  <a:pt x="669986" y="1257114"/>
                  <a:pt x="895743" y="1251804"/>
                </a:cubicBezTo>
                <a:lnTo>
                  <a:pt x="925838" y="1247404"/>
                </a:lnTo>
                <a:lnTo>
                  <a:pt x="2610038" y="1247404"/>
                </a:lnTo>
                <a:lnTo>
                  <a:pt x="8262152" y="1247404"/>
                </a:lnTo>
                <a:lnTo>
                  <a:pt x="9946352" y="1247404"/>
                </a:lnTo>
                <a:lnTo>
                  <a:pt x="9976447" y="1251804"/>
                </a:lnTo>
                <a:cubicBezTo>
                  <a:pt x="10202204" y="1257114"/>
                  <a:pt x="10522632" y="1101755"/>
                  <a:pt x="10872190" y="625967"/>
                </a:cubicBezTo>
                <a:cubicBezTo>
                  <a:pt x="10522632" y="150180"/>
                  <a:pt x="10202204" y="-5180"/>
                  <a:pt x="9976447" y="13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bang d">
            <a:extLst>
              <a:ext uri="{FF2B5EF4-FFF2-40B4-BE49-F238E27FC236}">
                <a16:creationId xmlns:a16="http://schemas.microsoft.com/office/drawing/2014/main" xmlns="" id="{A6F11D1C-4D08-4BAF-9A3D-4AC673B9036B}"/>
              </a:ext>
            </a:extLst>
          </p:cNvPr>
          <p:cNvSpPr/>
          <p:nvPr/>
        </p:nvSpPr>
        <p:spPr>
          <a:xfrm flipH="1">
            <a:off x="6135895" y="5958224"/>
            <a:ext cx="5249773" cy="604512"/>
          </a:xfrm>
          <a:custGeom>
            <a:avLst/>
            <a:gdLst>
              <a:gd name="connsiteX0" fmla="*/ 9976447 w 10872190"/>
              <a:gd name="connsiteY0" fmla="*/ 130 h 1251934"/>
              <a:gd name="connsiteX1" fmla="*/ 9946352 w 10872190"/>
              <a:gd name="connsiteY1" fmla="*/ 4530 h 1251934"/>
              <a:gd name="connsiteX2" fmla="*/ 8262152 w 10872190"/>
              <a:gd name="connsiteY2" fmla="*/ 4530 h 1251934"/>
              <a:gd name="connsiteX3" fmla="*/ 2610038 w 10872190"/>
              <a:gd name="connsiteY3" fmla="*/ 4530 h 1251934"/>
              <a:gd name="connsiteX4" fmla="*/ 925838 w 10872190"/>
              <a:gd name="connsiteY4" fmla="*/ 4530 h 1251934"/>
              <a:gd name="connsiteX5" fmla="*/ 895743 w 10872190"/>
              <a:gd name="connsiteY5" fmla="*/ 130 h 1251934"/>
              <a:gd name="connsiteX6" fmla="*/ 0 w 10872190"/>
              <a:gd name="connsiteY6" fmla="*/ 625967 h 1251934"/>
              <a:gd name="connsiteX7" fmla="*/ 895743 w 10872190"/>
              <a:gd name="connsiteY7" fmla="*/ 1251804 h 1251934"/>
              <a:gd name="connsiteX8" fmla="*/ 925838 w 10872190"/>
              <a:gd name="connsiteY8" fmla="*/ 1247404 h 1251934"/>
              <a:gd name="connsiteX9" fmla="*/ 2610038 w 10872190"/>
              <a:gd name="connsiteY9" fmla="*/ 1247404 h 1251934"/>
              <a:gd name="connsiteX10" fmla="*/ 8262152 w 10872190"/>
              <a:gd name="connsiteY10" fmla="*/ 1247404 h 1251934"/>
              <a:gd name="connsiteX11" fmla="*/ 9946352 w 10872190"/>
              <a:gd name="connsiteY11" fmla="*/ 1247404 h 1251934"/>
              <a:gd name="connsiteX12" fmla="*/ 9976447 w 10872190"/>
              <a:gd name="connsiteY12" fmla="*/ 1251804 h 1251934"/>
              <a:gd name="connsiteX13" fmla="*/ 10872190 w 10872190"/>
              <a:gd name="connsiteY13" fmla="*/ 625967 h 1251934"/>
              <a:gd name="connsiteX14" fmla="*/ 9976447 w 10872190"/>
              <a:gd name="connsiteY14" fmla="*/ 130 h 12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72190" h="1251934">
                <a:moveTo>
                  <a:pt x="9976447" y="130"/>
                </a:moveTo>
                <a:lnTo>
                  <a:pt x="9946352" y="4530"/>
                </a:lnTo>
                <a:lnTo>
                  <a:pt x="8262152" y="4530"/>
                </a:lnTo>
                <a:lnTo>
                  <a:pt x="2610038" y="4530"/>
                </a:lnTo>
                <a:lnTo>
                  <a:pt x="925838" y="4530"/>
                </a:lnTo>
                <a:lnTo>
                  <a:pt x="895743" y="130"/>
                </a:lnTo>
                <a:cubicBezTo>
                  <a:pt x="669986" y="-5180"/>
                  <a:pt x="349558" y="150180"/>
                  <a:pt x="0" y="625967"/>
                </a:cubicBezTo>
                <a:cubicBezTo>
                  <a:pt x="349558" y="1101755"/>
                  <a:pt x="669986" y="1257114"/>
                  <a:pt x="895743" y="1251804"/>
                </a:cubicBezTo>
                <a:lnTo>
                  <a:pt x="925838" y="1247404"/>
                </a:lnTo>
                <a:lnTo>
                  <a:pt x="2610038" y="1247404"/>
                </a:lnTo>
                <a:lnTo>
                  <a:pt x="8262152" y="1247404"/>
                </a:lnTo>
                <a:lnTo>
                  <a:pt x="9946352" y="1247404"/>
                </a:lnTo>
                <a:lnTo>
                  <a:pt x="9976447" y="1251804"/>
                </a:lnTo>
                <a:cubicBezTo>
                  <a:pt x="10202204" y="1257114"/>
                  <a:pt x="10522632" y="1101755"/>
                  <a:pt x="10872190" y="625967"/>
                </a:cubicBezTo>
                <a:cubicBezTo>
                  <a:pt x="10522632" y="150180"/>
                  <a:pt x="10202204" y="-5180"/>
                  <a:pt x="9976447" y="13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au hoi a">
            <a:extLst>
              <a:ext uri="{FF2B5EF4-FFF2-40B4-BE49-F238E27FC236}">
                <a16:creationId xmlns:a16="http://schemas.microsoft.com/office/drawing/2014/main" xmlns="" id="{9B5DABB8-849A-4D2D-930C-9CA07BFC5BDE}"/>
              </a:ext>
            </a:extLst>
          </p:cNvPr>
          <p:cNvSpPr txBox="1"/>
          <p:nvPr/>
        </p:nvSpPr>
        <p:spPr>
          <a:xfrm>
            <a:off x="1106008" y="5197162"/>
            <a:ext cx="465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w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A.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Đáp án này là đáp án sai</a:t>
            </a:r>
          </a:p>
        </p:txBody>
      </p:sp>
      <p:sp>
        <p:nvSpPr>
          <p:cNvPr id="34" name="cau hoi d">
            <a:extLst>
              <a:ext uri="{FF2B5EF4-FFF2-40B4-BE49-F238E27FC236}">
                <a16:creationId xmlns:a16="http://schemas.microsoft.com/office/drawing/2014/main" xmlns="" id="{42A746A3-96B8-42A5-8EFA-A104DB6B2F69}"/>
              </a:ext>
            </a:extLst>
          </p:cNvPr>
          <p:cNvSpPr txBox="1"/>
          <p:nvPr/>
        </p:nvSpPr>
        <p:spPr>
          <a:xfrm>
            <a:off x="6435571" y="6060425"/>
            <a:ext cx="465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w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D.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Đáp án này là đáp án sai</a:t>
            </a:r>
          </a:p>
        </p:txBody>
      </p:sp>
      <p:pic>
        <p:nvPicPr>
          <p:cNvPr id="38" name="Question">
            <a:hlinkClick r:id="" action="ppaction://media"/>
            <a:extLst>
              <a:ext uri="{FF2B5EF4-FFF2-40B4-BE49-F238E27FC236}">
                <a16:creationId xmlns:a16="http://schemas.microsoft.com/office/drawing/2014/main" xmlns="" id="{94477BC5-B6D0-442B-AA84-FC52C48B00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192000" y="863859"/>
            <a:ext cx="487363" cy="487363"/>
          </a:xfrm>
          <a:prstGeom prst="rect">
            <a:avLst/>
          </a:prstGeom>
        </p:spPr>
      </p:pic>
      <p:pic>
        <p:nvPicPr>
          <p:cNvPr id="39" name="Final Answer">
            <a:hlinkClick r:id="" action="ppaction://media"/>
            <a:extLst>
              <a:ext uri="{FF2B5EF4-FFF2-40B4-BE49-F238E27FC236}">
                <a16:creationId xmlns:a16="http://schemas.microsoft.com/office/drawing/2014/main" xmlns="" id="{68BE9F49-5BDC-4DC0-880E-ABA272EC290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192000" y="1478693"/>
            <a:ext cx="487363" cy="487363"/>
          </a:xfrm>
          <a:prstGeom prst="rect">
            <a:avLst/>
          </a:prstGeom>
        </p:spPr>
      </p:pic>
      <p:pic>
        <p:nvPicPr>
          <p:cNvPr id="40" name="Win">
            <a:hlinkClick r:id="" action="ppaction://media"/>
            <a:extLst>
              <a:ext uri="{FF2B5EF4-FFF2-40B4-BE49-F238E27FC236}">
                <a16:creationId xmlns:a16="http://schemas.microsoft.com/office/drawing/2014/main" xmlns="" id="{7942E890-12CD-490E-BBD3-364B92887EF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202905" y="2074155"/>
            <a:ext cx="487363" cy="487363"/>
          </a:xfrm>
          <a:prstGeom prst="rect">
            <a:avLst/>
          </a:prstGeom>
        </p:spPr>
      </p:pic>
      <p:pic>
        <p:nvPicPr>
          <p:cNvPr id="41" name="Lose">
            <a:hlinkClick r:id="" action="ppaction://media"/>
            <a:extLst>
              <a:ext uri="{FF2B5EF4-FFF2-40B4-BE49-F238E27FC236}">
                <a16:creationId xmlns:a16="http://schemas.microsoft.com/office/drawing/2014/main" xmlns="" id="{1959E413-37BE-4F97-ADD0-1237CBCB68D0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202905" y="263041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0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339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20218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6" presetID="3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47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8" presetID="19" presetClass="emph" presetSubtype="0" repeatCount="4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7732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5" presetID="3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stop">
                                      <p:cBhvr>
                                        <p:cTn id="56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7" presetID="24" presetClass="emph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6" dur="20218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7" presetID="3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78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9" presetID="19" presetClass="emp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9" presetClass="emph" presetSubtype="0" repeatCount="4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90" dur="590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1" presetID="3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stop">
                                      <p:cBhvr>
                                        <p:cTn id="9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3" presetID="30" presetClass="emph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4" presetClass="emph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7" dur="20218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8" presetID="3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19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0" presetID="19" presetClass="emph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mph" presetSubtype="0" repeatCount="4000" fill="hold" grpId="3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mediacall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1" dur="590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2" presetID="3" presetClass="mediacall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cmd type="call" cmd="stop">
                                      <p:cBhvr>
                                        <p:cTn id="133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4" presetID="30" presetClass="emph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4" presetClass="emph" presetSubtype="0" fill="hold" grpId="4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8" dur="20218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9" presetID="3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60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1" presetID="19" presetClass="emp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9" presetClass="emph" presetSubtype="0" repeatCount="4000" fill="hold" grpId="4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2" dur="590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73" presetID="3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stop">
                                      <p:cBhvr>
                                        <p:cTn id="174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75" presetID="30" presetClass="emph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4" presetClass="emph" presetSubtype="0" fill="hold" grpId="5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audio>
              <p:cMediaNode vol="80000">
                <p:cTn id="18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  <p:audio>
              <p:cMediaNode vol="80000">
                <p:cTn id="18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audio>
              <p:cMediaNode vol="80000">
                <p:cTn id="18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  <p:bldLst>
      <p:bldP spid="24" grpId="0"/>
      <p:bldP spid="15" grpId="0" animBg="1"/>
      <p:bldP spid="15" grpId="1" animBg="1"/>
      <p:bldP spid="15" grpId="2" animBg="1"/>
      <p:bldP spid="15" grpId="3" animBg="1"/>
      <p:bldP spid="15" grpId="4" animBg="1"/>
      <p:bldP spid="16" grpId="0" animBg="1"/>
      <p:bldP spid="16" grpId="1" animBg="1"/>
      <p:bldP spid="25" grpId="0"/>
      <p:bldP spid="25" grpId="1"/>
      <p:bldP spid="25" grpId="2"/>
      <p:bldP spid="25" grpId="3"/>
      <p:bldP spid="25" grpId="4"/>
      <p:bldP spid="25" grpId="5"/>
      <p:bldP spid="27" grpId="0"/>
      <p:bldP spid="27" grpId="1"/>
      <p:bldP spid="27" grpId="2"/>
      <p:bldP spid="31" grpId="0" animBg="1"/>
      <p:bldP spid="31" grpId="1" animBg="1"/>
      <p:bldP spid="32" grpId="0" animBg="1"/>
      <p:bldP spid="32" grpId="1" animBg="1"/>
      <p:bldP spid="33" grpId="0"/>
      <p:bldP spid="33" grpId="1"/>
      <p:bldP spid="33" grpId="2"/>
      <p:bldP spid="34" grpId="0"/>
      <p:bldP spid="34" grpId="1"/>
      <p:bldP spid="3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6C975AF1-8BB4-444D-993E-F98C38C51C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084" y="-49894"/>
            <a:ext cx="3468041" cy="346804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C7B0FE9C-F303-49FF-B30D-C4457E06642A}"/>
              </a:ext>
            </a:extLst>
          </p:cNvPr>
          <p:cNvCxnSpPr/>
          <p:nvPr/>
        </p:nvCxnSpPr>
        <p:spPr>
          <a:xfrm>
            <a:off x="0" y="6260480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2F7D700C-B032-496C-9680-57633EB31182}"/>
              </a:ext>
            </a:extLst>
          </p:cNvPr>
          <p:cNvCxnSpPr/>
          <p:nvPr/>
        </p:nvCxnSpPr>
        <p:spPr>
          <a:xfrm>
            <a:off x="0" y="5397218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4199134-2609-4E66-A329-2863BCCC5133}"/>
              </a:ext>
            </a:extLst>
          </p:cNvPr>
          <p:cNvCxnSpPr/>
          <p:nvPr/>
        </p:nvCxnSpPr>
        <p:spPr>
          <a:xfrm>
            <a:off x="0" y="4194709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2254BD6F-C222-4EBF-A18A-FDA724EC8AEA}"/>
              </a:ext>
            </a:extLst>
          </p:cNvPr>
          <p:cNvSpPr/>
          <p:nvPr/>
        </p:nvSpPr>
        <p:spPr>
          <a:xfrm flipH="1">
            <a:off x="659905" y="3584278"/>
            <a:ext cx="10872190" cy="1251934"/>
          </a:xfrm>
          <a:custGeom>
            <a:avLst/>
            <a:gdLst>
              <a:gd name="connsiteX0" fmla="*/ 9976447 w 10872190"/>
              <a:gd name="connsiteY0" fmla="*/ 130 h 1251934"/>
              <a:gd name="connsiteX1" fmla="*/ 9946352 w 10872190"/>
              <a:gd name="connsiteY1" fmla="*/ 4530 h 1251934"/>
              <a:gd name="connsiteX2" fmla="*/ 8262152 w 10872190"/>
              <a:gd name="connsiteY2" fmla="*/ 4530 h 1251934"/>
              <a:gd name="connsiteX3" fmla="*/ 2610038 w 10872190"/>
              <a:gd name="connsiteY3" fmla="*/ 4530 h 1251934"/>
              <a:gd name="connsiteX4" fmla="*/ 925838 w 10872190"/>
              <a:gd name="connsiteY4" fmla="*/ 4530 h 1251934"/>
              <a:gd name="connsiteX5" fmla="*/ 895743 w 10872190"/>
              <a:gd name="connsiteY5" fmla="*/ 130 h 1251934"/>
              <a:gd name="connsiteX6" fmla="*/ 0 w 10872190"/>
              <a:gd name="connsiteY6" fmla="*/ 625967 h 1251934"/>
              <a:gd name="connsiteX7" fmla="*/ 895743 w 10872190"/>
              <a:gd name="connsiteY7" fmla="*/ 1251804 h 1251934"/>
              <a:gd name="connsiteX8" fmla="*/ 925838 w 10872190"/>
              <a:gd name="connsiteY8" fmla="*/ 1247404 h 1251934"/>
              <a:gd name="connsiteX9" fmla="*/ 2610038 w 10872190"/>
              <a:gd name="connsiteY9" fmla="*/ 1247404 h 1251934"/>
              <a:gd name="connsiteX10" fmla="*/ 8262152 w 10872190"/>
              <a:gd name="connsiteY10" fmla="*/ 1247404 h 1251934"/>
              <a:gd name="connsiteX11" fmla="*/ 9946352 w 10872190"/>
              <a:gd name="connsiteY11" fmla="*/ 1247404 h 1251934"/>
              <a:gd name="connsiteX12" fmla="*/ 9976447 w 10872190"/>
              <a:gd name="connsiteY12" fmla="*/ 1251804 h 1251934"/>
              <a:gd name="connsiteX13" fmla="*/ 10872190 w 10872190"/>
              <a:gd name="connsiteY13" fmla="*/ 625967 h 1251934"/>
              <a:gd name="connsiteX14" fmla="*/ 9976447 w 10872190"/>
              <a:gd name="connsiteY14" fmla="*/ 130 h 12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72190" h="1251934">
                <a:moveTo>
                  <a:pt x="9976447" y="130"/>
                </a:moveTo>
                <a:lnTo>
                  <a:pt x="9946352" y="4530"/>
                </a:lnTo>
                <a:lnTo>
                  <a:pt x="8262152" y="4530"/>
                </a:lnTo>
                <a:lnTo>
                  <a:pt x="2610038" y="4530"/>
                </a:lnTo>
                <a:lnTo>
                  <a:pt x="925838" y="4530"/>
                </a:lnTo>
                <a:lnTo>
                  <a:pt x="895743" y="130"/>
                </a:lnTo>
                <a:cubicBezTo>
                  <a:pt x="669986" y="-5180"/>
                  <a:pt x="349558" y="150180"/>
                  <a:pt x="0" y="625967"/>
                </a:cubicBezTo>
                <a:cubicBezTo>
                  <a:pt x="349558" y="1101755"/>
                  <a:pt x="669986" y="1257114"/>
                  <a:pt x="895743" y="1251804"/>
                </a:cubicBezTo>
                <a:lnTo>
                  <a:pt x="925838" y="1247404"/>
                </a:lnTo>
                <a:lnTo>
                  <a:pt x="2610038" y="1247404"/>
                </a:lnTo>
                <a:lnTo>
                  <a:pt x="8262152" y="1247404"/>
                </a:lnTo>
                <a:lnTo>
                  <a:pt x="9946352" y="1247404"/>
                </a:lnTo>
                <a:lnTo>
                  <a:pt x="9976447" y="1251804"/>
                </a:lnTo>
                <a:cubicBezTo>
                  <a:pt x="10202204" y="1257114"/>
                  <a:pt x="10522632" y="1101755"/>
                  <a:pt x="10872190" y="625967"/>
                </a:cubicBezTo>
                <a:cubicBezTo>
                  <a:pt x="10522632" y="150180"/>
                  <a:pt x="10202204" y="-5180"/>
                  <a:pt x="9976447" y="130"/>
                </a:cubicBezTo>
                <a:close/>
              </a:path>
            </a:pathLst>
          </a:custGeom>
          <a:solidFill>
            <a:srgbClr val="0070C0"/>
          </a:solidFill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605F6AC-8356-4661-B6A4-309609CF4CCF}"/>
              </a:ext>
            </a:extLst>
          </p:cNvPr>
          <p:cNvSpPr txBox="1"/>
          <p:nvPr/>
        </p:nvSpPr>
        <p:spPr>
          <a:xfrm>
            <a:off x="1384917" y="3616546"/>
            <a:ext cx="9383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Câu hỏi : thầy cô đánh nội dung vào đây ?</a:t>
            </a:r>
          </a:p>
        </p:txBody>
      </p:sp>
      <p:sp>
        <p:nvSpPr>
          <p:cNvPr id="15" name="bang c">
            <a:extLst>
              <a:ext uri="{FF2B5EF4-FFF2-40B4-BE49-F238E27FC236}">
                <a16:creationId xmlns:a16="http://schemas.microsoft.com/office/drawing/2014/main" xmlns="" id="{D0E6AFB4-275F-4728-9A13-27E00F9EA3A2}"/>
              </a:ext>
            </a:extLst>
          </p:cNvPr>
          <p:cNvSpPr/>
          <p:nvPr/>
        </p:nvSpPr>
        <p:spPr>
          <a:xfrm flipH="1">
            <a:off x="804609" y="5961292"/>
            <a:ext cx="5249773" cy="604512"/>
          </a:xfrm>
          <a:custGeom>
            <a:avLst/>
            <a:gdLst>
              <a:gd name="connsiteX0" fmla="*/ 9976447 w 10872190"/>
              <a:gd name="connsiteY0" fmla="*/ 130 h 1251934"/>
              <a:gd name="connsiteX1" fmla="*/ 9946352 w 10872190"/>
              <a:gd name="connsiteY1" fmla="*/ 4530 h 1251934"/>
              <a:gd name="connsiteX2" fmla="*/ 8262152 w 10872190"/>
              <a:gd name="connsiteY2" fmla="*/ 4530 h 1251934"/>
              <a:gd name="connsiteX3" fmla="*/ 2610038 w 10872190"/>
              <a:gd name="connsiteY3" fmla="*/ 4530 h 1251934"/>
              <a:gd name="connsiteX4" fmla="*/ 925838 w 10872190"/>
              <a:gd name="connsiteY4" fmla="*/ 4530 h 1251934"/>
              <a:gd name="connsiteX5" fmla="*/ 895743 w 10872190"/>
              <a:gd name="connsiteY5" fmla="*/ 130 h 1251934"/>
              <a:gd name="connsiteX6" fmla="*/ 0 w 10872190"/>
              <a:gd name="connsiteY6" fmla="*/ 625967 h 1251934"/>
              <a:gd name="connsiteX7" fmla="*/ 895743 w 10872190"/>
              <a:gd name="connsiteY7" fmla="*/ 1251804 h 1251934"/>
              <a:gd name="connsiteX8" fmla="*/ 925838 w 10872190"/>
              <a:gd name="connsiteY8" fmla="*/ 1247404 h 1251934"/>
              <a:gd name="connsiteX9" fmla="*/ 2610038 w 10872190"/>
              <a:gd name="connsiteY9" fmla="*/ 1247404 h 1251934"/>
              <a:gd name="connsiteX10" fmla="*/ 8262152 w 10872190"/>
              <a:gd name="connsiteY10" fmla="*/ 1247404 h 1251934"/>
              <a:gd name="connsiteX11" fmla="*/ 9946352 w 10872190"/>
              <a:gd name="connsiteY11" fmla="*/ 1247404 h 1251934"/>
              <a:gd name="connsiteX12" fmla="*/ 9976447 w 10872190"/>
              <a:gd name="connsiteY12" fmla="*/ 1251804 h 1251934"/>
              <a:gd name="connsiteX13" fmla="*/ 10872190 w 10872190"/>
              <a:gd name="connsiteY13" fmla="*/ 625967 h 1251934"/>
              <a:gd name="connsiteX14" fmla="*/ 9976447 w 10872190"/>
              <a:gd name="connsiteY14" fmla="*/ 130 h 12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72190" h="1251934">
                <a:moveTo>
                  <a:pt x="9976447" y="130"/>
                </a:moveTo>
                <a:lnTo>
                  <a:pt x="9946352" y="4530"/>
                </a:lnTo>
                <a:lnTo>
                  <a:pt x="8262152" y="4530"/>
                </a:lnTo>
                <a:lnTo>
                  <a:pt x="2610038" y="4530"/>
                </a:lnTo>
                <a:lnTo>
                  <a:pt x="925838" y="4530"/>
                </a:lnTo>
                <a:lnTo>
                  <a:pt x="895743" y="130"/>
                </a:lnTo>
                <a:cubicBezTo>
                  <a:pt x="669986" y="-5180"/>
                  <a:pt x="349558" y="150180"/>
                  <a:pt x="0" y="625967"/>
                </a:cubicBezTo>
                <a:cubicBezTo>
                  <a:pt x="349558" y="1101755"/>
                  <a:pt x="669986" y="1257114"/>
                  <a:pt x="895743" y="1251804"/>
                </a:cubicBezTo>
                <a:lnTo>
                  <a:pt x="925838" y="1247404"/>
                </a:lnTo>
                <a:lnTo>
                  <a:pt x="2610038" y="1247404"/>
                </a:lnTo>
                <a:lnTo>
                  <a:pt x="8262152" y="1247404"/>
                </a:lnTo>
                <a:lnTo>
                  <a:pt x="9946352" y="1247404"/>
                </a:lnTo>
                <a:lnTo>
                  <a:pt x="9976447" y="1251804"/>
                </a:lnTo>
                <a:cubicBezTo>
                  <a:pt x="10202204" y="1257114"/>
                  <a:pt x="10522632" y="1101755"/>
                  <a:pt x="10872190" y="625967"/>
                </a:cubicBezTo>
                <a:cubicBezTo>
                  <a:pt x="10522632" y="150180"/>
                  <a:pt x="10202204" y="-5180"/>
                  <a:pt x="9976447" y="13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bang b">
            <a:extLst>
              <a:ext uri="{FF2B5EF4-FFF2-40B4-BE49-F238E27FC236}">
                <a16:creationId xmlns:a16="http://schemas.microsoft.com/office/drawing/2014/main" xmlns="" id="{CA2E0476-BE10-4768-BE1B-A9C0072703C2}"/>
              </a:ext>
            </a:extLst>
          </p:cNvPr>
          <p:cNvSpPr/>
          <p:nvPr/>
        </p:nvSpPr>
        <p:spPr>
          <a:xfrm flipH="1">
            <a:off x="6135895" y="5094961"/>
            <a:ext cx="5249773" cy="604512"/>
          </a:xfrm>
          <a:custGeom>
            <a:avLst/>
            <a:gdLst>
              <a:gd name="connsiteX0" fmla="*/ 9976447 w 10872190"/>
              <a:gd name="connsiteY0" fmla="*/ 130 h 1251934"/>
              <a:gd name="connsiteX1" fmla="*/ 9946352 w 10872190"/>
              <a:gd name="connsiteY1" fmla="*/ 4530 h 1251934"/>
              <a:gd name="connsiteX2" fmla="*/ 8262152 w 10872190"/>
              <a:gd name="connsiteY2" fmla="*/ 4530 h 1251934"/>
              <a:gd name="connsiteX3" fmla="*/ 2610038 w 10872190"/>
              <a:gd name="connsiteY3" fmla="*/ 4530 h 1251934"/>
              <a:gd name="connsiteX4" fmla="*/ 925838 w 10872190"/>
              <a:gd name="connsiteY4" fmla="*/ 4530 h 1251934"/>
              <a:gd name="connsiteX5" fmla="*/ 895743 w 10872190"/>
              <a:gd name="connsiteY5" fmla="*/ 130 h 1251934"/>
              <a:gd name="connsiteX6" fmla="*/ 0 w 10872190"/>
              <a:gd name="connsiteY6" fmla="*/ 625967 h 1251934"/>
              <a:gd name="connsiteX7" fmla="*/ 895743 w 10872190"/>
              <a:gd name="connsiteY7" fmla="*/ 1251804 h 1251934"/>
              <a:gd name="connsiteX8" fmla="*/ 925838 w 10872190"/>
              <a:gd name="connsiteY8" fmla="*/ 1247404 h 1251934"/>
              <a:gd name="connsiteX9" fmla="*/ 2610038 w 10872190"/>
              <a:gd name="connsiteY9" fmla="*/ 1247404 h 1251934"/>
              <a:gd name="connsiteX10" fmla="*/ 8262152 w 10872190"/>
              <a:gd name="connsiteY10" fmla="*/ 1247404 h 1251934"/>
              <a:gd name="connsiteX11" fmla="*/ 9946352 w 10872190"/>
              <a:gd name="connsiteY11" fmla="*/ 1247404 h 1251934"/>
              <a:gd name="connsiteX12" fmla="*/ 9976447 w 10872190"/>
              <a:gd name="connsiteY12" fmla="*/ 1251804 h 1251934"/>
              <a:gd name="connsiteX13" fmla="*/ 10872190 w 10872190"/>
              <a:gd name="connsiteY13" fmla="*/ 625967 h 1251934"/>
              <a:gd name="connsiteX14" fmla="*/ 9976447 w 10872190"/>
              <a:gd name="connsiteY14" fmla="*/ 130 h 12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72190" h="1251934">
                <a:moveTo>
                  <a:pt x="9976447" y="130"/>
                </a:moveTo>
                <a:lnTo>
                  <a:pt x="9946352" y="4530"/>
                </a:lnTo>
                <a:lnTo>
                  <a:pt x="8262152" y="4530"/>
                </a:lnTo>
                <a:lnTo>
                  <a:pt x="2610038" y="4530"/>
                </a:lnTo>
                <a:lnTo>
                  <a:pt x="925838" y="4530"/>
                </a:lnTo>
                <a:lnTo>
                  <a:pt x="895743" y="130"/>
                </a:lnTo>
                <a:cubicBezTo>
                  <a:pt x="669986" y="-5180"/>
                  <a:pt x="349558" y="150180"/>
                  <a:pt x="0" y="625967"/>
                </a:cubicBezTo>
                <a:cubicBezTo>
                  <a:pt x="349558" y="1101755"/>
                  <a:pt x="669986" y="1257114"/>
                  <a:pt x="895743" y="1251804"/>
                </a:cubicBezTo>
                <a:lnTo>
                  <a:pt x="925838" y="1247404"/>
                </a:lnTo>
                <a:lnTo>
                  <a:pt x="2610038" y="1247404"/>
                </a:lnTo>
                <a:lnTo>
                  <a:pt x="8262152" y="1247404"/>
                </a:lnTo>
                <a:lnTo>
                  <a:pt x="9946352" y="1247404"/>
                </a:lnTo>
                <a:lnTo>
                  <a:pt x="9976447" y="1251804"/>
                </a:lnTo>
                <a:cubicBezTo>
                  <a:pt x="10202204" y="1257114"/>
                  <a:pt x="10522632" y="1101755"/>
                  <a:pt x="10872190" y="625967"/>
                </a:cubicBezTo>
                <a:cubicBezTo>
                  <a:pt x="10522632" y="150180"/>
                  <a:pt x="10202204" y="-5180"/>
                  <a:pt x="9976447" y="13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au hoi c">
            <a:extLst>
              <a:ext uri="{FF2B5EF4-FFF2-40B4-BE49-F238E27FC236}">
                <a16:creationId xmlns:a16="http://schemas.microsoft.com/office/drawing/2014/main" xmlns="" id="{9897B1B9-EB78-41AF-AC33-1E8F7714B11F}"/>
              </a:ext>
            </a:extLst>
          </p:cNvPr>
          <p:cNvSpPr txBox="1"/>
          <p:nvPr/>
        </p:nvSpPr>
        <p:spPr>
          <a:xfrm>
            <a:off x="1104285" y="6063493"/>
            <a:ext cx="465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w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C.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Đáp án này là đáp án đúng</a:t>
            </a:r>
          </a:p>
        </p:txBody>
      </p:sp>
      <p:sp>
        <p:nvSpPr>
          <p:cNvPr id="27" name="cau hoi b">
            <a:extLst>
              <a:ext uri="{FF2B5EF4-FFF2-40B4-BE49-F238E27FC236}">
                <a16:creationId xmlns:a16="http://schemas.microsoft.com/office/drawing/2014/main" xmlns="" id="{D96707EC-5A82-4050-B897-6DBAB63AC957}"/>
              </a:ext>
            </a:extLst>
          </p:cNvPr>
          <p:cNvSpPr txBox="1"/>
          <p:nvPr/>
        </p:nvSpPr>
        <p:spPr>
          <a:xfrm>
            <a:off x="6435571" y="5197162"/>
            <a:ext cx="465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w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B.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Đáp án này là đáp án sai</a:t>
            </a:r>
          </a:p>
        </p:txBody>
      </p:sp>
      <p:sp>
        <p:nvSpPr>
          <p:cNvPr id="31" name="bang a">
            <a:extLst>
              <a:ext uri="{FF2B5EF4-FFF2-40B4-BE49-F238E27FC236}">
                <a16:creationId xmlns:a16="http://schemas.microsoft.com/office/drawing/2014/main" xmlns="" id="{8DD63B39-09F3-4F04-83CD-408FC7619A90}"/>
              </a:ext>
            </a:extLst>
          </p:cNvPr>
          <p:cNvSpPr/>
          <p:nvPr/>
        </p:nvSpPr>
        <p:spPr>
          <a:xfrm flipH="1">
            <a:off x="806332" y="5094961"/>
            <a:ext cx="5249773" cy="604512"/>
          </a:xfrm>
          <a:custGeom>
            <a:avLst/>
            <a:gdLst>
              <a:gd name="connsiteX0" fmla="*/ 9976447 w 10872190"/>
              <a:gd name="connsiteY0" fmla="*/ 130 h 1251934"/>
              <a:gd name="connsiteX1" fmla="*/ 9946352 w 10872190"/>
              <a:gd name="connsiteY1" fmla="*/ 4530 h 1251934"/>
              <a:gd name="connsiteX2" fmla="*/ 8262152 w 10872190"/>
              <a:gd name="connsiteY2" fmla="*/ 4530 h 1251934"/>
              <a:gd name="connsiteX3" fmla="*/ 2610038 w 10872190"/>
              <a:gd name="connsiteY3" fmla="*/ 4530 h 1251934"/>
              <a:gd name="connsiteX4" fmla="*/ 925838 w 10872190"/>
              <a:gd name="connsiteY4" fmla="*/ 4530 h 1251934"/>
              <a:gd name="connsiteX5" fmla="*/ 895743 w 10872190"/>
              <a:gd name="connsiteY5" fmla="*/ 130 h 1251934"/>
              <a:gd name="connsiteX6" fmla="*/ 0 w 10872190"/>
              <a:gd name="connsiteY6" fmla="*/ 625967 h 1251934"/>
              <a:gd name="connsiteX7" fmla="*/ 895743 w 10872190"/>
              <a:gd name="connsiteY7" fmla="*/ 1251804 h 1251934"/>
              <a:gd name="connsiteX8" fmla="*/ 925838 w 10872190"/>
              <a:gd name="connsiteY8" fmla="*/ 1247404 h 1251934"/>
              <a:gd name="connsiteX9" fmla="*/ 2610038 w 10872190"/>
              <a:gd name="connsiteY9" fmla="*/ 1247404 h 1251934"/>
              <a:gd name="connsiteX10" fmla="*/ 8262152 w 10872190"/>
              <a:gd name="connsiteY10" fmla="*/ 1247404 h 1251934"/>
              <a:gd name="connsiteX11" fmla="*/ 9946352 w 10872190"/>
              <a:gd name="connsiteY11" fmla="*/ 1247404 h 1251934"/>
              <a:gd name="connsiteX12" fmla="*/ 9976447 w 10872190"/>
              <a:gd name="connsiteY12" fmla="*/ 1251804 h 1251934"/>
              <a:gd name="connsiteX13" fmla="*/ 10872190 w 10872190"/>
              <a:gd name="connsiteY13" fmla="*/ 625967 h 1251934"/>
              <a:gd name="connsiteX14" fmla="*/ 9976447 w 10872190"/>
              <a:gd name="connsiteY14" fmla="*/ 130 h 12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72190" h="1251934">
                <a:moveTo>
                  <a:pt x="9976447" y="130"/>
                </a:moveTo>
                <a:lnTo>
                  <a:pt x="9946352" y="4530"/>
                </a:lnTo>
                <a:lnTo>
                  <a:pt x="8262152" y="4530"/>
                </a:lnTo>
                <a:lnTo>
                  <a:pt x="2610038" y="4530"/>
                </a:lnTo>
                <a:lnTo>
                  <a:pt x="925838" y="4530"/>
                </a:lnTo>
                <a:lnTo>
                  <a:pt x="895743" y="130"/>
                </a:lnTo>
                <a:cubicBezTo>
                  <a:pt x="669986" y="-5180"/>
                  <a:pt x="349558" y="150180"/>
                  <a:pt x="0" y="625967"/>
                </a:cubicBezTo>
                <a:cubicBezTo>
                  <a:pt x="349558" y="1101755"/>
                  <a:pt x="669986" y="1257114"/>
                  <a:pt x="895743" y="1251804"/>
                </a:cubicBezTo>
                <a:lnTo>
                  <a:pt x="925838" y="1247404"/>
                </a:lnTo>
                <a:lnTo>
                  <a:pt x="2610038" y="1247404"/>
                </a:lnTo>
                <a:lnTo>
                  <a:pt x="8262152" y="1247404"/>
                </a:lnTo>
                <a:lnTo>
                  <a:pt x="9946352" y="1247404"/>
                </a:lnTo>
                <a:lnTo>
                  <a:pt x="9976447" y="1251804"/>
                </a:lnTo>
                <a:cubicBezTo>
                  <a:pt x="10202204" y="1257114"/>
                  <a:pt x="10522632" y="1101755"/>
                  <a:pt x="10872190" y="625967"/>
                </a:cubicBezTo>
                <a:cubicBezTo>
                  <a:pt x="10522632" y="150180"/>
                  <a:pt x="10202204" y="-5180"/>
                  <a:pt x="9976447" y="13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bang d">
            <a:extLst>
              <a:ext uri="{FF2B5EF4-FFF2-40B4-BE49-F238E27FC236}">
                <a16:creationId xmlns:a16="http://schemas.microsoft.com/office/drawing/2014/main" xmlns="" id="{A6F11D1C-4D08-4BAF-9A3D-4AC673B9036B}"/>
              </a:ext>
            </a:extLst>
          </p:cNvPr>
          <p:cNvSpPr/>
          <p:nvPr/>
        </p:nvSpPr>
        <p:spPr>
          <a:xfrm flipH="1">
            <a:off x="6135895" y="5958224"/>
            <a:ext cx="5249773" cy="604512"/>
          </a:xfrm>
          <a:custGeom>
            <a:avLst/>
            <a:gdLst>
              <a:gd name="connsiteX0" fmla="*/ 9976447 w 10872190"/>
              <a:gd name="connsiteY0" fmla="*/ 130 h 1251934"/>
              <a:gd name="connsiteX1" fmla="*/ 9946352 w 10872190"/>
              <a:gd name="connsiteY1" fmla="*/ 4530 h 1251934"/>
              <a:gd name="connsiteX2" fmla="*/ 8262152 w 10872190"/>
              <a:gd name="connsiteY2" fmla="*/ 4530 h 1251934"/>
              <a:gd name="connsiteX3" fmla="*/ 2610038 w 10872190"/>
              <a:gd name="connsiteY3" fmla="*/ 4530 h 1251934"/>
              <a:gd name="connsiteX4" fmla="*/ 925838 w 10872190"/>
              <a:gd name="connsiteY4" fmla="*/ 4530 h 1251934"/>
              <a:gd name="connsiteX5" fmla="*/ 895743 w 10872190"/>
              <a:gd name="connsiteY5" fmla="*/ 130 h 1251934"/>
              <a:gd name="connsiteX6" fmla="*/ 0 w 10872190"/>
              <a:gd name="connsiteY6" fmla="*/ 625967 h 1251934"/>
              <a:gd name="connsiteX7" fmla="*/ 895743 w 10872190"/>
              <a:gd name="connsiteY7" fmla="*/ 1251804 h 1251934"/>
              <a:gd name="connsiteX8" fmla="*/ 925838 w 10872190"/>
              <a:gd name="connsiteY8" fmla="*/ 1247404 h 1251934"/>
              <a:gd name="connsiteX9" fmla="*/ 2610038 w 10872190"/>
              <a:gd name="connsiteY9" fmla="*/ 1247404 h 1251934"/>
              <a:gd name="connsiteX10" fmla="*/ 8262152 w 10872190"/>
              <a:gd name="connsiteY10" fmla="*/ 1247404 h 1251934"/>
              <a:gd name="connsiteX11" fmla="*/ 9946352 w 10872190"/>
              <a:gd name="connsiteY11" fmla="*/ 1247404 h 1251934"/>
              <a:gd name="connsiteX12" fmla="*/ 9976447 w 10872190"/>
              <a:gd name="connsiteY12" fmla="*/ 1251804 h 1251934"/>
              <a:gd name="connsiteX13" fmla="*/ 10872190 w 10872190"/>
              <a:gd name="connsiteY13" fmla="*/ 625967 h 1251934"/>
              <a:gd name="connsiteX14" fmla="*/ 9976447 w 10872190"/>
              <a:gd name="connsiteY14" fmla="*/ 130 h 12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72190" h="1251934">
                <a:moveTo>
                  <a:pt x="9976447" y="130"/>
                </a:moveTo>
                <a:lnTo>
                  <a:pt x="9946352" y="4530"/>
                </a:lnTo>
                <a:lnTo>
                  <a:pt x="8262152" y="4530"/>
                </a:lnTo>
                <a:lnTo>
                  <a:pt x="2610038" y="4530"/>
                </a:lnTo>
                <a:lnTo>
                  <a:pt x="925838" y="4530"/>
                </a:lnTo>
                <a:lnTo>
                  <a:pt x="895743" y="130"/>
                </a:lnTo>
                <a:cubicBezTo>
                  <a:pt x="669986" y="-5180"/>
                  <a:pt x="349558" y="150180"/>
                  <a:pt x="0" y="625967"/>
                </a:cubicBezTo>
                <a:cubicBezTo>
                  <a:pt x="349558" y="1101755"/>
                  <a:pt x="669986" y="1257114"/>
                  <a:pt x="895743" y="1251804"/>
                </a:cubicBezTo>
                <a:lnTo>
                  <a:pt x="925838" y="1247404"/>
                </a:lnTo>
                <a:lnTo>
                  <a:pt x="2610038" y="1247404"/>
                </a:lnTo>
                <a:lnTo>
                  <a:pt x="8262152" y="1247404"/>
                </a:lnTo>
                <a:lnTo>
                  <a:pt x="9946352" y="1247404"/>
                </a:lnTo>
                <a:lnTo>
                  <a:pt x="9976447" y="1251804"/>
                </a:lnTo>
                <a:cubicBezTo>
                  <a:pt x="10202204" y="1257114"/>
                  <a:pt x="10522632" y="1101755"/>
                  <a:pt x="10872190" y="625967"/>
                </a:cubicBezTo>
                <a:cubicBezTo>
                  <a:pt x="10522632" y="150180"/>
                  <a:pt x="10202204" y="-5180"/>
                  <a:pt x="9976447" y="13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au hoi a">
            <a:extLst>
              <a:ext uri="{FF2B5EF4-FFF2-40B4-BE49-F238E27FC236}">
                <a16:creationId xmlns:a16="http://schemas.microsoft.com/office/drawing/2014/main" xmlns="" id="{9B5DABB8-849A-4D2D-930C-9CA07BFC5BDE}"/>
              </a:ext>
            </a:extLst>
          </p:cNvPr>
          <p:cNvSpPr txBox="1"/>
          <p:nvPr/>
        </p:nvSpPr>
        <p:spPr>
          <a:xfrm>
            <a:off x="1106008" y="5197162"/>
            <a:ext cx="465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w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A.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Đáp án này là đáp án sai</a:t>
            </a:r>
          </a:p>
        </p:txBody>
      </p:sp>
      <p:sp>
        <p:nvSpPr>
          <p:cNvPr id="34" name="cau hoi d">
            <a:extLst>
              <a:ext uri="{FF2B5EF4-FFF2-40B4-BE49-F238E27FC236}">
                <a16:creationId xmlns:a16="http://schemas.microsoft.com/office/drawing/2014/main" xmlns="" id="{42A746A3-96B8-42A5-8EFA-A104DB6B2F69}"/>
              </a:ext>
            </a:extLst>
          </p:cNvPr>
          <p:cNvSpPr txBox="1"/>
          <p:nvPr/>
        </p:nvSpPr>
        <p:spPr>
          <a:xfrm>
            <a:off x="6435571" y="6060425"/>
            <a:ext cx="465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w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D.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Đáp án này là đáp án sai</a:t>
            </a:r>
          </a:p>
        </p:txBody>
      </p:sp>
      <p:pic>
        <p:nvPicPr>
          <p:cNvPr id="38" name="Question">
            <a:hlinkClick r:id="" action="ppaction://media"/>
            <a:extLst>
              <a:ext uri="{FF2B5EF4-FFF2-40B4-BE49-F238E27FC236}">
                <a16:creationId xmlns:a16="http://schemas.microsoft.com/office/drawing/2014/main" xmlns="" id="{94477BC5-B6D0-442B-AA84-FC52C48B00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192000" y="863859"/>
            <a:ext cx="487363" cy="487363"/>
          </a:xfrm>
          <a:prstGeom prst="rect">
            <a:avLst/>
          </a:prstGeom>
        </p:spPr>
      </p:pic>
      <p:pic>
        <p:nvPicPr>
          <p:cNvPr id="39" name="Final Answer">
            <a:hlinkClick r:id="" action="ppaction://media"/>
            <a:extLst>
              <a:ext uri="{FF2B5EF4-FFF2-40B4-BE49-F238E27FC236}">
                <a16:creationId xmlns:a16="http://schemas.microsoft.com/office/drawing/2014/main" xmlns="" id="{68BE9F49-5BDC-4DC0-880E-ABA272EC290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192000" y="1478693"/>
            <a:ext cx="487363" cy="487363"/>
          </a:xfrm>
          <a:prstGeom prst="rect">
            <a:avLst/>
          </a:prstGeom>
        </p:spPr>
      </p:pic>
      <p:pic>
        <p:nvPicPr>
          <p:cNvPr id="40" name="Win">
            <a:hlinkClick r:id="" action="ppaction://media"/>
            <a:extLst>
              <a:ext uri="{FF2B5EF4-FFF2-40B4-BE49-F238E27FC236}">
                <a16:creationId xmlns:a16="http://schemas.microsoft.com/office/drawing/2014/main" xmlns="" id="{7942E890-12CD-490E-BBD3-364B92887EF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202905" y="2074155"/>
            <a:ext cx="487363" cy="487363"/>
          </a:xfrm>
          <a:prstGeom prst="rect">
            <a:avLst/>
          </a:prstGeom>
        </p:spPr>
      </p:pic>
      <p:pic>
        <p:nvPicPr>
          <p:cNvPr id="41" name="Lose">
            <a:hlinkClick r:id="" action="ppaction://media"/>
            <a:extLst>
              <a:ext uri="{FF2B5EF4-FFF2-40B4-BE49-F238E27FC236}">
                <a16:creationId xmlns:a16="http://schemas.microsoft.com/office/drawing/2014/main" xmlns="" id="{1959E413-37BE-4F97-ADD0-1237CBCB68D0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202905" y="263041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4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339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20218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6" presetID="3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47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8" presetID="19" presetClass="emph" presetSubtype="0" repeatCount="4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7732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5" presetID="3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stop">
                                      <p:cBhvr>
                                        <p:cTn id="56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7" presetID="24" presetClass="emph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6" dur="20218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7" presetID="3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78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9" presetID="19" presetClass="emp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9" presetClass="emph" presetSubtype="0" repeatCount="4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90" dur="590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1" presetID="3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stop">
                                      <p:cBhvr>
                                        <p:cTn id="9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3" presetID="30" presetClass="emph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4" presetClass="emph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7" dur="20218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8" presetID="3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19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0" presetID="19" presetClass="emph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mph" presetSubtype="0" repeatCount="4000" fill="hold" grpId="3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mediacall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1" dur="590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2" presetID="3" presetClass="mediacall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cmd type="call" cmd="stop">
                                      <p:cBhvr>
                                        <p:cTn id="133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4" presetID="30" presetClass="emph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4" presetClass="emph" presetSubtype="0" fill="hold" grpId="4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8" dur="20218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9" presetID="3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60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1" presetID="19" presetClass="emp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9" presetClass="emph" presetSubtype="0" repeatCount="4000" fill="hold" grpId="4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2" dur="590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73" presetID="3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stop">
                                      <p:cBhvr>
                                        <p:cTn id="174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75" presetID="30" presetClass="emph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4" presetClass="emph" presetSubtype="0" fill="hold" grpId="5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audio>
              <p:cMediaNode vol="80000">
                <p:cTn id="18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  <p:audio>
              <p:cMediaNode vol="80000">
                <p:cTn id="18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audio>
              <p:cMediaNode vol="80000">
                <p:cTn id="18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  <p:bldLst>
      <p:bldP spid="24" grpId="0"/>
      <p:bldP spid="15" grpId="0" animBg="1"/>
      <p:bldP spid="15" grpId="1" animBg="1"/>
      <p:bldP spid="15" grpId="2" animBg="1"/>
      <p:bldP spid="15" grpId="3" animBg="1"/>
      <p:bldP spid="15" grpId="4" animBg="1"/>
      <p:bldP spid="16" grpId="0" animBg="1"/>
      <p:bldP spid="16" grpId="1" animBg="1"/>
      <p:bldP spid="25" grpId="0"/>
      <p:bldP spid="25" grpId="1"/>
      <p:bldP spid="25" grpId="2"/>
      <p:bldP spid="25" grpId="3"/>
      <p:bldP spid="25" grpId="4"/>
      <p:bldP spid="25" grpId="5"/>
      <p:bldP spid="27" grpId="0"/>
      <p:bldP spid="27" grpId="1"/>
      <p:bldP spid="27" grpId="2"/>
      <p:bldP spid="31" grpId="0" animBg="1"/>
      <p:bldP spid="31" grpId="1" animBg="1"/>
      <p:bldP spid="32" grpId="0" animBg="1"/>
      <p:bldP spid="32" grpId="1" animBg="1"/>
      <p:bldP spid="33" grpId="0"/>
      <p:bldP spid="33" grpId="1"/>
      <p:bldP spid="33" grpId="2"/>
      <p:bldP spid="34" grpId="0"/>
      <p:bldP spid="34" grpId="1"/>
      <p:bldP spid="34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69C01B56-DA3A-41A9-AE57-D9F13F2E19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084" y="-49894"/>
            <a:ext cx="3468041" cy="346804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C7B0FE9C-F303-49FF-B30D-C4457E06642A}"/>
              </a:ext>
            </a:extLst>
          </p:cNvPr>
          <p:cNvCxnSpPr/>
          <p:nvPr/>
        </p:nvCxnSpPr>
        <p:spPr>
          <a:xfrm>
            <a:off x="0" y="6260480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2F7D700C-B032-496C-9680-57633EB31182}"/>
              </a:ext>
            </a:extLst>
          </p:cNvPr>
          <p:cNvCxnSpPr/>
          <p:nvPr/>
        </p:nvCxnSpPr>
        <p:spPr>
          <a:xfrm>
            <a:off x="0" y="5397218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4199134-2609-4E66-A329-2863BCCC5133}"/>
              </a:ext>
            </a:extLst>
          </p:cNvPr>
          <p:cNvCxnSpPr/>
          <p:nvPr/>
        </p:nvCxnSpPr>
        <p:spPr>
          <a:xfrm>
            <a:off x="0" y="4194709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2254BD6F-C222-4EBF-A18A-FDA724EC8AEA}"/>
              </a:ext>
            </a:extLst>
          </p:cNvPr>
          <p:cNvSpPr/>
          <p:nvPr/>
        </p:nvSpPr>
        <p:spPr>
          <a:xfrm flipH="1">
            <a:off x="659905" y="3584278"/>
            <a:ext cx="10872190" cy="1251934"/>
          </a:xfrm>
          <a:custGeom>
            <a:avLst/>
            <a:gdLst>
              <a:gd name="connsiteX0" fmla="*/ 9976447 w 10872190"/>
              <a:gd name="connsiteY0" fmla="*/ 130 h 1251934"/>
              <a:gd name="connsiteX1" fmla="*/ 9946352 w 10872190"/>
              <a:gd name="connsiteY1" fmla="*/ 4530 h 1251934"/>
              <a:gd name="connsiteX2" fmla="*/ 8262152 w 10872190"/>
              <a:gd name="connsiteY2" fmla="*/ 4530 h 1251934"/>
              <a:gd name="connsiteX3" fmla="*/ 2610038 w 10872190"/>
              <a:gd name="connsiteY3" fmla="*/ 4530 h 1251934"/>
              <a:gd name="connsiteX4" fmla="*/ 925838 w 10872190"/>
              <a:gd name="connsiteY4" fmla="*/ 4530 h 1251934"/>
              <a:gd name="connsiteX5" fmla="*/ 895743 w 10872190"/>
              <a:gd name="connsiteY5" fmla="*/ 130 h 1251934"/>
              <a:gd name="connsiteX6" fmla="*/ 0 w 10872190"/>
              <a:gd name="connsiteY6" fmla="*/ 625967 h 1251934"/>
              <a:gd name="connsiteX7" fmla="*/ 895743 w 10872190"/>
              <a:gd name="connsiteY7" fmla="*/ 1251804 h 1251934"/>
              <a:gd name="connsiteX8" fmla="*/ 925838 w 10872190"/>
              <a:gd name="connsiteY8" fmla="*/ 1247404 h 1251934"/>
              <a:gd name="connsiteX9" fmla="*/ 2610038 w 10872190"/>
              <a:gd name="connsiteY9" fmla="*/ 1247404 h 1251934"/>
              <a:gd name="connsiteX10" fmla="*/ 8262152 w 10872190"/>
              <a:gd name="connsiteY10" fmla="*/ 1247404 h 1251934"/>
              <a:gd name="connsiteX11" fmla="*/ 9946352 w 10872190"/>
              <a:gd name="connsiteY11" fmla="*/ 1247404 h 1251934"/>
              <a:gd name="connsiteX12" fmla="*/ 9976447 w 10872190"/>
              <a:gd name="connsiteY12" fmla="*/ 1251804 h 1251934"/>
              <a:gd name="connsiteX13" fmla="*/ 10872190 w 10872190"/>
              <a:gd name="connsiteY13" fmla="*/ 625967 h 1251934"/>
              <a:gd name="connsiteX14" fmla="*/ 9976447 w 10872190"/>
              <a:gd name="connsiteY14" fmla="*/ 130 h 12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72190" h="1251934">
                <a:moveTo>
                  <a:pt x="9976447" y="130"/>
                </a:moveTo>
                <a:lnTo>
                  <a:pt x="9946352" y="4530"/>
                </a:lnTo>
                <a:lnTo>
                  <a:pt x="8262152" y="4530"/>
                </a:lnTo>
                <a:lnTo>
                  <a:pt x="2610038" y="4530"/>
                </a:lnTo>
                <a:lnTo>
                  <a:pt x="925838" y="4530"/>
                </a:lnTo>
                <a:lnTo>
                  <a:pt x="895743" y="130"/>
                </a:lnTo>
                <a:cubicBezTo>
                  <a:pt x="669986" y="-5180"/>
                  <a:pt x="349558" y="150180"/>
                  <a:pt x="0" y="625967"/>
                </a:cubicBezTo>
                <a:cubicBezTo>
                  <a:pt x="349558" y="1101755"/>
                  <a:pt x="669986" y="1257114"/>
                  <a:pt x="895743" y="1251804"/>
                </a:cubicBezTo>
                <a:lnTo>
                  <a:pt x="925838" y="1247404"/>
                </a:lnTo>
                <a:lnTo>
                  <a:pt x="2610038" y="1247404"/>
                </a:lnTo>
                <a:lnTo>
                  <a:pt x="8262152" y="1247404"/>
                </a:lnTo>
                <a:lnTo>
                  <a:pt x="9946352" y="1247404"/>
                </a:lnTo>
                <a:lnTo>
                  <a:pt x="9976447" y="1251804"/>
                </a:lnTo>
                <a:cubicBezTo>
                  <a:pt x="10202204" y="1257114"/>
                  <a:pt x="10522632" y="1101755"/>
                  <a:pt x="10872190" y="625967"/>
                </a:cubicBezTo>
                <a:cubicBezTo>
                  <a:pt x="10522632" y="150180"/>
                  <a:pt x="10202204" y="-5180"/>
                  <a:pt x="9976447" y="130"/>
                </a:cubicBezTo>
                <a:close/>
              </a:path>
            </a:pathLst>
          </a:custGeom>
          <a:solidFill>
            <a:srgbClr val="0070C0"/>
          </a:solidFill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605F6AC-8356-4661-B6A4-309609CF4CCF}"/>
              </a:ext>
            </a:extLst>
          </p:cNvPr>
          <p:cNvSpPr txBox="1"/>
          <p:nvPr/>
        </p:nvSpPr>
        <p:spPr>
          <a:xfrm>
            <a:off x="1384917" y="3616546"/>
            <a:ext cx="9383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Câu hỏi : thầy cô đánh nội dung vào đây ?</a:t>
            </a:r>
          </a:p>
        </p:txBody>
      </p:sp>
      <p:sp>
        <p:nvSpPr>
          <p:cNvPr id="15" name="bang d">
            <a:extLst>
              <a:ext uri="{FF2B5EF4-FFF2-40B4-BE49-F238E27FC236}">
                <a16:creationId xmlns:a16="http://schemas.microsoft.com/office/drawing/2014/main" xmlns="" id="{D0E6AFB4-275F-4728-9A13-27E00F9EA3A2}"/>
              </a:ext>
            </a:extLst>
          </p:cNvPr>
          <p:cNvSpPr/>
          <p:nvPr/>
        </p:nvSpPr>
        <p:spPr>
          <a:xfrm flipH="1">
            <a:off x="6135895" y="5958223"/>
            <a:ext cx="5249773" cy="604512"/>
          </a:xfrm>
          <a:custGeom>
            <a:avLst/>
            <a:gdLst>
              <a:gd name="connsiteX0" fmla="*/ 9976447 w 10872190"/>
              <a:gd name="connsiteY0" fmla="*/ 130 h 1251934"/>
              <a:gd name="connsiteX1" fmla="*/ 9946352 w 10872190"/>
              <a:gd name="connsiteY1" fmla="*/ 4530 h 1251934"/>
              <a:gd name="connsiteX2" fmla="*/ 8262152 w 10872190"/>
              <a:gd name="connsiteY2" fmla="*/ 4530 h 1251934"/>
              <a:gd name="connsiteX3" fmla="*/ 2610038 w 10872190"/>
              <a:gd name="connsiteY3" fmla="*/ 4530 h 1251934"/>
              <a:gd name="connsiteX4" fmla="*/ 925838 w 10872190"/>
              <a:gd name="connsiteY4" fmla="*/ 4530 h 1251934"/>
              <a:gd name="connsiteX5" fmla="*/ 895743 w 10872190"/>
              <a:gd name="connsiteY5" fmla="*/ 130 h 1251934"/>
              <a:gd name="connsiteX6" fmla="*/ 0 w 10872190"/>
              <a:gd name="connsiteY6" fmla="*/ 625967 h 1251934"/>
              <a:gd name="connsiteX7" fmla="*/ 895743 w 10872190"/>
              <a:gd name="connsiteY7" fmla="*/ 1251804 h 1251934"/>
              <a:gd name="connsiteX8" fmla="*/ 925838 w 10872190"/>
              <a:gd name="connsiteY8" fmla="*/ 1247404 h 1251934"/>
              <a:gd name="connsiteX9" fmla="*/ 2610038 w 10872190"/>
              <a:gd name="connsiteY9" fmla="*/ 1247404 h 1251934"/>
              <a:gd name="connsiteX10" fmla="*/ 8262152 w 10872190"/>
              <a:gd name="connsiteY10" fmla="*/ 1247404 h 1251934"/>
              <a:gd name="connsiteX11" fmla="*/ 9946352 w 10872190"/>
              <a:gd name="connsiteY11" fmla="*/ 1247404 h 1251934"/>
              <a:gd name="connsiteX12" fmla="*/ 9976447 w 10872190"/>
              <a:gd name="connsiteY12" fmla="*/ 1251804 h 1251934"/>
              <a:gd name="connsiteX13" fmla="*/ 10872190 w 10872190"/>
              <a:gd name="connsiteY13" fmla="*/ 625967 h 1251934"/>
              <a:gd name="connsiteX14" fmla="*/ 9976447 w 10872190"/>
              <a:gd name="connsiteY14" fmla="*/ 130 h 12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72190" h="1251934">
                <a:moveTo>
                  <a:pt x="9976447" y="130"/>
                </a:moveTo>
                <a:lnTo>
                  <a:pt x="9946352" y="4530"/>
                </a:lnTo>
                <a:lnTo>
                  <a:pt x="8262152" y="4530"/>
                </a:lnTo>
                <a:lnTo>
                  <a:pt x="2610038" y="4530"/>
                </a:lnTo>
                <a:lnTo>
                  <a:pt x="925838" y="4530"/>
                </a:lnTo>
                <a:lnTo>
                  <a:pt x="895743" y="130"/>
                </a:lnTo>
                <a:cubicBezTo>
                  <a:pt x="669986" y="-5180"/>
                  <a:pt x="349558" y="150180"/>
                  <a:pt x="0" y="625967"/>
                </a:cubicBezTo>
                <a:cubicBezTo>
                  <a:pt x="349558" y="1101755"/>
                  <a:pt x="669986" y="1257114"/>
                  <a:pt x="895743" y="1251804"/>
                </a:cubicBezTo>
                <a:lnTo>
                  <a:pt x="925838" y="1247404"/>
                </a:lnTo>
                <a:lnTo>
                  <a:pt x="2610038" y="1247404"/>
                </a:lnTo>
                <a:lnTo>
                  <a:pt x="8262152" y="1247404"/>
                </a:lnTo>
                <a:lnTo>
                  <a:pt x="9946352" y="1247404"/>
                </a:lnTo>
                <a:lnTo>
                  <a:pt x="9976447" y="1251804"/>
                </a:lnTo>
                <a:cubicBezTo>
                  <a:pt x="10202204" y="1257114"/>
                  <a:pt x="10522632" y="1101755"/>
                  <a:pt x="10872190" y="625967"/>
                </a:cubicBezTo>
                <a:cubicBezTo>
                  <a:pt x="10522632" y="150180"/>
                  <a:pt x="10202204" y="-5180"/>
                  <a:pt x="9976447" y="13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w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bang b">
            <a:extLst>
              <a:ext uri="{FF2B5EF4-FFF2-40B4-BE49-F238E27FC236}">
                <a16:creationId xmlns:a16="http://schemas.microsoft.com/office/drawing/2014/main" xmlns="" id="{CA2E0476-BE10-4768-BE1B-A9C0072703C2}"/>
              </a:ext>
            </a:extLst>
          </p:cNvPr>
          <p:cNvSpPr/>
          <p:nvPr/>
        </p:nvSpPr>
        <p:spPr>
          <a:xfrm flipH="1">
            <a:off x="6135895" y="5094960"/>
            <a:ext cx="5249773" cy="604512"/>
          </a:xfrm>
          <a:custGeom>
            <a:avLst/>
            <a:gdLst>
              <a:gd name="connsiteX0" fmla="*/ 9976447 w 10872190"/>
              <a:gd name="connsiteY0" fmla="*/ 130 h 1251934"/>
              <a:gd name="connsiteX1" fmla="*/ 9946352 w 10872190"/>
              <a:gd name="connsiteY1" fmla="*/ 4530 h 1251934"/>
              <a:gd name="connsiteX2" fmla="*/ 8262152 w 10872190"/>
              <a:gd name="connsiteY2" fmla="*/ 4530 h 1251934"/>
              <a:gd name="connsiteX3" fmla="*/ 2610038 w 10872190"/>
              <a:gd name="connsiteY3" fmla="*/ 4530 h 1251934"/>
              <a:gd name="connsiteX4" fmla="*/ 925838 w 10872190"/>
              <a:gd name="connsiteY4" fmla="*/ 4530 h 1251934"/>
              <a:gd name="connsiteX5" fmla="*/ 895743 w 10872190"/>
              <a:gd name="connsiteY5" fmla="*/ 130 h 1251934"/>
              <a:gd name="connsiteX6" fmla="*/ 0 w 10872190"/>
              <a:gd name="connsiteY6" fmla="*/ 625967 h 1251934"/>
              <a:gd name="connsiteX7" fmla="*/ 895743 w 10872190"/>
              <a:gd name="connsiteY7" fmla="*/ 1251804 h 1251934"/>
              <a:gd name="connsiteX8" fmla="*/ 925838 w 10872190"/>
              <a:gd name="connsiteY8" fmla="*/ 1247404 h 1251934"/>
              <a:gd name="connsiteX9" fmla="*/ 2610038 w 10872190"/>
              <a:gd name="connsiteY9" fmla="*/ 1247404 h 1251934"/>
              <a:gd name="connsiteX10" fmla="*/ 8262152 w 10872190"/>
              <a:gd name="connsiteY10" fmla="*/ 1247404 h 1251934"/>
              <a:gd name="connsiteX11" fmla="*/ 9946352 w 10872190"/>
              <a:gd name="connsiteY11" fmla="*/ 1247404 h 1251934"/>
              <a:gd name="connsiteX12" fmla="*/ 9976447 w 10872190"/>
              <a:gd name="connsiteY12" fmla="*/ 1251804 h 1251934"/>
              <a:gd name="connsiteX13" fmla="*/ 10872190 w 10872190"/>
              <a:gd name="connsiteY13" fmla="*/ 625967 h 1251934"/>
              <a:gd name="connsiteX14" fmla="*/ 9976447 w 10872190"/>
              <a:gd name="connsiteY14" fmla="*/ 130 h 12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72190" h="1251934">
                <a:moveTo>
                  <a:pt x="9976447" y="130"/>
                </a:moveTo>
                <a:lnTo>
                  <a:pt x="9946352" y="4530"/>
                </a:lnTo>
                <a:lnTo>
                  <a:pt x="8262152" y="4530"/>
                </a:lnTo>
                <a:lnTo>
                  <a:pt x="2610038" y="4530"/>
                </a:lnTo>
                <a:lnTo>
                  <a:pt x="925838" y="4530"/>
                </a:lnTo>
                <a:lnTo>
                  <a:pt x="895743" y="130"/>
                </a:lnTo>
                <a:cubicBezTo>
                  <a:pt x="669986" y="-5180"/>
                  <a:pt x="349558" y="150180"/>
                  <a:pt x="0" y="625967"/>
                </a:cubicBezTo>
                <a:cubicBezTo>
                  <a:pt x="349558" y="1101755"/>
                  <a:pt x="669986" y="1257114"/>
                  <a:pt x="895743" y="1251804"/>
                </a:cubicBezTo>
                <a:lnTo>
                  <a:pt x="925838" y="1247404"/>
                </a:lnTo>
                <a:lnTo>
                  <a:pt x="2610038" y="1247404"/>
                </a:lnTo>
                <a:lnTo>
                  <a:pt x="8262152" y="1247404"/>
                </a:lnTo>
                <a:lnTo>
                  <a:pt x="9946352" y="1247404"/>
                </a:lnTo>
                <a:lnTo>
                  <a:pt x="9976447" y="1251804"/>
                </a:lnTo>
                <a:cubicBezTo>
                  <a:pt x="10202204" y="1257114"/>
                  <a:pt x="10522632" y="1101755"/>
                  <a:pt x="10872190" y="625967"/>
                </a:cubicBezTo>
                <a:cubicBezTo>
                  <a:pt x="10522632" y="150180"/>
                  <a:pt x="10202204" y="-5180"/>
                  <a:pt x="9976447" y="13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w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au hoi d">
            <a:extLst>
              <a:ext uri="{FF2B5EF4-FFF2-40B4-BE49-F238E27FC236}">
                <a16:creationId xmlns:a16="http://schemas.microsoft.com/office/drawing/2014/main" xmlns="" id="{9897B1B9-EB78-41AF-AC33-1E8F7714B11F}"/>
              </a:ext>
            </a:extLst>
          </p:cNvPr>
          <p:cNvSpPr txBox="1"/>
          <p:nvPr/>
        </p:nvSpPr>
        <p:spPr>
          <a:xfrm>
            <a:off x="6435571" y="6060424"/>
            <a:ext cx="465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w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D.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Đáp án này là đáp án đúng</a:t>
            </a:r>
          </a:p>
        </p:txBody>
      </p:sp>
      <p:sp>
        <p:nvSpPr>
          <p:cNvPr id="27" name="cau hoi b">
            <a:extLst>
              <a:ext uri="{FF2B5EF4-FFF2-40B4-BE49-F238E27FC236}">
                <a16:creationId xmlns:a16="http://schemas.microsoft.com/office/drawing/2014/main" xmlns="" id="{D96707EC-5A82-4050-B897-6DBAB63AC957}"/>
              </a:ext>
            </a:extLst>
          </p:cNvPr>
          <p:cNvSpPr txBox="1"/>
          <p:nvPr/>
        </p:nvSpPr>
        <p:spPr>
          <a:xfrm>
            <a:off x="6435571" y="5197161"/>
            <a:ext cx="465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w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B.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Đáp án này là đáp án sai</a:t>
            </a:r>
          </a:p>
        </p:txBody>
      </p:sp>
      <p:sp>
        <p:nvSpPr>
          <p:cNvPr id="31" name="bang a">
            <a:extLst>
              <a:ext uri="{FF2B5EF4-FFF2-40B4-BE49-F238E27FC236}">
                <a16:creationId xmlns:a16="http://schemas.microsoft.com/office/drawing/2014/main" xmlns="" id="{8DD63B39-09F3-4F04-83CD-408FC7619A90}"/>
              </a:ext>
            </a:extLst>
          </p:cNvPr>
          <p:cNvSpPr/>
          <p:nvPr/>
        </p:nvSpPr>
        <p:spPr>
          <a:xfrm flipH="1">
            <a:off x="806332" y="5094961"/>
            <a:ext cx="5249773" cy="604512"/>
          </a:xfrm>
          <a:custGeom>
            <a:avLst/>
            <a:gdLst>
              <a:gd name="connsiteX0" fmla="*/ 9976447 w 10872190"/>
              <a:gd name="connsiteY0" fmla="*/ 130 h 1251934"/>
              <a:gd name="connsiteX1" fmla="*/ 9946352 w 10872190"/>
              <a:gd name="connsiteY1" fmla="*/ 4530 h 1251934"/>
              <a:gd name="connsiteX2" fmla="*/ 8262152 w 10872190"/>
              <a:gd name="connsiteY2" fmla="*/ 4530 h 1251934"/>
              <a:gd name="connsiteX3" fmla="*/ 2610038 w 10872190"/>
              <a:gd name="connsiteY3" fmla="*/ 4530 h 1251934"/>
              <a:gd name="connsiteX4" fmla="*/ 925838 w 10872190"/>
              <a:gd name="connsiteY4" fmla="*/ 4530 h 1251934"/>
              <a:gd name="connsiteX5" fmla="*/ 895743 w 10872190"/>
              <a:gd name="connsiteY5" fmla="*/ 130 h 1251934"/>
              <a:gd name="connsiteX6" fmla="*/ 0 w 10872190"/>
              <a:gd name="connsiteY6" fmla="*/ 625967 h 1251934"/>
              <a:gd name="connsiteX7" fmla="*/ 895743 w 10872190"/>
              <a:gd name="connsiteY7" fmla="*/ 1251804 h 1251934"/>
              <a:gd name="connsiteX8" fmla="*/ 925838 w 10872190"/>
              <a:gd name="connsiteY8" fmla="*/ 1247404 h 1251934"/>
              <a:gd name="connsiteX9" fmla="*/ 2610038 w 10872190"/>
              <a:gd name="connsiteY9" fmla="*/ 1247404 h 1251934"/>
              <a:gd name="connsiteX10" fmla="*/ 8262152 w 10872190"/>
              <a:gd name="connsiteY10" fmla="*/ 1247404 h 1251934"/>
              <a:gd name="connsiteX11" fmla="*/ 9946352 w 10872190"/>
              <a:gd name="connsiteY11" fmla="*/ 1247404 h 1251934"/>
              <a:gd name="connsiteX12" fmla="*/ 9976447 w 10872190"/>
              <a:gd name="connsiteY12" fmla="*/ 1251804 h 1251934"/>
              <a:gd name="connsiteX13" fmla="*/ 10872190 w 10872190"/>
              <a:gd name="connsiteY13" fmla="*/ 625967 h 1251934"/>
              <a:gd name="connsiteX14" fmla="*/ 9976447 w 10872190"/>
              <a:gd name="connsiteY14" fmla="*/ 130 h 12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72190" h="1251934">
                <a:moveTo>
                  <a:pt x="9976447" y="130"/>
                </a:moveTo>
                <a:lnTo>
                  <a:pt x="9946352" y="4530"/>
                </a:lnTo>
                <a:lnTo>
                  <a:pt x="8262152" y="4530"/>
                </a:lnTo>
                <a:lnTo>
                  <a:pt x="2610038" y="4530"/>
                </a:lnTo>
                <a:lnTo>
                  <a:pt x="925838" y="4530"/>
                </a:lnTo>
                <a:lnTo>
                  <a:pt x="895743" y="130"/>
                </a:lnTo>
                <a:cubicBezTo>
                  <a:pt x="669986" y="-5180"/>
                  <a:pt x="349558" y="150180"/>
                  <a:pt x="0" y="625967"/>
                </a:cubicBezTo>
                <a:cubicBezTo>
                  <a:pt x="349558" y="1101755"/>
                  <a:pt x="669986" y="1257114"/>
                  <a:pt x="895743" y="1251804"/>
                </a:cubicBezTo>
                <a:lnTo>
                  <a:pt x="925838" y="1247404"/>
                </a:lnTo>
                <a:lnTo>
                  <a:pt x="2610038" y="1247404"/>
                </a:lnTo>
                <a:lnTo>
                  <a:pt x="8262152" y="1247404"/>
                </a:lnTo>
                <a:lnTo>
                  <a:pt x="9946352" y="1247404"/>
                </a:lnTo>
                <a:lnTo>
                  <a:pt x="9976447" y="1251804"/>
                </a:lnTo>
                <a:cubicBezTo>
                  <a:pt x="10202204" y="1257114"/>
                  <a:pt x="10522632" y="1101755"/>
                  <a:pt x="10872190" y="625967"/>
                </a:cubicBezTo>
                <a:cubicBezTo>
                  <a:pt x="10522632" y="150180"/>
                  <a:pt x="10202204" y="-5180"/>
                  <a:pt x="9976447" y="13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bang c">
            <a:extLst>
              <a:ext uri="{FF2B5EF4-FFF2-40B4-BE49-F238E27FC236}">
                <a16:creationId xmlns:a16="http://schemas.microsoft.com/office/drawing/2014/main" xmlns="" id="{A6F11D1C-4D08-4BAF-9A3D-4AC673B9036B}"/>
              </a:ext>
            </a:extLst>
          </p:cNvPr>
          <p:cNvSpPr/>
          <p:nvPr/>
        </p:nvSpPr>
        <p:spPr>
          <a:xfrm flipH="1">
            <a:off x="806332" y="5958223"/>
            <a:ext cx="5249773" cy="604512"/>
          </a:xfrm>
          <a:custGeom>
            <a:avLst/>
            <a:gdLst>
              <a:gd name="connsiteX0" fmla="*/ 9976447 w 10872190"/>
              <a:gd name="connsiteY0" fmla="*/ 130 h 1251934"/>
              <a:gd name="connsiteX1" fmla="*/ 9946352 w 10872190"/>
              <a:gd name="connsiteY1" fmla="*/ 4530 h 1251934"/>
              <a:gd name="connsiteX2" fmla="*/ 8262152 w 10872190"/>
              <a:gd name="connsiteY2" fmla="*/ 4530 h 1251934"/>
              <a:gd name="connsiteX3" fmla="*/ 2610038 w 10872190"/>
              <a:gd name="connsiteY3" fmla="*/ 4530 h 1251934"/>
              <a:gd name="connsiteX4" fmla="*/ 925838 w 10872190"/>
              <a:gd name="connsiteY4" fmla="*/ 4530 h 1251934"/>
              <a:gd name="connsiteX5" fmla="*/ 895743 w 10872190"/>
              <a:gd name="connsiteY5" fmla="*/ 130 h 1251934"/>
              <a:gd name="connsiteX6" fmla="*/ 0 w 10872190"/>
              <a:gd name="connsiteY6" fmla="*/ 625967 h 1251934"/>
              <a:gd name="connsiteX7" fmla="*/ 895743 w 10872190"/>
              <a:gd name="connsiteY7" fmla="*/ 1251804 h 1251934"/>
              <a:gd name="connsiteX8" fmla="*/ 925838 w 10872190"/>
              <a:gd name="connsiteY8" fmla="*/ 1247404 h 1251934"/>
              <a:gd name="connsiteX9" fmla="*/ 2610038 w 10872190"/>
              <a:gd name="connsiteY9" fmla="*/ 1247404 h 1251934"/>
              <a:gd name="connsiteX10" fmla="*/ 8262152 w 10872190"/>
              <a:gd name="connsiteY10" fmla="*/ 1247404 h 1251934"/>
              <a:gd name="connsiteX11" fmla="*/ 9946352 w 10872190"/>
              <a:gd name="connsiteY11" fmla="*/ 1247404 h 1251934"/>
              <a:gd name="connsiteX12" fmla="*/ 9976447 w 10872190"/>
              <a:gd name="connsiteY12" fmla="*/ 1251804 h 1251934"/>
              <a:gd name="connsiteX13" fmla="*/ 10872190 w 10872190"/>
              <a:gd name="connsiteY13" fmla="*/ 625967 h 1251934"/>
              <a:gd name="connsiteX14" fmla="*/ 9976447 w 10872190"/>
              <a:gd name="connsiteY14" fmla="*/ 130 h 12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72190" h="1251934">
                <a:moveTo>
                  <a:pt x="9976447" y="130"/>
                </a:moveTo>
                <a:lnTo>
                  <a:pt x="9946352" y="4530"/>
                </a:lnTo>
                <a:lnTo>
                  <a:pt x="8262152" y="4530"/>
                </a:lnTo>
                <a:lnTo>
                  <a:pt x="2610038" y="4530"/>
                </a:lnTo>
                <a:lnTo>
                  <a:pt x="925838" y="4530"/>
                </a:lnTo>
                <a:lnTo>
                  <a:pt x="895743" y="130"/>
                </a:lnTo>
                <a:cubicBezTo>
                  <a:pt x="669986" y="-5180"/>
                  <a:pt x="349558" y="150180"/>
                  <a:pt x="0" y="625967"/>
                </a:cubicBezTo>
                <a:cubicBezTo>
                  <a:pt x="349558" y="1101755"/>
                  <a:pt x="669986" y="1257114"/>
                  <a:pt x="895743" y="1251804"/>
                </a:cubicBezTo>
                <a:lnTo>
                  <a:pt x="925838" y="1247404"/>
                </a:lnTo>
                <a:lnTo>
                  <a:pt x="2610038" y="1247404"/>
                </a:lnTo>
                <a:lnTo>
                  <a:pt x="8262152" y="1247404"/>
                </a:lnTo>
                <a:lnTo>
                  <a:pt x="9946352" y="1247404"/>
                </a:lnTo>
                <a:lnTo>
                  <a:pt x="9976447" y="1251804"/>
                </a:lnTo>
                <a:cubicBezTo>
                  <a:pt x="10202204" y="1257114"/>
                  <a:pt x="10522632" y="1101755"/>
                  <a:pt x="10872190" y="625967"/>
                </a:cubicBezTo>
                <a:cubicBezTo>
                  <a:pt x="10522632" y="150180"/>
                  <a:pt x="10202204" y="-5180"/>
                  <a:pt x="9976447" y="13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au hoi a">
            <a:extLst>
              <a:ext uri="{FF2B5EF4-FFF2-40B4-BE49-F238E27FC236}">
                <a16:creationId xmlns:a16="http://schemas.microsoft.com/office/drawing/2014/main" xmlns="" id="{9B5DABB8-849A-4D2D-930C-9CA07BFC5BDE}"/>
              </a:ext>
            </a:extLst>
          </p:cNvPr>
          <p:cNvSpPr txBox="1"/>
          <p:nvPr/>
        </p:nvSpPr>
        <p:spPr>
          <a:xfrm>
            <a:off x="1106008" y="5197162"/>
            <a:ext cx="465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w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A.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Đáp án này là đáp án sai</a:t>
            </a:r>
          </a:p>
        </p:txBody>
      </p:sp>
      <p:sp>
        <p:nvSpPr>
          <p:cNvPr id="34" name="cau hoi c">
            <a:extLst>
              <a:ext uri="{FF2B5EF4-FFF2-40B4-BE49-F238E27FC236}">
                <a16:creationId xmlns:a16="http://schemas.microsoft.com/office/drawing/2014/main" xmlns="" id="{42A746A3-96B8-42A5-8EFA-A104DB6B2F69}"/>
              </a:ext>
            </a:extLst>
          </p:cNvPr>
          <p:cNvSpPr txBox="1"/>
          <p:nvPr/>
        </p:nvSpPr>
        <p:spPr>
          <a:xfrm>
            <a:off x="1106008" y="6060424"/>
            <a:ext cx="465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w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C.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Đáp án này là đáp án sai</a:t>
            </a:r>
          </a:p>
        </p:txBody>
      </p:sp>
      <p:pic>
        <p:nvPicPr>
          <p:cNvPr id="38" name="Question">
            <a:hlinkClick r:id="" action="ppaction://media"/>
            <a:extLst>
              <a:ext uri="{FF2B5EF4-FFF2-40B4-BE49-F238E27FC236}">
                <a16:creationId xmlns:a16="http://schemas.microsoft.com/office/drawing/2014/main" xmlns="" id="{94477BC5-B6D0-442B-AA84-FC52C48B00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192000" y="863859"/>
            <a:ext cx="487363" cy="487363"/>
          </a:xfrm>
          <a:prstGeom prst="rect">
            <a:avLst/>
          </a:prstGeom>
        </p:spPr>
      </p:pic>
      <p:pic>
        <p:nvPicPr>
          <p:cNvPr id="39" name="Final Answer">
            <a:hlinkClick r:id="" action="ppaction://media"/>
            <a:extLst>
              <a:ext uri="{FF2B5EF4-FFF2-40B4-BE49-F238E27FC236}">
                <a16:creationId xmlns:a16="http://schemas.microsoft.com/office/drawing/2014/main" xmlns="" id="{68BE9F49-5BDC-4DC0-880E-ABA272EC290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192000" y="1478693"/>
            <a:ext cx="487363" cy="487363"/>
          </a:xfrm>
          <a:prstGeom prst="rect">
            <a:avLst/>
          </a:prstGeom>
        </p:spPr>
      </p:pic>
      <p:pic>
        <p:nvPicPr>
          <p:cNvPr id="40" name="Win">
            <a:hlinkClick r:id="" action="ppaction://media"/>
            <a:extLst>
              <a:ext uri="{FF2B5EF4-FFF2-40B4-BE49-F238E27FC236}">
                <a16:creationId xmlns:a16="http://schemas.microsoft.com/office/drawing/2014/main" xmlns="" id="{7942E890-12CD-490E-BBD3-364B92887EF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202905" y="2074155"/>
            <a:ext cx="487363" cy="487363"/>
          </a:xfrm>
          <a:prstGeom prst="rect">
            <a:avLst/>
          </a:prstGeom>
        </p:spPr>
      </p:pic>
      <p:pic>
        <p:nvPicPr>
          <p:cNvPr id="41" name="Lose">
            <a:hlinkClick r:id="" action="ppaction://media"/>
            <a:extLst>
              <a:ext uri="{FF2B5EF4-FFF2-40B4-BE49-F238E27FC236}">
                <a16:creationId xmlns:a16="http://schemas.microsoft.com/office/drawing/2014/main" xmlns="" id="{1959E413-37BE-4F97-ADD0-1237CBCB68D0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202905" y="263041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339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20218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6" presetID="3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47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8" presetID="19" presetClass="emph" presetSubtype="0" repeatCount="4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7732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5" presetID="3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stop">
                                      <p:cBhvr>
                                        <p:cTn id="56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7" presetID="24" presetClass="emph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6" dur="20218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7" presetID="3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78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9" presetID="19" presetClass="emp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9" presetClass="emph" presetSubtype="0" repeatCount="4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90" dur="590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1" presetID="3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stop">
                                      <p:cBhvr>
                                        <p:cTn id="9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3" presetID="30" presetClass="emph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4" presetClass="emph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7" dur="20218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8" presetID="3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19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0" presetID="19" presetClass="emph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mph" presetSubtype="0" repeatCount="4000" fill="hold" grpId="3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mediacall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1" dur="590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2" presetID="3" presetClass="mediacall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cmd type="call" cmd="stop">
                                      <p:cBhvr>
                                        <p:cTn id="133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4" presetID="30" presetClass="emph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4" presetClass="emph" presetSubtype="0" fill="hold" grpId="4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8" dur="20218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9" presetID="3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60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1" presetID="19" presetClass="emp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9" presetClass="emph" presetSubtype="0" repeatCount="4000" fill="hold" grpId="4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2" dur="590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73" presetID="3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stop">
                                      <p:cBhvr>
                                        <p:cTn id="174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75" presetID="30" presetClass="emph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4" presetClass="emph" presetSubtype="0" fill="hold" grpId="5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audio>
              <p:cMediaNode vol="80000">
                <p:cTn id="18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  <p:audio>
              <p:cMediaNode vol="80000">
                <p:cTn id="18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audio>
              <p:cMediaNode vol="80000">
                <p:cTn id="18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  <p:bldLst>
      <p:bldP spid="24" grpId="0"/>
      <p:bldP spid="15" grpId="0" animBg="1"/>
      <p:bldP spid="15" grpId="1" animBg="1"/>
      <p:bldP spid="15" grpId="2" animBg="1"/>
      <p:bldP spid="15" grpId="3" animBg="1"/>
      <p:bldP spid="15" grpId="4" animBg="1"/>
      <p:bldP spid="16" grpId="0" animBg="1"/>
      <p:bldP spid="16" grpId="1" animBg="1"/>
      <p:bldP spid="25" grpId="0"/>
      <p:bldP spid="25" grpId="1"/>
      <p:bldP spid="25" grpId="2"/>
      <p:bldP spid="25" grpId="3"/>
      <p:bldP spid="25" grpId="4"/>
      <p:bldP spid="25" grpId="5"/>
      <p:bldP spid="27" grpId="0"/>
      <p:bldP spid="27" grpId="1"/>
      <p:bldP spid="27" grpId="2"/>
      <p:bldP spid="31" grpId="0" animBg="1"/>
      <p:bldP spid="31" grpId="1" animBg="1"/>
      <p:bldP spid="32" grpId="0" animBg="1"/>
      <p:bldP spid="32" grpId="1" animBg="1"/>
      <p:bldP spid="33" grpId="0"/>
      <p:bldP spid="33" grpId="1"/>
      <p:bldP spid="33" grpId="2"/>
      <p:bldP spid="34" grpId="0"/>
      <p:bldP spid="34" grpId="1"/>
      <p:bldP spid="34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Custom</PresentationFormat>
  <Paragraphs>20</Paragraphs>
  <Slides>4</Slides>
  <Notes>0</Notes>
  <HiddenSlides>0</HiddenSlides>
  <MMClips>16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Wingdings</vt:lpstr>
      <vt:lpstr>Tahoma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thuvienhoclieu.com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thuvienhoclieu.com</dc:title>
  <dc:creator>thuvienhoclieu.com</dc:creator>
  <cp:keywords>thuvienhoclieu.com</cp:keywords>
  <dc:description>thuvienhoclieu.com</dc:description>
  <cp:lastModifiedBy/>
  <cp:revision>1</cp:revision>
  <dcterms:created xsi:type="dcterms:W3CDTF">2021-08-13T05:23:56Z</dcterms:created>
  <dcterms:modified xsi:type="dcterms:W3CDTF">2021-08-13T05:24:01Z</dcterms:modified>
</cp:coreProperties>
</file>