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B9727-B715-416C-9D06-A92471D2BF01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2A7E-6357-4AA4-90EE-D49BEC9AB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89BC-862E-4B27-A0D7-5DA5214F8B24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3B0F2-EBFB-40F1-A623-A04D9635F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A9521-E80C-4C27-83ED-B05A2751D57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AFC1-77B4-49AF-9E89-4B6968F75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C2547-4E90-4A68-A8B4-C7351B0119D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7154-F28F-40CC-91D2-DF95BCF9B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2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81382-511C-4ACA-840E-7F202D47C46B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DAD49-7A3A-413E-81AB-93EEA353E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8B878-D1DA-4BBF-AC19-81D96495A8D8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6E76F-9318-4A8B-AB04-EF729EC3D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44851-C7CC-42A7-9ECE-16E0AFB28CE0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D8154-4240-4FA4-8212-256571F8A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D8744-BD9B-4A06-AFBD-CCEA2273DD36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CB25A-3F11-4DC0-BEC6-F8245ED42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90DCB-DF92-4E17-9CB9-296ED79963AC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58A6-BDB1-4A21-9D75-6D41EA837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7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CE869-409B-4A76-9387-86DCF9073D72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93AA2-FFFA-4274-94E1-3E2AF0358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A606D-BCA7-4095-BE0B-4CF456938117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B2D0C-094C-4BFB-8D66-67FFA553A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BB4834-4104-480C-9F77-27E841633B23}" type="datetimeFigureOut">
              <a:rPr lang="en-US"/>
              <a:pPr>
                <a:defRPr/>
              </a:pPr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6603AD-E6B3-4228-BD8A-9AE139E0D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24000" y="1397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524000" y="1752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524000" y="2133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240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524000" y="2870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524000" y="3251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n-US" sz="2400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524000" y="3657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Ư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524000" y="4013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524000" y="4394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524000" y="4800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524000" y="5156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524000" y="5537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G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24000" y="1397000"/>
          <a:ext cx="3048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181600" y="1371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1524000" y="17526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572000" y="1389888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572000" y="1752600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4572000" y="2133600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572000" y="2514600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572000" y="2877312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/>
        </p:nvGraphicFramePr>
        <p:xfrm>
          <a:off x="4572000" y="3258312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572000" y="3657600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4572000" y="4020312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4572000" y="4401312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72000" y="4800600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4572000" y="5163312"/>
          <a:ext cx="6217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362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4572000" y="5544312"/>
          <a:ext cx="621792" cy="47548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21792"/>
              </a:tblGrid>
              <a:tr h="4754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1524000" y="4800600"/>
          <a:ext cx="3048000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1524000" y="5181600"/>
          <a:ext cx="3048000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1524000" y="5562600"/>
          <a:ext cx="304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1524000" y="2133600"/>
          <a:ext cx="3048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1524000" y="24892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1524000" y="3276600"/>
          <a:ext cx="3048000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524000" y="3657600"/>
          <a:ext cx="3048000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1524000" y="4038600"/>
          <a:ext cx="3048000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524000" y="4419600"/>
          <a:ext cx="3048000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12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1524000" y="2895600"/>
          <a:ext cx="3048000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1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41" marB="45641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5181600" y="1752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5181600" y="2133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5181600" y="2514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5181600" y="2895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5181600" y="3276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5181600" y="3657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5181600" y="4038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5181600" y="4419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5181600" y="4800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5181600" y="5181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5181600" y="5562600"/>
          <a:ext cx="2438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25" name="5-Point Star 124"/>
          <p:cNvSpPr/>
          <p:nvPr/>
        </p:nvSpPr>
        <p:spPr>
          <a:xfrm>
            <a:off x="762000" y="13716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5-Point Star 125"/>
          <p:cNvSpPr/>
          <p:nvPr/>
        </p:nvSpPr>
        <p:spPr>
          <a:xfrm>
            <a:off x="762000" y="1798638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5-Point Star 126"/>
          <p:cNvSpPr/>
          <p:nvPr/>
        </p:nvSpPr>
        <p:spPr>
          <a:xfrm>
            <a:off x="762000" y="22098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8" name="5-Point Star 127"/>
          <p:cNvSpPr/>
          <p:nvPr/>
        </p:nvSpPr>
        <p:spPr>
          <a:xfrm>
            <a:off x="762000" y="25908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9" name="5-Point Star 128"/>
          <p:cNvSpPr/>
          <p:nvPr/>
        </p:nvSpPr>
        <p:spPr>
          <a:xfrm>
            <a:off x="762000" y="29845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0" name="5-Point Star 129"/>
          <p:cNvSpPr/>
          <p:nvPr/>
        </p:nvSpPr>
        <p:spPr>
          <a:xfrm>
            <a:off x="762000" y="3343275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1" name="5-Point Star 130"/>
          <p:cNvSpPr/>
          <p:nvPr/>
        </p:nvSpPr>
        <p:spPr>
          <a:xfrm>
            <a:off x="762000" y="36703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2" name="5-Point Star 131"/>
          <p:cNvSpPr/>
          <p:nvPr/>
        </p:nvSpPr>
        <p:spPr>
          <a:xfrm>
            <a:off x="762000" y="409575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" name="5-Point Star 132"/>
          <p:cNvSpPr/>
          <p:nvPr/>
        </p:nvSpPr>
        <p:spPr>
          <a:xfrm>
            <a:off x="762000" y="44958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4" name="5-Point Star 133"/>
          <p:cNvSpPr/>
          <p:nvPr/>
        </p:nvSpPr>
        <p:spPr>
          <a:xfrm>
            <a:off x="762000" y="48768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762000" y="5257800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7" name="5-Point Star 136"/>
          <p:cNvSpPr/>
          <p:nvPr/>
        </p:nvSpPr>
        <p:spPr>
          <a:xfrm>
            <a:off x="762000" y="5586413"/>
            <a:ext cx="381000" cy="30480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8" name="5-Point Star 137"/>
          <p:cNvSpPr/>
          <p:nvPr/>
        </p:nvSpPr>
        <p:spPr>
          <a:xfrm>
            <a:off x="4724400" y="1027113"/>
            <a:ext cx="381000" cy="304800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139" name="1"/>
          <p:cNvSpPr>
            <a:spLocks noChangeArrowheads="1"/>
          </p:cNvSpPr>
          <p:nvPr/>
        </p:nvSpPr>
        <p:spPr bwMode="auto">
          <a:xfrm>
            <a:off x="7759700" y="1371600"/>
            <a:ext cx="533400" cy="349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1</a:t>
            </a:r>
          </a:p>
        </p:txBody>
      </p:sp>
      <p:sp>
        <p:nvSpPr>
          <p:cNvPr id="140" name="2"/>
          <p:cNvSpPr>
            <a:spLocks noChangeArrowheads="1"/>
          </p:cNvSpPr>
          <p:nvPr/>
        </p:nvSpPr>
        <p:spPr bwMode="auto">
          <a:xfrm>
            <a:off x="7759700" y="1752600"/>
            <a:ext cx="533400" cy="350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2</a:t>
            </a:r>
          </a:p>
        </p:txBody>
      </p:sp>
      <p:sp>
        <p:nvSpPr>
          <p:cNvPr id="141" name="3"/>
          <p:cNvSpPr>
            <a:spLocks noChangeArrowheads="1"/>
          </p:cNvSpPr>
          <p:nvPr/>
        </p:nvSpPr>
        <p:spPr bwMode="auto">
          <a:xfrm>
            <a:off x="7766050" y="2146300"/>
            <a:ext cx="533400" cy="350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3</a:t>
            </a:r>
          </a:p>
        </p:txBody>
      </p:sp>
      <p:sp>
        <p:nvSpPr>
          <p:cNvPr id="142" name="4"/>
          <p:cNvSpPr>
            <a:spLocks noChangeArrowheads="1"/>
          </p:cNvSpPr>
          <p:nvPr/>
        </p:nvSpPr>
        <p:spPr bwMode="auto">
          <a:xfrm>
            <a:off x="7766050" y="2546350"/>
            <a:ext cx="533400" cy="349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4</a:t>
            </a:r>
          </a:p>
        </p:txBody>
      </p:sp>
      <p:sp>
        <p:nvSpPr>
          <p:cNvPr id="143" name="5"/>
          <p:cNvSpPr>
            <a:spLocks noChangeArrowheads="1"/>
          </p:cNvSpPr>
          <p:nvPr/>
        </p:nvSpPr>
        <p:spPr bwMode="auto">
          <a:xfrm>
            <a:off x="7759700" y="2938463"/>
            <a:ext cx="533400" cy="3508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5</a:t>
            </a:r>
          </a:p>
        </p:txBody>
      </p:sp>
      <p:sp>
        <p:nvSpPr>
          <p:cNvPr id="144" name="6"/>
          <p:cNvSpPr>
            <a:spLocks noChangeArrowheads="1"/>
          </p:cNvSpPr>
          <p:nvPr/>
        </p:nvSpPr>
        <p:spPr bwMode="auto">
          <a:xfrm>
            <a:off x="7766050" y="3321050"/>
            <a:ext cx="533400" cy="349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6</a:t>
            </a:r>
          </a:p>
        </p:txBody>
      </p:sp>
      <p:sp>
        <p:nvSpPr>
          <p:cNvPr id="145" name="11"/>
          <p:cNvSpPr>
            <a:spLocks noChangeArrowheads="1"/>
          </p:cNvSpPr>
          <p:nvPr/>
        </p:nvSpPr>
        <p:spPr bwMode="auto">
          <a:xfrm>
            <a:off x="7766050" y="5257800"/>
            <a:ext cx="527050" cy="349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11</a:t>
            </a:r>
          </a:p>
        </p:txBody>
      </p:sp>
      <p:sp>
        <p:nvSpPr>
          <p:cNvPr id="146" name="10"/>
          <p:cNvSpPr>
            <a:spLocks noChangeArrowheads="1"/>
          </p:cNvSpPr>
          <p:nvPr/>
        </p:nvSpPr>
        <p:spPr bwMode="auto">
          <a:xfrm>
            <a:off x="7759700" y="4876800"/>
            <a:ext cx="539750" cy="349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10</a:t>
            </a:r>
          </a:p>
        </p:txBody>
      </p:sp>
      <p:sp>
        <p:nvSpPr>
          <p:cNvPr id="147" name="7"/>
          <p:cNvSpPr>
            <a:spLocks noChangeArrowheads="1"/>
          </p:cNvSpPr>
          <p:nvPr/>
        </p:nvSpPr>
        <p:spPr bwMode="auto">
          <a:xfrm>
            <a:off x="7759700" y="3689350"/>
            <a:ext cx="533400" cy="350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7</a:t>
            </a:r>
          </a:p>
        </p:txBody>
      </p:sp>
      <p:sp>
        <p:nvSpPr>
          <p:cNvPr id="148" name="8"/>
          <p:cNvSpPr>
            <a:spLocks noChangeArrowheads="1"/>
          </p:cNvSpPr>
          <p:nvPr/>
        </p:nvSpPr>
        <p:spPr bwMode="auto">
          <a:xfrm>
            <a:off x="7766050" y="4073525"/>
            <a:ext cx="533400" cy="3508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8</a:t>
            </a:r>
          </a:p>
        </p:txBody>
      </p:sp>
      <p:sp>
        <p:nvSpPr>
          <p:cNvPr id="149" name="9"/>
          <p:cNvSpPr>
            <a:spLocks noChangeArrowheads="1"/>
          </p:cNvSpPr>
          <p:nvPr/>
        </p:nvSpPr>
        <p:spPr bwMode="auto">
          <a:xfrm>
            <a:off x="7766050" y="4473575"/>
            <a:ext cx="533400" cy="349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9</a:t>
            </a:r>
          </a:p>
        </p:txBody>
      </p:sp>
      <p:sp>
        <p:nvSpPr>
          <p:cNvPr id="150" name="12"/>
          <p:cNvSpPr>
            <a:spLocks noChangeArrowheads="1"/>
          </p:cNvSpPr>
          <p:nvPr/>
        </p:nvSpPr>
        <p:spPr bwMode="auto">
          <a:xfrm>
            <a:off x="7759700" y="5645150"/>
            <a:ext cx="533400" cy="349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dirty="0"/>
              <a:t>12</a:t>
            </a:r>
          </a:p>
        </p:txBody>
      </p:sp>
      <p:sp>
        <p:nvSpPr>
          <p:cNvPr id="151" name="Rectangle 89"/>
          <p:cNvSpPr>
            <a:spLocks noRot="1" noChangeArrowheads="1"/>
          </p:cNvSpPr>
          <p:nvPr/>
        </p:nvSpPr>
        <p:spPr bwMode="auto">
          <a:xfrm>
            <a:off x="533400" y="6110288"/>
            <a:ext cx="8077200" cy="641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609600" indent="-6096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vi-VN" sz="2800" dirty="0" err="1">
                <a:solidFill>
                  <a:schemeClr val="accent2"/>
                </a:solidFill>
              </a:rPr>
              <a:t>Câu</a:t>
            </a:r>
            <a:r>
              <a:rPr lang="en-US" altLang="vi-VN" sz="2800" dirty="0">
                <a:solidFill>
                  <a:schemeClr val="accent2"/>
                </a:solidFill>
              </a:rPr>
              <a:t>  </a:t>
            </a:r>
            <a:r>
              <a:rPr lang="en-US" altLang="vi-VN" sz="2800" dirty="0" err="1">
                <a:solidFill>
                  <a:schemeClr val="accent2"/>
                </a:solidFill>
              </a:rPr>
              <a:t>Hỏi</a:t>
            </a:r>
            <a:r>
              <a:rPr lang="en-US" altLang="vi-VN" sz="2800" dirty="0">
                <a:solidFill>
                  <a:schemeClr val="accent2"/>
                </a:solidFill>
              </a:rPr>
              <a:t> </a:t>
            </a:r>
            <a:r>
              <a:rPr lang="en-US" altLang="vi-VN" sz="2800" dirty="0" err="1">
                <a:solidFill>
                  <a:schemeClr val="accent2"/>
                </a:solidFill>
              </a:rPr>
              <a:t>số</a:t>
            </a:r>
            <a:r>
              <a:rPr lang="en-US" altLang="vi-VN" sz="2800" dirty="0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2412" name="AutoShape 84"/>
          <p:cNvSpPr>
            <a:spLocks noChangeArrowheads="1"/>
          </p:cNvSpPr>
          <p:nvPr/>
        </p:nvSpPr>
        <p:spPr bwMode="auto">
          <a:xfrm>
            <a:off x="2636838" y="-82550"/>
            <a:ext cx="4175125" cy="990600"/>
          </a:xfrm>
          <a:prstGeom prst="horizontalScroll">
            <a:avLst>
              <a:gd name="adj" fmla="val 12500"/>
            </a:avLst>
          </a:prstGeom>
          <a:solidFill>
            <a:srgbClr val="FFCCCC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 algn="ctr"/>
            <a:r>
              <a:rPr lang="en-US" altLang="vi-VN" sz="2800" b="1">
                <a:solidFill>
                  <a:srgbClr val="0000FF"/>
                </a:solidFill>
                <a:latin typeface="Times New Roman" pitchFamily="18" charset="0"/>
              </a:rPr>
              <a:t>ANH TA TÊN GÌ ?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33400" y="6116638"/>
            <a:ext cx="8077200" cy="639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CAU HOI SO 12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33400" y="6116638"/>
            <a:ext cx="8077200" cy="635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2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33400" y="6116638"/>
            <a:ext cx="8077200" cy="639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33400" y="6116638"/>
            <a:ext cx="8077200" cy="63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4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33400" y="6116638"/>
            <a:ext cx="8077200" cy="639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SO 5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33400" y="6116638"/>
            <a:ext cx="8077200" cy="63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6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33400" y="6116638"/>
            <a:ext cx="8077200" cy="6397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7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33400" y="6116638"/>
            <a:ext cx="8077200" cy="6397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8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33400" y="6116638"/>
            <a:ext cx="8077200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9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533400" y="6116638"/>
            <a:ext cx="8077200" cy="63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10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33400" y="6116638"/>
            <a:ext cx="8153400" cy="635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HOI SO 11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33400" y="6116638"/>
            <a:ext cx="8153400" cy="63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 SO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 nodeType="clickPar">
                      <p:stCondLst>
                        <p:cond delay="0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 nodeType="clickPar">
                      <p:stCondLst>
                        <p:cond delay="0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 nodeType="clickPar">
                      <p:stCondLst>
                        <p:cond delay="0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 nodeType="clickPar">
                      <p:stCondLst>
                        <p:cond delay="0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 nodeType="clickPar">
                      <p:stCondLst>
                        <p:cond delay="0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 nodeType="clickPar">
                      <p:stCondLst>
                        <p:cond delay="0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 nodeType="clickPar">
                      <p:stCondLst>
                        <p:cond delay="0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 nodeType="clickPar">
                      <p:stCondLst>
                        <p:cond delay="0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 nodeType="clickPar">
                      <p:stCondLst>
                        <p:cond delay="0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 nodeType="clickPar">
                      <p:stCondLst>
                        <p:cond delay="0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 nodeType="clickPar">
                      <p:stCondLst>
                        <p:cond delay="0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 nodeType="clickPar">
                      <p:stCondLst>
                        <p:cond delay="0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 nodeType="clickPar">
                      <p:stCondLst>
                        <p:cond delay="0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 nodeType="clickPar">
                      <p:stCondLst>
                        <p:cond delay="0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 nodeType="clickPar">
                      <p:stCondLst>
                        <p:cond delay="0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259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" fill="hold" nodeType="clickPar">
                      <p:stCondLst>
                        <p:cond delay="0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 nodeType="clickPar">
                      <p:stCondLst>
                        <p:cond delay="0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 nodeType="clickPar">
                      <p:stCondLst>
                        <p:cond delay="0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 nodeType="clickPar">
                      <p:stCondLst>
                        <p:cond delay="0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 nodeType="clickPar">
                      <p:stCondLst>
                        <p:cond delay="0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 nodeType="clickPar">
                      <p:stCondLst>
                        <p:cond delay="0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2021-08-13T06:45:28Z</dcterms:created>
  <dcterms:modified xsi:type="dcterms:W3CDTF">2021-08-13T06:46:38Z</dcterms:modified>
</cp:coreProperties>
</file>