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sldIdLst>
    <p:sldId id="262" r:id="rId2"/>
    <p:sldId id="256" r:id="rId3"/>
    <p:sldId id="257" r:id="rId4"/>
    <p:sldId id="260" r:id="rId5"/>
    <p:sldId id="258" r:id="rId6"/>
    <p:sldId id="259" r:id="rId7"/>
    <p:sldId id="263" r:id="rId8"/>
    <p:sldId id="265" r:id="rId9"/>
  </p:sldIdLst>
  <p:sldSz cx="9144000" cy="6858000" type="screen4x3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Calibri Light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7E9"/>
    <a:srgbClr val="C5D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9" d="100"/>
          <a:sy n="79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9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5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699B-48B7-4073-9405-3FCDD293372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2258D-D283-47C4-A79F-AC09609C2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microsoft.com/office/2007/relationships/media" Target="../media/media2.mp3"/><Relationship Id="rId7" Type="http://schemas.openxmlformats.org/officeDocument/2006/relationships/image" Target="../media/image1.jp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audio1.wav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audio" Target="../media/media2.mp3"/><Relationship Id="rId9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1.mp3"/><Relationship Id="rId7" Type="http://schemas.openxmlformats.org/officeDocument/2006/relationships/image" Target="../media/image6.jpeg"/><Relationship Id="rId12" Type="http://schemas.openxmlformats.org/officeDocument/2006/relationships/image" Target="../media/image9.gif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jpe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audio" Target="../media/media1.mp3"/><Relationship Id="rId9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media" Target="../media/media1.mp3"/><Relationship Id="rId7" Type="http://schemas.openxmlformats.org/officeDocument/2006/relationships/image" Target="../media/image11.jpeg"/><Relationship Id="rId12" Type="http://schemas.openxmlformats.org/officeDocument/2006/relationships/image" Target="../media/image9.gif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0.jpe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audio" Target="../media/media1.mp3"/><Relationship Id="rId9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1.mp3"/><Relationship Id="rId7" Type="http://schemas.openxmlformats.org/officeDocument/2006/relationships/image" Target="../media/image14.jpeg"/><Relationship Id="rId12" Type="http://schemas.openxmlformats.org/officeDocument/2006/relationships/image" Target="../media/image9.gif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3.jpe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audio" Target="../media/media1.mp3"/><Relationship Id="rId9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media" Target="../media/media1.mp3"/><Relationship Id="rId7" Type="http://schemas.openxmlformats.org/officeDocument/2006/relationships/image" Target="../media/image17.jpeg"/><Relationship Id="rId12" Type="http://schemas.openxmlformats.org/officeDocument/2006/relationships/image" Target="../media/image9.gif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16.jpeg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audio" Target="../media/media1.mp3"/><Relationship Id="rId9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gif"/><Relationship Id="rId3" Type="http://schemas.microsoft.com/office/2007/relationships/media" Target="../media/media4.mp3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2.gif"/><Relationship Id="rId17" Type="http://schemas.openxmlformats.org/officeDocument/2006/relationships/image" Target="../media/image9.gif"/><Relationship Id="rId2" Type="http://schemas.openxmlformats.org/officeDocument/2006/relationships/audio" Target="../media/media3.mp3"/><Relationship Id="rId16" Type="http://schemas.openxmlformats.org/officeDocument/2006/relationships/image" Target="../media/image8.png"/><Relationship Id="rId1" Type="http://schemas.microsoft.com/office/2007/relationships/media" Target="../media/media3.mp3"/><Relationship Id="rId6" Type="http://schemas.openxmlformats.org/officeDocument/2006/relationships/audio" Target="../media/media1.mp3"/><Relationship Id="rId11" Type="http://schemas.openxmlformats.org/officeDocument/2006/relationships/image" Target="../media/image3.gif"/><Relationship Id="rId5" Type="http://schemas.microsoft.com/office/2007/relationships/media" Target="../media/media1.mp3"/><Relationship Id="rId1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audio" Target="../media/media4.mp3"/><Relationship Id="rId9" Type="http://schemas.openxmlformats.org/officeDocument/2006/relationships/image" Target="../media/image20.jpeg"/><Relationship Id="rId14" Type="http://schemas.openxmlformats.org/officeDocument/2006/relationships/image" Target="../media/image2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9143999" cy="6857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5" y="4866968"/>
            <a:ext cx="1979255" cy="14250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6833" y="986135"/>
            <a:ext cx="48025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VƯỢT CHƯỚNG</a:t>
            </a:r>
          </a:p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NGẠI VẬT</a:t>
            </a:r>
          </a:p>
        </p:txBody>
      </p:sp>
      <p:pic>
        <p:nvPicPr>
          <p:cNvPr id="3" name="Car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67200" y="7271659"/>
            <a:ext cx="609600" cy="609600"/>
          </a:xfrm>
          <a:prstGeom prst="rect">
            <a:avLst/>
          </a:prstGeom>
        </p:spPr>
      </p:pic>
      <p:pic>
        <p:nvPicPr>
          <p:cNvPr id="6" name="Bike Rides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324600" y="72716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290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0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3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0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 uiExpan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9143999" cy="68579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04" y="5695392"/>
            <a:ext cx="1232838" cy="704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5" y="4866968"/>
            <a:ext cx="1979255" cy="1425063"/>
          </a:xfrm>
          <a:prstGeom prst="rect">
            <a:avLst/>
          </a:prstGeom>
        </p:spPr>
      </p:pic>
      <p:pic>
        <p:nvPicPr>
          <p:cNvPr id="2" name="yeah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67200" y="7010397"/>
            <a:ext cx="609600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18" y="4326391"/>
            <a:ext cx="1274174" cy="621846"/>
          </a:xfrm>
          <a:prstGeom prst="rect">
            <a:avLst/>
          </a:prstGeom>
        </p:spPr>
      </p:pic>
      <p:pic>
        <p:nvPicPr>
          <p:cNvPr id="6" name="Ca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410195" y="7010398"/>
            <a:ext cx="609600" cy="609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04800" y="292707"/>
            <a:ext cx="8572500" cy="1600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gà có mấy chân?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800" y="2045304"/>
            <a:ext cx="8572500" cy="13009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Chân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" y="3802117"/>
            <a:ext cx="1415159" cy="1298335"/>
          </a:xfrm>
          <a:prstGeom prst="rect">
            <a:avLst/>
          </a:prstGeom>
        </p:spPr>
      </p:pic>
      <p:sp>
        <p:nvSpPr>
          <p:cNvPr id="16" name="Oval Callout 15"/>
          <p:cNvSpPr/>
          <p:nvPr/>
        </p:nvSpPr>
        <p:spPr>
          <a:xfrm>
            <a:off x="889397" y="3240630"/>
            <a:ext cx="1490890" cy="1179151"/>
          </a:xfrm>
          <a:prstGeom prst="wedgeEllipseCallout">
            <a:avLst>
              <a:gd name="adj1" fmla="val -52457"/>
              <a:gd name="adj2" fmla="val 31986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Không trả lời được thì mình giúp cho để qua vòng nhé!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021976" y="3429000"/>
            <a:ext cx="4764227" cy="897391"/>
          </a:xfrm>
          <a:prstGeom prst="wedgeRectCallout">
            <a:avLst>
              <a:gd name="adj1" fmla="val -51988"/>
              <a:gd name="adj2" fmla="val 38525"/>
            </a:avLst>
          </a:prstGeom>
          <a:solidFill>
            <a:srgbClr val="C5DCEF">
              <a:alpha val="75000"/>
            </a:srgbClr>
          </a:solidFill>
          <a:ln>
            <a:solidFill>
              <a:srgbClr val="A5C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</a:rPr>
              <a:t>2 Chân</a:t>
            </a:r>
          </a:p>
        </p:txBody>
      </p:sp>
    </p:spTree>
    <p:extLst>
      <p:ext uri="{BB962C8B-B14F-4D97-AF65-F5344CB8AC3E}">
        <p14:creationId xmlns:p14="http://schemas.microsoft.com/office/powerpoint/2010/main" val="362863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3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6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6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08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7" grpId="0" animBg="1"/>
      <p:bldP spid="17" grpId="1" animBg="1"/>
      <p:bldP spid="16" grpId="0" animBg="1"/>
      <p:bldP spid="16" grpId="1" animBg="1"/>
      <p:bldP spid="9" grpId="0" animBg="1"/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9143999" cy="6857999"/>
          </a:xfrm>
          <a:prstGeom prst="rect">
            <a:avLst/>
          </a:prstGeom>
        </p:spPr>
      </p:pic>
      <p:pic>
        <p:nvPicPr>
          <p:cNvPr id="6" name="Picture 5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46" y="5638460"/>
            <a:ext cx="745340" cy="745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5" y="4866968"/>
            <a:ext cx="1979255" cy="1425063"/>
          </a:xfrm>
          <a:prstGeom prst="rect">
            <a:avLst/>
          </a:prstGeom>
        </p:spPr>
      </p:pic>
      <p:pic>
        <p:nvPicPr>
          <p:cNvPr id="8" name="yeah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67200" y="7010399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18" y="4326391"/>
            <a:ext cx="1274174" cy="621846"/>
          </a:xfrm>
          <a:prstGeom prst="rect">
            <a:avLst/>
          </a:prstGeom>
        </p:spPr>
      </p:pic>
      <p:pic>
        <p:nvPicPr>
          <p:cNvPr id="9" name="Ca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312224" y="6977740"/>
            <a:ext cx="609600" cy="609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800" y="292707"/>
            <a:ext cx="8572500" cy="1600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số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045304"/>
            <a:ext cx="8572500" cy="13009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 số 2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" y="3802117"/>
            <a:ext cx="1415159" cy="1298335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889397" y="3240630"/>
            <a:ext cx="1490890" cy="1179151"/>
          </a:xfrm>
          <a:prstGeom prst="wedgeEllipseCallout">
            <a:avLst>
              <a:gd name="adj1" fmla="val -52457"/>
              <a:gd name="adj2" fmla="val 31986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Không trả lời được thì mình giúp cho để qua vòng nhé!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1021976" y="3429000"/>
            <a:ext cx="4764227" cy="897391"/>
          </a:xfrm>
          <a:prstGeom prst="wedgeRectCallout">
            <a:avLst>
              <a:gd name="adj1" fmla="val -51988"/>
              <a:gd name="adj2" fmla="val 38525"/>
            </a:avLst>
          </a:prstGeom>
          <a:solidFill>
            <a:srgbClr val="C5DCEF">
              <a:alpha val="75000"/>
            </a:srgbClr>
          </a:solidFill>
          <a:ln>
            <a:solidFill>
              <a:srgbClr val="A5C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</a:rPr>
              <a:t>Đáp án số 2</a:t>
            </a:r>
          </a:p>
        </p:txBody>
      </p:sp>
    </p:spTree>
    <p:extLst>
      <p:ext uri="{BB962C8B-B14F-4D97-AF65-F5344CB8AC3E}">
        <p14:creationId xmlns:p14="http://schemas.microsoft.com/office/powerpoint/2010/main" val="144937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30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6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6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6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308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9143999" cy="6857999"/>
          </a:xfrm>
          <a:prstGeom prst="rect">
            <a:avLst/>
          </a:prstGeom>
        </p:spPr>
      </p:pic>
      <p:pic>
        <p:nvPicPr>
          <p:cNvPr id="6" name="Picture 5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248" y="5506522"/>
            <a:ext cx="1438648" cy="1133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5" y="4866968"/>
            <a:ext cx="1979255" cy="1425063"/>
          </a:xfrm>
          <a:prstGeom prst="rect">
            <a:avLst/>
          </a:prstGeom>
        </p:spPr>
      </p:pic>
      <p:pic>
        <p:nvPicPr>
          <p:cNvPr id="2" name="yeah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67200" y="7271656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18" y="4326391"/>
            <a:ext cx="1274174" cy="621846"/>
          </a:xfrm>
          <a:prstGeom prst="rect">
            <a:avLst/>
          </a:prstGeom>
        </p:spPr>
      </p:pic>
      <p:pic>
        <p:nvPicPr>
          <p:cNvPr id="3" name="Ca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205096" y="7271656"/>
            <a:ext cx="609600" cy="609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800" y="292707"/>
            <a:ext cx="8572500" cy="1600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số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045304"/>
            <a:ext cx="8572500" cy="13009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 số 3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" y="3802117"/>
            <a:ext cx="1415159" cy="1298335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889397" y="3240630"/>
            <a:ext cx="1490890" cy="1179151"/>
          </a:xfrm>
          <a:prstGeom prst="wedgeEllipseCallout">
            <a:avLst>
              <a:gd name="adj1" fmla="val -52457"/>
              <a:gd name="adj2" fmla="val 31986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Không trả lời được thì mình giúp cho để qua vòng nhé!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1021976" y="3429000"/>
            <a:ext cx="4764227" cy="897391"/>
          </a:xfrm>
          <a:prstGeom prst="wedgeRectCallout">
            <a:avLst>
              <a:gd name="adj1" fmla="val -51988"/>
              <a:gd name="adj2" fmla="val 38525"/>
            </a:avLst>
          </a:prstGeom>
          <a:solidFill>
            <a:srgbClr val="C5DCEF">
              <a:alpha val="75000"/>
            </a:srgbClr>
          </a:solidFill>
          <a:ln>
            <a:solidFill>
              <a:srgbClr val="A5C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</a:rPr>
              <a:t>Đáp án số 3</a:t>
            </a:r>
          </a:p>
        </p:txBody>
      </p:sp>
    </p:spTree>
    <p:extLst>
      <p:ext uri="{BB962C8B-B14F-4D97-AF65-F5344CB8AC3E}">
        <p14:creationId xmlns:p14="http://schemas.microsoft.com/office/powerpoint/2010/main" val="300382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3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6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6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6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30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9143999" cy="6857999"/>
          </a:xfrm>
          <a:prstGeom prst="rect">
            <a:avLst/>
          </a:prstGeom>
        </p:spPr>
      </p:pic>
      <p:pic>
        <p:nvPicPr>
          <p:cNvPr id="6" name="Picture 5">
            <a:hlinkClick r:id="" action="ppaction://noaction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49" y="5558908"/>
            <a:ext cx="1329851" cy="1128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5" y="4866968"/>
            <a:ext cx="1979255" cy="1425063"/>
          </a:xfrm>
          <a:prstGeom prst="rect">
            <a:avLst/>
          </a:prstGeom>
        </p:spPr>
      </p:pic>
      <p:pic>
        <p:nvPicPr>
          <p:cNvPr id="2" name="yeah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267200" y="7271656"/>
            <a:ext cx="609600" cy="6096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18" y="4326391"/>
            <a:ext cx="1274174" cy="621846"/>
          </a:xfrm>
          <a:prstGeom prst="rect">
            <a:avLst/>
          </a:prstGeom>
        </p:spPr>
      </p:pic>
      <p:pic>
        <p:nvPicPr>
          <p:cNvPr id="3" name="Car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151800" y="7245140"/>
            <a:ext cx="609600" cy="609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800" y="292707"/>
            <a:ext cx="8572500" cy="1600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số 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2045304"/>
            <a:ext cx="8572500" cy="13009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 số 4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" y="3802117"/>
            <a:ext cx="1415159" cy="1298335"/>
          </a:xfrm>
          <a:prstGeom prst="rect">
            <a:avLst/>
          </a:prstGeom>
        </p:spPr>
      </p:pic>
      <p:sp>
        <p:nvSpPr>
          <p:cNvPr id="17" name="Oval Callout 16"/>
          <p:cNvSpPr/>
          <p:nvPr/>
        </p:nvSpPr>
        <p:spPr>
          <a:xfrm>
            <a:off x="889397" y="3240630"/>
            <a:ext cx="1490890" cy="1179151"/>
          </a:xfrm>
          <a:prstGeom prst="wedgeEllipseCallout">
            <a:avLst>
              <a:gd name="adj1" fmla="val -52457"/>
              <a:gd name="adj2" fmla="val 31986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Không trả lời được thì mình giúp cho để qua vòng nhé!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1021976" y="3429000"/>
            <a:ext cx="4764227" cy="897391"/>
          </a:xfrm>
          <a:prstGeom prst="wedgeRectCallout">
            <a:avLst>
              <a:gd name="adj1" fmla="val -51988"/>
              <a:gd name="adj2" fmla="val 38525"/>
            </a:avLst>
          </a:prstGeom>
          <a:solidFill>
            <a:srgbClr val="C5DCEF">
              <a:alpha val="75000"/>
            </a:srgbClr>
          </a:solidFill>
          <a:ln>
            <a:solidFill>
              <a:srgbClr val="A5C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</a:rPr>
              <a:t>Đáp án số 4</a:t>
            </a:r>
          </a:p>
        </p:txBody>
      </p:sp>
    </p:spTree>
    <p:extLst>
      <p:ext uri="{BB962C8B-B14F-4D97-AF65-F5344CB8AC3E}">
        <p14:creationId xmlns:p14="http://schemas.microsoft.com/office/powerpoint/2010/main" val="1896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3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6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6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306"/>
                            </p:stCondLst>
                            <p:childTnLst>
                              <p:par>
                                <p:cTn id="4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30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9143999" cy="6857999"/>
          </a:xfrm>
          <a:prstGeom prst="rect">
            <a:avLst/>
          </a:prstGeom>
        </p:spPr>
      </p:pic>
      <p:pic>
        <p:nvPicPr>
          <p:cNvPr id="6" name="Picture 5">
            <a:hlinkClick r:id="" action="ppaction://noaction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771" y="5579499"/>
            <a:ext cx="923420" cy="850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05" y="4866968"/>
            <a:ext cx="1979255" cy="1425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5816" y="5013261"/>
            <a:ext cx="627475" cy="777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414" y="5440872"/>
            <a:ext cx="645769" cy="1103841"/>
          </a:xfrm>
          <a:prstGeom prst="rect">
            <a:avLst/>
          </a:prstGeom>
        </p:spPr>
      </p:pic>
      <p:sp>
        <p:nvSpPr>
          <p:cNvPr id="14" name="Wave 13"/>
          <p:cNvSpPr/>
          <p:nvPr/>
        </p:nvSpPr>
        <p:spPr>
          <a:xfrm>
            <a:off x="1048871" y="2767011"/>
            <a:ext cx="3832411" cy="812169"/>
          </a:xfrm>
          <a:prstGeom prst="wave">
            <a:avLst>
              <a:gd name="adj1" fmla="val 6529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Wave1">
              <a:avLst/>
            </a:prstTxWarp>
          </a:bodyPr>
          <a:lstStyle/>
          <a:p>
            <a:r>
              <a:rPr lang="en-US" sz="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CHÀO MỪNG TÍ XÌ TRUM VỀ NHÀ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1927" y="4714569"/>
            <a:ext cx="826878" cy="826878"/>
          </a:xfrm>
          <a:prstGeom prst="rect">
            <a:avLst/>
          </a:prstGeom>
        </p:spPr>
      </p:pic>
      <p:pic>
        <p:nvPicPr>
          <p:cNvPr id="2" name="yeah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267200" y="7173685"/>
            <a:ext cx="609600" cy="6096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18" y="4326391"/>
            <a:ext cx="1274174" cy="621846"/>
          </a:xfrm>
          <a:prstGeom prst="rect">
            <a:avLst/>
          </a:prstGeom>
        </p:spPr>
      </p:pic>
      <p:pic>
        <p:nvPicPr>
          <p:cNvPr id="8" name="Skip To My Lou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013095" y="7212951"/>
            <a:ext cx="609600" cy="609600"/>
          </a:xfrm>
          <a:prstGeom prst="rect">
            <a:avLst/>
          </a:prstGeom>
        </p:spPr>
      </p:pic>
      <p:pic>
        <p:nvPicPr>
          <p:cNvPr id="9" name="Car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456644" y="7212951"/>
            <a:ext cx="609600" cy="6096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04800" y="292707"/>
            <a:ext cx="8572500" cy="16002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 hỏi số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4800" y="2045304"/>
            <a:ext cx="8572500" cy="13009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 số 5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0" y="3802117"/>
            <a:ext cx="1415159" cy="1298335"/>
          </a:xfrm>
          <a:prstGeom prst="rect">
            <a:avLst/>
          </a:prstGeom>
        </p:spPr>
      </p:pic>
      <p:sp>
        <p:nvSpPr>
          <p:cNvPr id="23" name="Oval Callout 22"/>
          <p:cNvSpPr/>
          <p:nvPr/>
        </p:nvSpPr>
        <p:spPr>
          <a:xfrm>
            <a:off x="889397" y="3240630"/>
            <a:ext cx="1490890" cy="1179151"/>
          </a:xfrm>
          <a:prstGeom prst="wedgeEllipseCallout">
            <a:avLst>
              <a:gd name="adj1" fmla="val -52457"/>
              <a:gd name="adj2" fmla="val 31986"/>
            </a:avLst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Không trả lời được thì mình giúp cho để qua vòng nhé!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1021976" y="3429000"/>
            <a:ext cx="4764227" cy="897391"/>
          </a:xfrm>
          <a:prstGeom prst="wedgeRectCallout">
            <a:avLst>
              <a:gd name="adj1" fmla="val -51988"/>
              <a:gd name="adj2" fmla="val 38525"/>
            </a:avLst>
          </a:prstGeom>
          <a:solidFill>
            <a:srgbClr val="C5DCEF">
              <a:alpha val="75000"/>
            </a:srgbClr>
          </a:solidFill>
          <a:ln>
            <a:solidFill>
              <a:srgbClr val="A5C7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7030A0"/>
                </a:solidFill>
              </a:rPr>
              <a:t>Đáp án số 5</a:t>
            </a:r>
          </a:p>
        </p:txBody>
      </p:sp>
    </p:spTree>
    <p:extLst>
      <p:ext uri="{BB962C8B-B14F-4D97-AF65-F5344CB8AC3E}">
        <p14:creationId xmlns:p14="http://schemas.microsoft.com/office/powerpoint/2010/main" val="373249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30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6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6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6"/>
                            </p:stCondLst>
                            <p:childTnLst>
                              <p:par>
                                <p:cTn id="4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5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308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1 0 " pathEditMode="relative" rAng="0" ptsTypes="AA">
                                      <p:cBhvr>
                                        <p:cTn id="5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88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3283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3" grpId="2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Diagonal Corner Rectangle 4"/>
          <p:cNvSpPr/>
          <p:nvPr/>
        </p:nvSpPr>
        <p:spPr>
          <a:xfrm>
            <a:off x="101756" y="1056068"/>
            <a:ext cx="8900576" cy="4700788"/>
          </a:xfrm>
          <a:prstGeom prst="snip2Diag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/>
              <a:t>CÁCH CHƠI</a:t>
            </a:r>
          </a:p>
          <a:p>
            <a:r>
              <a:rPr lang="en-US" sz="2400"/>
              <a:t>Bước 1: Bấm vào màn hình ra câu hỏi</a:t>
            </a:r>
          </a:p>
          <a:p>
            <a:r>
              <a:rPr lang="en-US" sz="2400"/>
              <a:t>Bước 2: Bấm tiếp vào màn hình ra đáp án</a:t>
            </a:r>
          </a:p>
          <a:p>
            <a:r>
              <a:rPr lang="en-US" sz="2400"/>
              <a:t>Bước 3: Bấm vào chiếc xe của xì trum để vượt chướng ngại vật.</a:t>
            </a:r>
          </a:p>
          <a:p>
            <a:r>
              <a:rPr lang="en-US" sz="2400">
                <a:solidFill>
                  <a:srgbClr val="FF0000"/>
                </a:solidFill>
              </a:rPr>
              <a:t>Trường hợp học sinh không có đáp án.</a:t>
            </a:r>
          </a:p>
          <a:p>
            <a:r>
              <a:rPr lang="en-US" sz="2400"/>
              <a:t>Bước 1: Bấm vào xì trum thảm bay sẽ ra đáp án.</a:t>
            </a:r>
          </a:p>
          <a:p>
            <a:r>
              <a:rPr lang="en-US" sz="2400"/>
              <a:t>Bước 2: Bấm tiếp vào màn hình để ra đáp án cuối cùng.</a:t>
            </a:r>
          </a:p>
          <a:p>
            <a:r>
              <a:rPr lang="en-US" sz="2400"/>
              <a:t>Bước 3: Bấm vào chiếc xe của xì trum để vượt chướng ngại vật.</a:t>
            </a:r>
          </a:p>
          <a:p>
            <a:r>
              <a:rPr lang="en-US" sz="2400">
                <a:solidFill>
                  <a:srgbClr val="FF0000"/>
                </a:solidFill>
              </a:rPr>
              <a:t>Mẹo vặt :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</a:rPr>
              <a:t>Bấm vào xì trum thảm bay sẽ mất đáp án mà xì trum thảm bay đưa ra, không bấm qua vòng cũng tự mất.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6" y="597862"/>
            <a:ext cx="1688407" cy="1549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56489" y="5370490"/>
            <a:ext cx="1487510" cy="14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2641600"/>
          </a:xfrm>
        </p:spPr>
        <p:txBody>
          <a:bodyPr anchor="t">
            <a:noAutofit/>
          </a:bodyPr>
          <a:lstStyle/>
          <a:p>
            <a: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Cảm ơn các bạn đã ủng hộ TRỢ GIẢNG</a:t>
            </a:r>
            <a:b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b="1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Đăng ký kênh </a:t>
            </a:r>
            <a: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tạo động lực cho mình ra nhiều trò chơi mới bạn tôi nhé!</a:t>
            </a:r>
            <a:b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2000" b="1">
                <a:ln w="10160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 Sến xíu : yêu các bạn thật nhiều hihi : )</a:t>
            </a:r>
          </a:p>
        </p:txBody>
      </p:sp>
    </p:spTree>
    <p:extLst>
      <p:ext uri="{BB962C8B-B14F-4D97-AF65-F5344CB8AC3E}">
        <p14:creationId xmlns:p14="http://schemas.microsoft.com/office/powerpoint/2010/main" val="122649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On-screen Show (4:3)</PresentationFormat>
  <Paragraphs>33</Paragraphs>
  <Slides>8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các bạn đã ủng hộ TRỢ GIẢNG  Đăng ký kênh tạo động lực cho mình ra nhiều trò chơi mới bạn tôi nhé!  ( Sến xíu : yêu các bạn thật nhiều hihi : )</vt:lpstr>
    </vt:vector>
  </TitlesOfParts>
  <Company>thuvienhoclieu.com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thuvienhoclieu.com</dc:title>
  <dc:creator>thuvienhoclieu.com</dc:creator>
  <cp:keywords>thuvienhoclieu.com</cp:keywords>
  <dc:description>thuvienhoclieu.com</dc:description>
  <cp:lastModifiedBy/>
  <cp:revision>1</cp:revision>
  <dcterms:created xsi:type="dcterms:W3CDTF">2021-08-13T15:31:33Z</dcterms:created>
  <dcterms:modified xsi:type="dcterms:W3CDTF">2021-08-13T15:31:37Z</dcterms:modified>
</cp:coreProperties>
</file>