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3" r:id="rId2"/>
  </p:sldMasterIdLst>
  <p:notesMasterIdLst>
    <p:notesMasterId r:id="rId12"/>
  </p:notesMasterIdLst>
  <p:sldIdLst>
    <p:sldId id="299" r:id="rId3"/>
    <p:sldId id="290" r:id="rId4"/>
    <p:sldId id="277" r:id="rId5"/>
    <p:sldId id="298" r:id="rId6"/>
    <p:sldId id="292" r:id="rId7"/>
    <p:sldId id="267" r:id="rId8"/>
    <p:sldId id="293" r:id="rId9"/>
    <p:sldId id="276" r:id="rId10"/>
    <p:sldId id="30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04"/>
    <a:srgbClr val="008000"/>
    <a:srgbClr val="CC3399"/>
    <a:srgbClr val="D60093"/>
    <a:srgbClr val="FF66FF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5092" autoAdjust="0"/>
  </p:normalViewPr>
  <p:slideViewPr>
    <p:cSldViewPr snapToGrid="0">
      <p:cViewPr>
        <p:scale>
          <a:sx n="66" d="100"/>
          <a:sy n="66" d="100"/>
        </p:scale>
        <p:origin x="-82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5" d="100"/>
        <a:sy n="105" d="100"/>
      </p:scale>
      <p:origin x="0" y="-12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CD7FD118-6CB4-452E-85D2-72485D96AE1D}" type="datetimeFigureOut">
              <a:rPr lang="zh-CN" altLang="en-US" smtClean="0"/>
              <a:pPr/>
              <a:t>2022/5/26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B4091722-9971-4811-A4CE-A9989341D7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68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5EC0-F4F4-45C2-9D3E-A655DD584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4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4CB8-5ED7-4F52-9624-236BCCB4B6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0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1722-9971-4811-A4CE-A9989341D7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5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0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1722-9971-4811-A4CE-A9989341D7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5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14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5EC0-F4F4-45C2-9D3E-A655DD584F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5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1722-9971-4811-A4CE-A9989341D7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2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5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18795"/>
      </p:ext>
    </p:extLst>
  </p:cSld>
  <p:clrMapOvr>
    <a:masterClrMapping/>
  </p:clrMapOvr>
  <p:transition spd="slow" advTm="0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0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E521-F4BE-4880-AF2C-7917E561EF6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7A63-B5E2-47BE-9F65-E8725C52F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72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179551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91" y="3402378"/>
            <a:ext cx="2719720" cy="23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1" y="1618972"/>
            <a:ext cx="1458570" cy="18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13"/>
          <p:cNvSpPr txBox="1"/>
          <p:nvPr/>
        </p:nvSpPr>
        <p:spPr>
          <a:xfrm>
            <a:off x="1901314" y="2149020"/>
            <a:ext cx="902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CN" sz="36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 HỌP PHỤ HUYNH HỌC SINH LỚP 9A1</a:t>
            </a:r>
          </a:p>
          <a:p>
            <a:pPr algn="ctr"/>
            <a:r>
              <a:rPr lang="vi-VN" altLang="zh-CN" sz="36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Sơ kết học kì </a:t>
            </a:r>
            <a:r>
              <a:rPr lang="vi-VN" altLang="zh-CN" sz="36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I- </a:t>
            </a:r>
            <a:r>
              <a:rPr lang="vi-VN" altLang="zh-CN" sz="36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Năm học 2021-2022</a:t>
            </a:r>
            <a:endParaRPr lang="en-US" altLang="zh-CN" sz="36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464" y="1"/>
            <a:ext cx="12206825" cy="1579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7"/>
          <a:stretch/>
        </p:blipFill>
        <p:spPr>
          <a:xfrm>
            <a:off x="0" y="5669280"/>
            <a:ext cx="12189361" cy="1194496"/>
          </a:xfrm>
          <a:prstGeom prst="rect">
            <a:avLst/>
          </a:prstGeom>
        </p:spPr>
      </p:pic>
      <p:pic>
        <p:nvPicPr>
          <p:cNvPr id="10" name="Picture 43" descr="小绿叶01"/>
          <p:cNvPicPr>
            <a:picLocks noChangeAspect="1" noChangeArrowheads="1"/>
          </p:cNvPicPr>
          <p:nvPr/>
        </p:nvPicPr>
        <p:blipFill>
          <a:blip r:embed="rId8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4" y="4823766"/>
            <a:ext cx="609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4" descr="小黄花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13" y="4398102"/>
            <a:ext cx="12192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5" descr="小绿叶03"/>
          <p:cNvPicPr>
            <a:picLocks noChangeAspect="1" noChangeArrowheads="1"/>
          </p:cNvPicPr>
          <p:nvPr/>
        </p:nvPicPr>
        <p:blipFill>
          <a:blip r:embed="rId10" cstate="print">
            <a:lum bright="-14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04" y="4899966"/>
            <a:ext cx="685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6" descr="小绿叶02"/>
          <p:cNvPicPr>
            <a:picLocks noChangeAspect="1" noChangeArrowheads="1"/>
          </p:cNvPicPr>
          <p:nvPr/>
        </p:nvPicPr>
        <p:blipFill>
          <a:blip r:embed="rId11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91" y="4595166"/>
            <a:ext cx="9382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74931" y="563295"/>
            <a:ext cx="5273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CN" sz="2000" b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PHÒNG GD&amp;ĐT THÀNH PHỐ UÔNG BÍ</a:t>
            </a:r>
          </a:p>
          <a:p>
            <a:pPr algn="ctr"/>
            <a:r>
              <a:rPr lang="vi-VN" altLang="zh-CN" sz="2000" b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TRƯỜNG THCS TRƯNG VƯƠNG</a:t>
            </a:r>
            <a:r>
              <a:rPr lang="en-US" altLang="zh-CN" sz="2000" b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 </a:t>
            </a:r>
            <a:endParaRPr lang="en-US" altLang="zh-CN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8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1.05741 C 0.05 -1.03426 -0.01094 -0.96883 -0.03264 -0.91975 C -0.05417 -0.87037 -0.06042 -0.81975 -0.06268 -0.76327 C -0.06476 -0.70648 -0.06163 -0.64012 -0.04618 -0.58086 C -0.03073 -0.5213 0.01614 -0.46759 0.03003 -0.4037 C 0.04375 -0.34012 0.03941 -0.26142 0.03628 -0.19691 C 0.03316 -0.13272 0.01545 -0.04969 0.01076 -0.01728 C 0.00607 0.01512 0.00712 0.00586 0.00816 -0.00278 " pathEditMode="relative" rAng="0" ptsTypes="aaaaaa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5361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1232 -1.01111 C 0.39462 -0.96111 0.35364 -0.80093 0.30607 -0.70648 C 0.2585 -0.61204 0.16597 -0.5392 0.12708 -0.44414 C 0.08819 -0.34907 0.09427 -0.2108 0.07309 -0.13673 C 0.05191 -0.06265 0.0151 -0.0287 3.05556E-6 -7.40741E-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505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507 -0.96451 C 0.53907 -0.9213 0.54306 -0.87839 0.51164 -0.8216 C 0.48021 -0.76451 0.38421 -0.67994 0.34636 -0.6216 C 0.30869 -0.56327 0.30712 -0.53673 0.28542 -0.4713 C 0.26372 -0.40555 0.23646 -0.2858 0.21632 -0.22685 C 0.19601 -0.1679 0.18889 -0.1392 0.16424 -0.11852 C 0.13959 -0.09784 0.09566 -0.12346 0.06823 -0.1037 C 0.04098 -0.08395 0.01129 -0.01728 -4.72222E-6 -6.17284E-7 " pathEditMode="relative" rAng="0" ptsTypes="aaaaaa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482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心形 1"/>
          <p:cNvSpPr/>
          <p:nvPr/>
        </p:nvSpPr>
        <p:spPr>
          <a:xfrm>
            <a:off x="651582" y="2185067"/>
            <a:ext cx="3168352" cy="2700075"/>
          </a:xfrm>
          <a:prstGeom prst="heart">
            <a:avLst/>
          </a:prstGeom>
          <a:solidFill>
            <a:srgbClr val="FF200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92D05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933" y="2760374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8800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439" y="2814534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Tình</a:t>
            </a:r>
            <a:r>
              <a:rPr lang="en-US" altLang="zh-CN" sz="44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CN" sz="4400" b="1" dirty="0" err="1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hình</a:t>
            </a:r>
            <a:r>
              <a:rPr lang="en-US" altLang="zh-CN" sz="44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CN" sz="4400" b="1" dirty="0" err="1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lớp</a:t>
            </a:r>
            <a:endParaRPr lang="zh-CN" altLang="en-US" sz="4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493932" y="2035553"/>
            <a:ext cx="1645665" cy="766939"/>
            <a:chOff x="9629499" y="4855648"/>
            <a:chExt cx="1645665" cy="766939"/>
          </a:xfrm>
        </p:grpSpPr>
        <p:sp>
          <p:nvSpPr>
            <p:cNvPr id="29" name="任意多边形 28"/>
            <p:cNvSpPr/>
            <p:nvPr/>
          </p:nvSpPr>
          <p:spPr>
            <a:xfrm flipH="1">
              <a:off x="10439924" y="5101005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8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100000">
              <a:off x="10415108" y="4980734"/>
              <a:ext cx="315791" cy="221342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23C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500000">
              <a:off x="10415108" y="5276158"/>
              <a:ext cx="315791" cy="221342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5A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780000">
              <a:off x="10932019" y="5228561"/>
              <a:ext cx="343145" cy="24051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831396">
              <a:off x="10931758" y="5009158"/>
              <a:ext cx="343145" cy="24051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3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831501" y="5101005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249933" y="5088228"/>
              <a:ext cx="430550" cy="301778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4C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9936691" y="5010987"/>
              <a:ext cx="650952" cy="456261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7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9200000">
              <a:off x="10032254" y="4855648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rot="2400000">
              <a:off x="10032254" y="5346362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700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rot="768349">
              <a:off x="9851681" y="4959916"/>
              <a:ext cx="507051" cy="355399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2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0820000">
              <a:off x="9851286" y="5162919"/>
              <a:ext cx="507051" cy="355399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629499" y="5044421"/>
              <a:ext cx="555551" cy="389393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20258"/>
            <a:ext cx="12189361" cy="74351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464" y="1"/>
            <a:ext cx="12206825" cy="1579417"/>
          </a:xfrm>
          <a:prstGeom prst="rect">
            <a:avLst/>
          </a:prstGeom>
        </p:spPr>
      </p:pic>
      <p:pic>
        <p:nvPicPr>
          <p:cNvPr id="45" name="Picture 43" descr="小绿叶01"/>
          <p:cNvPicPr>
            <a:picLocks noChangeAspect="1" noChangeArrowheads="1"/>
          </p:cNvPicPr>
          <p:nvPr/>
        </p:nvPicPr>
        <p:blipFill>
          <a:blip r:embed="rId6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4" y="4823766"/>
            <a:ext cx="609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4" descr="小黄花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13" y="4398102"/>
            <a:ext cx="12192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5" descr="小绿叶03"/>
          <p:cNvPicPr>
            <a:picLocks noChangeAspect="1" noChangeArrowheads="1"/>
          </p:cNvPicPr>
          <p:nvPr/>
        </p:nvPicPr>
        <p:blipFill>
          <a:blip r:embed="rId8" cstate="print">
            <a:lum bright="-14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04" y="4899966"/>
            <a:ext cx="685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6" descr="小绿叶02"/>
          <p:cNvPicPr>
            <a:picLocks noChangeAspect="1" noChangeArrowheads="1"/>
          </p:cNvPicPr>
          <p:nvPr/>
        </p:nvPicPr>
        <p:blipFill>
          <a:blip r:embed="rId9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91" y="4595166"/>
            <a:ext cx="9382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692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5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1.05741 C 0.05 -1.03426 -0.01094 -0.96883 -0.03264 -0.91975 C -0.05417 -0.87037 -0.06042 -0.81975 -0.06268 -0.76327 C -0.06476 -0.70648 -0.06163 -0.64012 -0.04618 -0.58086 C -0.03073 -0.5213 0.01614 -0.46759 0.03003 -0.4037 C 0.04375 -0.34012 0.03941 -0.26142 0.03628 -0.19691 C 0.03316 -0.13272 0.01545 -0.04969 0.01076 -0.01728 C 0.00607 0.01512 0.00712 0.00586 0.00816 -0.00278 " pathEditMode="relative" rAng="0" ptsTypes="aaaaaaaa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536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1232 -1.01111 C 0.39462 -0.96111 0.35364 -0.80093 0.30607 -0.70648 C 0.2585 -0.61204 0.16597 -0.5392 0.12708 -0.44414 C 0.08819 -0.34907 0.09427 -0.2108 0.07309 -0.13673 C 0.05191 -0.06265 0.0151 -0.0287 3.05556E-6 -7.40741E-7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50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507 -0.96451 C 0.53907 -0.9213 0.54306 -0.87839 0.51164 -0.8216 C 0.48021 -0.76451 0.38421 -0.67994 0.34636 -0.6216 C 0.30869 -0.56327 0.30712 -0.53673 0.28542 -0.4713 C 0.26372 -0.40555 0.23646 -0.2858 0.21632 -0.22685 C 0.19601 -0.1679 0.18889 -0.1392 0.16424 -0.11852 C 0.13959 -0.09784 0.09566 -0.12346 0.06823 -0.1037 C 0.04098 -0.08395 0.01129 -0.01728 -4.72222E-6 -6.17284E-7 " pathEditMode="relative" rAng="0" ptsTypes="aaaaaa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4821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76095" y="2910176"/>
            <a:ext cx="4186855" cy="1024975"/>
            <a:chOff x="6808340" y="2984948"/>
            <a:chExt cx="3758445" cy="1076225"/>
          </a:xfrm>
          <a:solidFill>
            <a:srgbClr val="FFC000"/>
          </a:solidFill>
        </p:grpSpPr>
        <p:sp>
          <p:nvSpPr>
            <p:cNvPr id="30" name="AutoShape 3"/>
            <p:cNvSpPr>
              <a:spLocks noChangeArrowheads="1"/>
            </p:cNvSpPr>
            <p:nvPr/>
          </p:nvSpPr>
          <p:spPr bwMode="ltGray">
            <a:xfrm>
              <a:off x="6808340" y="2994373"/>
              <a:ext cx="3702050" cy="1066800"/>
            </a:xfrm>
            <a:prstGeom prst="roundRect">
              <a:avLst>
                <a:gd name="adj" fmla="val 11921"/>
              </a:avLst>
            </a:prstGeom>
            <a:solidFill>
              <a:srgbClr val="002060"/>
            </a:solidFill>
            <a:ln w="2540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black">
            <a:xfrm>
              <a:off x="6872381" y="2984948"/>
              <a:ext cx="3694404" cy="969498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altLang="zh-CN" b="1" dirty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Sĩ số: 45 học sinh </a:t>
              </a:r>
              <a:endParaRPr lang="en-US" altLang="zh-CN" b="1" dirty="0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  <a:p>
              <a:pPr algn="ctr"/>
              <a:r>
                <a:rPr lang="vi-VN" altLang="zh-CN" b="1" dirty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(01 học sinh chuyển vào trường THCS Bắc Sơn: Phan Trí Hiếu)</a:t>
              </a:r>
              <a:endParaRPr lang="en-US" altLang="zh-CN" b="1" dirty="0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08078" y="566080"/>
            <a:ext cx="5676899" cy="2358742"/>
            <a:chOff x="6805165" y="1667222"/>
            <a:chExt cx="3702050" cy="2336798"/>
          </a:xfrm>
          <a:solidFill>
            <a:srgbClr val="C00000"/>
          </a:solidFill>
        </p:grpSpPr>
        <p:sp>
          <p:nvSpPr>
            <p:cNvPr id="33" name="AutoShape 2"/>
            <p:cNvSpPr>
              <a:spLocks noChangeArrowheads="1"/>
            </p:cNvSpPr>
            <p:nvPr/>
          </p:nvSpPr>
          <p:spPr bwMode="ltGray">
            <a:xfrm>
              <a:off x="6805165" y="1667223"/>
              <a:ext cx="3702050" cy="2336797"/>
            </a:xfrm>
            <a:prstGeom prst="roundRect">
              <a:avLst>
                <a:gd name="adj" fmla="val 11921"/>
              </a:avLst>
            </a:prstGeom>
            <a:solidFill>
              <a:srgbClr val="92D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black">
            <a:xfrm>
              <a:off x="6943277" y="1667222"/>
              <a:ext cx="3425825" cy="2336797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altLang="zh-CN" b="1" dirty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+ Duy trì được nề nếp học tập, rèn luyện tốt.</a:t>
              </a:r>
            </a:p>
            <a:p>
              <a:r>
                <a:rPr lang="vi-VN" altLang="zh-CN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+ </a:t>
              </a:r>
              <a:r>
                <a:rPr lang="vi-VN" altLang="zh-CN" b="1" dirty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Duy trì được tỉ lệ học sinh giỏi, học sinh tiên tiến cao nhất trong trường. Là tập thể không có học sinh </a:t>
              </a:r>
              <a:r>
                <a:rPr lang="vi-VN" altLang="zh-CN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trung bình.</a:t>
              </a:r>
              <a:endParaRPr lang="en-US" altLang="zh-CN" b="1" dirty="0" smtClean="0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  <a:p>
              <a:r>
                <a:rPr lang="vi-VN" altLang="zh-CN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+ Thực hiện tốt công tác thi học sinh giỏi và đạt kết quả tốt.                    </a:t>
              </a:r>
              <a:endParaRPr lang="en-US" altLang="zh-CN" b="1" dirty="0" smtClean="0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  <a:p>
              <a:r>
                <a:rPr lang="vi-VN" altLang="zh-CN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+ Các em học sinh đều có ý thức trong học tập và rèn luyện. </a:t>
              </a:r>
              <a:endParaRPr lang="vi-VN" altLang="zh-CN" b="1" dirty="0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08510" y="3744998"/>
            <a:ext cx="5776467" cy="2399430"/>
            <a:chOff x="6811515" y="4324698"/>
            <a:chExt cx="3702050" cy="1066800"/>
          </a:xfrm>
          <a:solidFill>
            <a:srgbClr val="D60093"/>
          </a:solidFill>
        </p:grpSpPr>
        <p:sp>
          <p:nvSpPr>
            <p:cNvPr id="36" name="AutoShape 4"/>
            <p:cNvSpPr>
              <a:spLocks noChangeArrowheads="1"/>
            </p:cNvSpPr>
            <p:nvPr/>
          </p:nvSpPr>
          <p:spPr bwMode="ltGray">
            <a:xfrm>
              <a:off x="6811515" y="4324698"/>
              <a:ext cx="3702050" cy="1066800"/>
            </a:xfrm>
            <a:prstGeom prst="roundRect">
              <a:avLst>
                <a:gd name="adj" fmla="val 11921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black">
            <a:xfrm>
              <a:off x="6940103" y="4438998"/>
              <a:ext cx="3425825" cy="830997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altLang="zh-CN" b="1" dirty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+ Chưa có sự cố gắng đồng đều giữa các cá nhân. </a:t>
              </a:r>
            </a:p>
            <a:p>
              <a:r>
                <a:rPr lang="vi-VN" altLang="zh-CN" b="1" dirty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+ Chưa có sự cố gắng đồng đều giữa các môn học.</a:t>
              </a:r>
            </a:p>
            <a:p>
              <a:r>
                <a:rPr lang="vi-VN" altLang="zh-CN" b="1" dirty="0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+ Một số em còn chưa thực sự nỗ lực cố gắng hết sức của mình.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73806" y="575463"/>
            <a:ext cx="1814287" cy="1433357"/>
            <a:chOff x="3679937" y="1512218"/>
            <a:chExt cx="1905000" cy="1505025"/>
          </a:xfrm>
          <a:solidFill>
            <a:srgbClr val="92D050"/>
          </a:solidFill>
        </p:grpSpPr>
        <p:sp>
          <p:nvSpPr>
            <p:cNvPr id="39" name="椭圆 38"/>
            <p:cNvSpPr/>
            <p:nvPr/>
          </p:nvSpPr>
          <p:spPr>
            <a:xfrm>
              <a:off x="3895972" y="1512218"/>
              <a:ext cx="1505025" cy="1505025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3679937" y="1883619"/>
              <a:ext cx="1905000" cy="761747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4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800" b="1" dirty="0" err="1" smtClean="0"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Ưu</a:t>
              </a:r>
              <a:r>
                <a:rPr lang="en-US" altLang="zh-CN" sz="1800" b="1" dirty="0" smtClean="0"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1800" b="1" dirty="0" err="1" smtClean="0"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rPr>
                <a:t>điểm</a:t>
              </a:r>
              <a:endParaRPr lang="zh-CN" altLang="en-US" sz="1800" b="1" dirty="0"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73806" y="4676943"/>
            <a:ext cx="1814287" cy="1433357"/>
            <a:chOff x="3700182" y="3975596"/>
            <a:chExt cx="1905000" cy="1505025"/>
          </a:xfrm>
        </p:grpSpPr>
        <p:sp>
          <p:nvSpPr>
            <p:cNvPr id="42" name="椭圆 41"/>
            <p:cNvSpPr/>
            <p:nvPr/>
          </p:nvSpPr>
          <p:spPr>
            <a:xfrm>
              <a:off x="3919854" y="3975596"/>
              <a:ext cx="1505025" cy="1505025"/>
            </a:xfrm>
            <a:prstGeom prst="ellipse">
              <a:avLst/>
            </a:prstGeom>
            <a:solidFill>
              <a:srgbClr val="D6009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700182" y="4411864"/>
              <a:ext cx="1905000" cy="761747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b="1">
                  <a:solidFill>
                    <a:schemeClr val="bg1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</a:defRPr>
              </a:lvl1pPr>
            </a:lstStyle>
            <a:p>
              <a:r>
                <a:rPr lang="vi-VN" dirty="0"/>
                <a:t>Tồn tại</a:t>
              </a:r>
              <a:endParaRPr lang="zh-CN" altLang="en-US" dirty="0"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4" name="Freeform 43"/>
          <p:cNvSpPr>
            <a:spLocks/>
          </p:cNvSpPr>
          <p:nvPr/>
        </p:nvSpPr>
        <p:spPr bwMode="gray">
          <a:xfrm rot="16200000">
            <a:off x="4581045" y="4470297"/>
            <a:ext cx="1546679" cy="922261"/>
          </a:xfrm>
          <a:custGeom>
            <a:avLst/>
            <a:gdLst>
              <a:gd name="T0" fmla="*/ 0 w 735"/>
              <a:gd name="T1" fmla="*/ 0 h 532"/>
              <a:gd name="T2" fmla="*/ 2147483647 w 735"/>
              <a:gd name="T3" fmla="*/ 2147483647 h 532"/>
              <a:gd name="T4" fmla="*/ 2147483647 w 735"/>
              <a:gd name="T5" fmla="*/ 2147483647 h 532"/>
              <a:gd name="T6" fmla="*/ 2147483647 w 735"/>
              <a:gd name="T7" fmla="*/ 2147483647 h 532"/>
              <a:gd name="T8" fmla="*/ 2147483647 w 735"/>
              <a:gd name="T9" fmla="*/ 2147483647 h 532"/>
              <a:gd name="T10" fmla="*/ 2147483647 w 735"/>
              <a:gd name="T11" fmla="*/ 2147483647 h 532"/>
              <a:gd name="T12" fmla="*/ 2147483647 w 735"/>
              <a:gd name="T13" fmla="*/ 2147483647 h 532"/>
              <a:gd name="T14" fmla="*/ 2147483647 w 735"/>
              <a:gd name="T15" fmla="*/ 2147483647 h 532"/>
              <a:gd name="T16" fmla="*/ 2147483647 w 735"/>
              <a:gd name="T17" fmla="*/ 2147483647 h 532"/>
              <a:gd name="T18" fmla="*/ 2147483647 w 735"/>
              <a:gd name="T19" fmla="*/ 2147483647 h 532"/>
              <a:gd name="T20" fmla="*/ 2147483647 w 735"/>
              <a:gd name="T21" fmla="*/ 2147483647 h 532"/>
              <a:gd name="T22" fmla="*/ 2147483647 w 735"/>
              <a:gd name="T23" fmla="*/ 2147483647 h 532"/>
              <a:gd name="T24" fmla="*/ 2147483647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60093">
              <a:alpha val="50195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87035" tIns="43520" rIns="87035" bIns="43520" anchor="ctr"/>
          <a:lstStyle/>
          <a:p>
            <a:endParaRPr lang="zh-CN" altLang="en-US">
              <a:solidFill>
                <a:schemeClr val="bg1"/>
              </a:solidFill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gray">
          <a:xfrm rot="16200000">
            <a:off x="4838415" y="2894033"/>
            <a:ext cx="299357" cy="1044727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00B0F0">
              <a:alpha val="50195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87035" tIns="43520" rIns="87035" bIns="43520" anchor="ctr"/>
          <a:lstStyle/>
          <a:p>
            <a:endParaRPr lang="zh-CN" altLang="en-US">
              <a:solidFill>
                <a:schemeClr val="bg1"/>
              </a:solidFill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gray">
          <a:xfrm rot="16200000" flipH="1">
            <a:off x="4594747" y="1521808"/>
            <a:ext cx="1546678" cy="922261"/>
          </a:xfrm>
          <a:custGeom>
            <a:avLst/>
            <a:gdLst>
              <a:gd name="T0" fmla="*/ 0 w 735"/>
              <a:gd name="T1" fmla="*/ 0 h 532"/>
              <a:gd name="T2" fmla="*/ 2147483647 w 735"/>
              <a:gd name="T3" fmla="*/ 2147483647 h 532"/>
              <a:gd name="T4" fmla="*/ 2147483647 w 735"/>
              <a:gd name="T5" fmla="*/ 2147483647 h 532"/>
              <a:gd name="T6" fmla="*/ 2147483647 w 735"/>
              <a:gd name="T7" fmla="*/ 2147483647 h 532"/>
              <a:gd name="T8" fmla="*/ 2147483647 w 735"/>
              <a:gd name="T9" fmla="*/ 2147483647 h 532"/>
              <a:gd name="T10" fmla="*/ 2147483647 w 735"/>
              <a:gd name="T11" fmla="*/ 2147483647 h 532"/>
              <a:gd name="T12" fmla="*/ 2147483647 w 735"/>
              <a:gd name="T13" fmla="*/ 2147483647 h 532"/>
              <a:gd name="T14" fmla="*/ 2147483647 w 735"/>
              <a:gd name="T15" fmla="*/ 2147483647 h 532"/>
              <a:gd name="T16" fmla="*/ 2147483647 w 735"/>
              <a:gd name="T17" fmla="*/ 2147483647 h 532"/>
              <a:gd name="T18" fmla="*/ 2147483647 w 735"/>
              <a:gd name="T19" fmla="*/ 2147483647 h 532"/>
              <a:gd name="T20" fmla="*/ 2147483647 w 735"/>
              <a:gd name="T21" fmla="*/ 2147483647 h 532"/>
              <a:gd name="T22" fmla="*/ 2147483647 w 735"/>
              <a:gd name="T23" fmla="*/ 2147483647 h 532"/>
              <a:gd name="T24" fmla="*/ 2147483647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87035" tIns="43520" rIns="87035" bIns="43520" anchor="ctr"/>
          <a:lstStyle/>
          <a:p>
            <a:endParaRPr lang="zh-CN" altLang="en-US">
              <a:solidFill>
                <a:schemeClr val="bg1"/>
              </a:solidFill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1145118" y="138643"/>
            <a:ext cx="245533" cy="2455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-141817" y="324910"/>
            <a:ext cx="351368" cy="347133"/>
          </a:xfrm>
          <a:prstGeom prst="ellipse">
            <a:avLst/>
          </a:prstGeom>
          <a:solidFill>
            <a:srgbClr val="A9D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209551" y="553510"/>
            <a:ext cx="351367" cy="34713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448734" y="301626"/>
            <a:ext cx="611717" cy="601133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80907" y="4939318"/>
            <a:ext cx="2523768" cy="130749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10300"/>
            <a:ext cx="12189361" cy="7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34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711759" y="851015"/>
            <a:ext cx="695459" cy="5234697"/>
            <a:chOff x="4160049" y="1274619"/>
            <a:chExt cx="695459" cy="4816157"/>
          </a:xfrm>
          <a:solidFill>
            <a:srgbClr val="FF0066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013757" y="3699361"/>
            <a:ext cx="1393459" cy="1338773"/>
            <a:chOff x="5013756" y="3958570"/>
            <a:chExt cx="1393459" cy="1338773"/>
          </a:xfrm>
        </p:grpSpPr>
        <p:sp>
          <p:nvSpPr>
            <p:cNvPr id="8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solidFill>
              <a:schemeClr val="bg1"/>
            </a:solidFill>
          </p:grpSpPr>
          <p:sp>
            <p:nvSpPr>
              <p:cNvPr id="10" name="AutoShape 5"/>
              <p:cNvSpPr>
                <a:spLocks/>
              </p:cNvSpPr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" name="AutoShape 6"/>
              <p:cNvSpPr>
                <a:spLocks/>
              </p:cNvSpPr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5711759" y="1269555"/>
            <a:ext cx="1393459" cy="1338773"/>
            <a:chOff x="5711758" y="1528765"/>
            <a:chExt cx="1393459" cy="1338773"/>
          </a:xfrm>
        </p:grpSpPr>
        <p:sp>
          <p:nvSpPr>
            <p:cNvPr id="13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4" name="AutoShape 83"/>
            <p:cNvSpPr>
              <a:spLocks/>
            </p:cNvSpPr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228594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710488" y="2901433"/>
            <a:ext cx="1393459" cy="1338773"/>
            <a:chOff x="5710487" y="3160643"/>
            <a:chExt cx="1393459" cy="1338773"/>
          </a:xfrm>
        </p:grpSpPr>
        <p:sp>
          <p:nvSpPr>
            <p:cNvPr id="16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rgbClr val="FF66FF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18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9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0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5013757" y="2085494"/>
            <a:ext cx="1393459" cy="1338773"/>
            <a:chOff x="5013757" y="2344704"/>
            <a:chExt cx="1393459" cy="1338773"/>
          </a:xfrm>
        </p:grpSpPr>
        <p:sp>
          <p:nvSpPr>
            <p:cNvPr id="22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24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5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6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228594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780" y="-40850"/>
            <a:ext cx="2523768" cy="1307494"/>
          </a:xfrm>
          <a:prstGeom prst="rect">
            <a:avLst/>
          </a:prstGeom>
        </p:spPr>
      </p:pic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1145118" y="138643"/>
            <a:ext cx="245533" cy="2455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-141817" y="324910"/>
            <a:ext cx="351368" cy="347133"/>
          </a:xfrm>
          <a:prstGeom prst="ellipse">
            <a:avLst/>
          </a:prstGeom>
          <a:solidFill>
            <a:srgbClr val="A9D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000"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09551" y="553510"/>
            <a:ext cx="351367" cy="34713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000"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48734" y="301626"/>
            <a:ext cx="611717" cy="601133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000">
              <a:latin typeface="Tahoma" panose="020B0604030504040204" pitchFamily="34" charset="0"/>
              <a:ea typeface="字魂59号-创粗黑" panose="00000500000000000000" pitchFamily="2" charset="-122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3910496" y="221714"/>
            <a:ext cx="43683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vi-VN" sz="3200" b="1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  <a:endParaRPr lang="en-US" altLang="zh-CN" sz="32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10300"/>
            <a:ext cx="12189361" cy="753475"/>
          </a:xfrm>
          <a:prstGeom prst="rect">
            <a:avLst/>
          </a:prstGeom>
        </p:spPr>
      </p:pic>
      <p:sp>
        <p:nvSpPr>
          <p:cNvPr id="54" name="Rectangle 40"/>
          <p:cNvSpPr>
            <a:spLocks noChangeArrowheads="1"/>
          </p:cNvSpPr>
          <p:nvPr/>
        </p:nvSpPr>
        <p:spPr bwMode="black">
          <a:xfrm>
            <a:off x="1049078" y="974314"/>
            <a:ext cx="3186723" cy="580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zh-CN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* Chất lượng mũi nhọn</a:t>
            </a: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black">
          <a:xfrm>
            <a:off x="587218" y="5017177"/>
            <a:ext cx="4110441" cy="580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zh-CN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Đạt 08 giải kk kì thi chọn học sinh giỏi lớp 9 cấp thành phố</a:t>
            </a:r>
          </a:p>
        </p:txBody>
      </p:sp>
      <p:grpSp>
        <p:nvGrpSpPr>
          <p:cNvPr id="56" name="组合 94"/>
          <p:cNvGrpSpPr/>
          <p:nvPr/>
        </p:nvGrpSpPr>
        <p:grpSpPr>
          <a:xfrm>
            <a:off x="1584832" y="1554789"/>
            <a:ext cx="1847091" cy="3323167"/>
            <a:chOff x="3903407" y="1347614"/>
            <a:chExt cx="1385318" cy="2492375"/>
          </a:xfrm>
        </p:grpSpPr>
        <p:grpSp>
          <p:nvGrpSpPr>
            <p:cNvPr id="57" name="组合 95"/>
            <p:cNvGrpSpPr/>
            <p:nvPr/>
          </p:nvGrpSpPr>
          <p:grpSpPr>
            <a:xfrm>
              <a:off x="3903407" y="1347614"/>
              <a:ext cx="1385318" cy="2492375"/>
              <a:chOff x="3851919" y="1591543"/>
              <a:chExt cx="1385318" cy="2492375"/>
            </a:xfrm>
          </p:grpSpPr>
          <p:sp>
            <p:nvSpPr>
              <p:cNvPr id="59" name="矩形 27"/>
              <p:cNvSpPr/>
              <p:nvPr/>
            </p:nvSpPr>
            <p:spPr>
              <a:xfrm flipH="1">
                <a:off x="4067944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prstClr val="white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0" name="椭圆 22"/>
              <p:cNvSpPr/>
              <p:nvPr/>
            </p:nvSpPr>
            <p:spPr>
              <a:xfrm>
                <a:off x="3851919" y="2447355"/>
                <a:ext cx="1385318" cy="1636563"/>
              </a:xfrm>
              <a:custGeom>
                <a:avLst/>
                <a:gdLst/>
                <a:ahLst/>
                <a:cxnLst/>
                <a:rect l="l" t="t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prstClr val="white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1" name="矩形 27"/>
              <p:cNvSpPr/>
              <p:nvPr/>
            </p:nvSpPr>
            <p:spPr>
              <a:xfrm>
                <a:off x="4393306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prstClr val="white"/>
                  </a:solidFill>
                  <a:latin typeface="Tahoma" panose="020B0604030504040204" pitchFamily="34" charset="0"/>
                  <a:ea typeface="字魂59号-创粗黑" panose="00000500000000000000" pitchFamily="2" charset="-122"/>
                  <a:cs typeface="Tahoma" panose="020B0604030504040204" pitchFamily="34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174158" y="2765585"/>
              <a:ext cx="799738" cy="692497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字魂59号-创粗黑" panose="00000500000000000000" pitchFamily="2" charset="-122"/>
                </a:rPr>
                <a:t>08</a:t>
              </a:r>
              <a:endParaRPr lang="zh-CN" altLang="en-US" sz="5400" b="1" dirty="0">
                <a:solidFill>
                  <a:srgbClr val="FF0000"/>
                </a:solidFill>
                <a:latin typeface="Tahoma" panose="020B0604030504040204" pitchFamily="34" charset="0"/>
                <a:ea typeface="字魂59号-创粗黑" panose="00000500000000000000" pitchFamily="2" charset="-122"/>
                <a:cs typeface="Tahoma" panose="020B0604030504040204" pitchFamily="34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62" name="Rectangle 40"/>
          <p:cNvSpPr>
            <a:spLocks noChangeArrowheads="1"/>
          </p:cNvSpPr>
          <p:nvPr/>
        </p:nvSpPr>
        <p:spPr bwMode="black">
          <a:xfrm>
            <a:off x="7421318" y="1077194"/>
            <a:ext cx="4219396" cy="580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zh-CN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* Chất lượng </a:t>
            </a:r>
            <a:r>
              <a:rPr lang="en-US" altLang="zh-CN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2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mặt</a:t>
            </a:r>
            <a:r>
              <a:rPr lang="en-US" altLang="zh-CN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giáo</a:t>
            </a:r>
            <a:r>
              <a:rPr lang="en-US" altLang="zh-CN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字魂59号-创粗黑" panose="00000500000000000000" pitchFamily="2" charset="-122"/>
              </a:rPr>
              <a:t>dục</a:t>
            </a:r>
            <a:endParaRPr lang="vi-VN" altLang="zh-CN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63683"/>
              </p:ext>
            </p:extLst>
          </p:nvPr>
        </p:nvGraphicFramePr>
        <p:xfrm>
          <a:off x="7310666" y="2386002"/>
          <a:ext cx="44406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367"/>
                <a:gridCol w="1457329"/>
                <a:gridCol w="168400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 sinh giỏi</a:t>
                      </a:r>
                      <a:endParaRPr lang="en-US" sz="20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 </a:t>
                      </a:r>
                      <a:r>
                        <a:rPr lang="vi-VN" sz="20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sinh</a:t>
                      </a:r>
                      <a:endParaRPr lang="en-US" sz="2000" b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 </a:t>
                      </a:r>
                      <a:r>
                        <a:rPr lang="vi-VN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tiến</a:t>
                      </a:r>
                      <a:endParaRPr lang="en-US" sz="20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Hạnh kiểm tốt</a:t>
                      </a:r>
                      <a:endParaRPr lang="en-US" sz="20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  <a:endParaRPr lang="en-US" sz="20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lang="en-US" sz="20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  <a:endParaRPr lang="en-US" sz="20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696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1" grpId="0"/>
      <p:bldP spid="54" grpId="0"/>
      <p:bldP spid="55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/>
        </p:nvSpPr>
        <p:spPr>
          <a:xfrm>
            <a:off x="1343167" y="2281599"/>
            <a:ext cx="2069742" cy="1889530"/>
          </a:xfrm>
          <a:prstGeom prst="fram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0773" y="2537977"/>
            <a:ext cx="14077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8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1000" y="2610547"/>
            <a:ext cx="764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PHƯƠNG </a:t>
            </a:r>
            <a:r>
              <a:rPr lang="vi-VN" altLang="zh-CN" sz="36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HƯỚNG,</a:t>
            </a:r>
            <a:r>
              <a:rPr lang="en-US" altLang="zh-CN" sz="36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</a:t>
            </a:r>
            <a:r>
              <a:rPr lang="vi-VN" altLang="zh-CN" sz="36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NHIỆM </a:t>
            </a:r>
            <a:r>
              <a:rPr lang="vi-VN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VỤ </a:t>
            </a:r>
            <a:endParaRPr lang="en-US" altLang="zh-CN" sz="3600" b="1" dirty="0" smtClean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algn="ctr"/>
            <a:r>
              <a:rPr lang="vi-VN" altLang="zh-CN" sz="3600" b="1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HỌC </a:t>
            </a:r>
            <a:r>
              <a:rPr lang="vi-VN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KÌ II NĂM HỌC 2021-2022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05091" y="3962950"/>
            <a:ext cx="411147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8616373" y="1374380"/>
            <a:ext cx="1645665" cy="766939"/>
            <a:chOff x="9629499" y="4855648"/>
            <a:chExt cx="1645665" cy="766939"/>
          </a:xfrm>
        </p:grpSpPr>
        <p:sp>
          <p:nvSpPr>
            <p:cNvPr id="29" name="任意多边形 28"/>
            <p:cNvSpPr/>
            <p:nvPr/>
          </p:nvSpPr>
          <p:spPr>
            <a:xfrm flipH="1">
              <a:off x="10439924" y="5101005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8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100000">
              <a:off x="10415108" y="4980734"/>
              <a:ext cx="315791" cy="221342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23C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500000">
              <a:off x="10415108" y="5276158"/>
              <a:ext cx="315791" cy="221342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5A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780000">
              <a:off x="10932019" y="5228561"/>
              <a:ext cx="343145" cy="24051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831396">
              <a:off x="10931758" y="5009158"/>
              <a:ext cx="343145" cy="24051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3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831501" y="5101005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0249933" y="5088228"/>
              <a:ext cx="430550" cy="301778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4C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9936691" y="5010987"/>
              <a:ext cx="650952" cy="456261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7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9200000">
              <a:off x="10032254" y="4855648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rot="2400000">
              <a:off x="10032254" y="5346362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700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rot="768349">
              <a:off x="9851681" y="4959916"/>
              <a:ext cx="507051" cy="355399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2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0820000">
              <a:off x="9851286" y="5162919"/>
              <a:ext cx="507051" cy="355399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9629499" y="5044421"/>
              <a:ext cx="555551" cy="389393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464" y="1"/>
            <a:ext cx="12206825" cy="157941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10300"/>
            <a:ext cx="12189361" cy="753475"/>
          </a:xfrm>
          <a:prstGeom prst="rect">
            <a:avLst/>
          </a:prstGeom>
        </p:spPr>
      </p:pic>
      <p:pic>
        <p:nvPicPr>
          <p:cNvPr id="45" name="Picture 43" descr="小绿叶01"/>
          <p:cNvPicPr>
            <a:picLocks noChangeAspect="1" noChangeArrowheads="1"/>
          </p:cNvPicPr>
          <p:nvPr/>
        </p:nvPicPr>
        <p:blipFill>
          <a:blip r:embed="rId6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4" y="4823766"/>
            <a:ext cx="609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4" descr="小黄花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13" y="4398102"/>
            <a:ext cx="12192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5" descr="小绿叶03"/>
          <p:cNvPicPr>
            <a:picLocks noChangeAspect="1" noChangeArrowheads="1"/>
          </p:cNvPicPr>
          <p:nvPr/>
        </p:nvPicPr>
        <p:blipFill>
          <a:blip r:embed="rId8" cstate="print">
            <a:lum bright="-14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04" y="4899966"/>
            <a:ext cx="685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6" descr="小绿叶02"/>
          <p:cNvPicPr>
            <a:picLocks noChangeAspect="1" noChangeArrowheads="1"/>
          </p:cNvPicPr>
          <p:nvPr/>
        </p:nvPicPr>
        <p:blipFill>
          <a:blip r:embed="rId9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91" y="4595166"/>
            <a:ext cx="9382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008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50"/>
                            </p:stCondLst>
                            <p:childTnLst>
                              <p:par>
                                <p:cTn id="2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1.05741 C 0.05 -1.03426 -0.01094 -0.96883 -0.03264 -0.91975 C -0.05417 -0.87037 -0.06042 -0.81975 -0.06268 -0.76327 C -0.06476 -0.70648 -0.06163 -0.64012 -0.04618 -0.58086 C -0.03073 -0.5213 0.01614 -0.46759 0.03003 -0.4037 C 0.04375 -0.34012 0.03941 -0.26142 0.03628 -0.19691 C 0.03316 -0.13272 0.01545 -0.04969 0.01076 -0.01728 C 0.00607 0.01512 0.00712 0.00586 0.00816 -0.00278 " pathEditMode="relative" rAng="0" ptsTypes="aaaaaaaa">
                                      <p:cBhvr>
                                        <p:cTn id="3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5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1232 -1.01111 C 0.39462 -0.96111 0.35364 -0.80093 0.30607 -0.70648 C 0.2585 -0.61204 0.16597 -0.5392 0.12708 -0.44414 C 0.08819 -0.34907 0.09427 -0.2108 0.07309 -0.13673 C 0.05191 -0.06265 0.0151 -0.0287 3.05556E-6 -7.40741E-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5055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507 -0.96451 C 0.53907 -0.9213 0.54306 -0.87839 0.51164 -0.8216 C 0.48021 -0.76451 0.38421 -0.67994 0.34636 -0.6216 C 0.30869 -0.56327 0.30712 -0.53673 0.28542 -0.4713 C 0.26372 -0.40555 0.23646 -0.2858 0.21632 -0.22685 C 0.19601 -0.1679 0.18889 -0.1392 0.16424 -0.11852 C 0.13959 -0.09784 0.09566 -0.12346 0.06823 -0.1037 C 0.04098 -0.08395 0.01129 -0.01728 -4.72222E-6 -6.17284E-7 " pathEditMode="relative" rAng="0" ptsTypes="aaaaaaaA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4821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27051" y="1431949"/>
            <a:ext cx="6772302" cy="1515115"/>
            <a:chOff x="1677194" y="1200944"/>
            <a:chExt cx="5080794" cy="1136687"/>
          </a:xfrm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1677194" y="2080479"/>
              <a:ext cx="2245137" cy="257152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503923" y="1200944"/>
              <a:ext cx="3887016" cy="732945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2503923" y="1287905"/>
              <a:ext cx="4254065" cy="7329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69" name="圆角矩形 2"/>
            <p:cNvSpPr/>
            <p:nvPr/>
          </p:nvSpPr>
          <p:spPr>
            <a:xfrm>
              <a:off x="1874034" y="1200945"/>
              <a:ext cx="1889666" cy="1014943"/>
            </a:xfrm>
            <a:custGeom>
              <a:avLst/>
              <a:gdLst/>
              <a:ahLst/>
              <a:cxnLst/>
              <a:rect l="l" t="t" r="r" b="b"/>
              <a:pathLst>
                <a:path w="2590617" h="1296144">
                  <a:moveTo>
                    <a:pt x="216028" y="0"/>
                  </a:moveTo>
                  <a:lnTo>
                    <a:pt x="1309273" y="0"/>
                  </a:lnTo>
                  <a:lnTo>
                    <a:pt x="2590617" y="1096697"/>
                  </a:lnTo>
                  <a:cubicBezTo>
                    <a:pt x="2583149" y="1208300"/>
                    <a:pt x="2489963" y="1296144"/>
                    <a:pt x="2376260" y="1296144"/>
                  </a:cubicBezTo>
                  <a:lnTo>
                    <a:pt x="216028" y="1296144"/>
                  </a:lnTo>
                  <a:cubicBezTo>
                    <a:pt x="96719" y="1296144"/>
                    <a:pt x="0" y="1199425"/>
                    <a:pt x="0" y="1080116"/>
                  </a:cubicBezTo>
                  <a:lnTo>
                    <a:pt x="0" y="216028"/>
                  </a:lnTo>
                  <a:cubicBezTo>
                    <a:pt x="0" y="96719"/>
                    <a:pt x="96719" y="0"/>
                    <a:pt x="216028" y="0"/>
                  </a:cubicBezTo>
                  <a:close/>
                </a:path>
              </a:pathLst>
            </a:custGeom>
            <a:solidFill>
              <a:srgbClr val="00B05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136386" y="1359486"/>
              <a:ext cx="735292" cy="73162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1" name="TextBox 32"/>
            <p:cNvSpPr txBox="1">
              <a:spLocks noChangeArrowheads="1"/>
            </p:cNvSpPr>
            <p:nvPr/>
          </p:nvSpPr>
          <p:spPr bwMode="auto">
            <a:xfrm flipH="1">
              <a:off x="2070049" y="1535344"/>
              <a:ext cx="822097" cy="484513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4400" b="1" dirty="0">
                  <a:solidFill>
                    <a:srgbClr val="C00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4400" b="1" dirty="0">
                <a:solidFill>
                  <a:srgbClr val="C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41169" y="2940672"/>
            <a:ext cx="6772302" cy="1513459"/>
            <a:chOff x="2592173" y="2420144"/>
            <a:chExt cx="5080794" cy="1135445"/>
          </a:xfrm>
        </p:grpSpPr>
        <p:sp>
          <p:nvSpPr>
            <p:cNvPr id="73" name="Oval 65"/>
            <p:cNvSpPr>
              <a:spLocks noChangeArrowheads="1"/>
            </p:cNvSpPr>
            <p:nvPr/>
          </p:nvSpPr>
          <p:spPr bwMode="auto">
            <a:xfrm>
              <a:off x="2592173" y="3299679"/>
              <a:ext cx="2245137" cy="255910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3405384" y="2420144"/>
              <a:ext cx="3887016" cy="731703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/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3418902" y="2507104"/>
              <a:ext cx="4254065" cy="7329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6" name="圆角矩形 2"/>
            <p:cNvSpPr/>
            <p:nvPr/>
          </p:nvSpPr>
          <p:spPr>
            <a:xfrm>
              <a:off x="2789013" y="2420144"/>
              <a:ext cx="1889666" cy="1014943"/>
            </a:xfrm>
            <a:custGeom>
              <a:avLst/>
              <a:gdLst/>
              <a:ahLst/>
              <a:cxnLst/>
              <a:rect l="l" t="t" r="r" b="b"/>
              <a:pathLst>
                <a:path w="2590617" h="1296144">
                  <a:moveTo>
                    <a:pt x="216028" y="0"/>
                  </a:moveTo>
                  <a:lnTo>
                    <a:pt x="1309273" y="0"/>
                  </a:lnTo>
                  <a:lnTo>
                    <a:pt x="2590617" y="1096697"/>
                  </a:lnTo>
                  <a:cubicBezTo>
                    <a:pt x="2583149" y="1208300"/>
                    <a:pt x="2489963" y="1296144"/>
                    <a:pt x="2376260" y="1296144"/>
                  </a:cubicBezTo>
                  <a:lnTo>
                    <a:pt x="216028" y="1296144"/>
                  </a:lnTo>
                  <a:cubicBezTo>
                    <a:pt x="96719" y="1296144"/>
                    <a:pt x="0" y="1199425"/>
                    <a:pt x="0" y="1080116"/>
                  </a:cubicBezTo>
                  <a:lnTo>
                    <a:pt x="0" y="216028"/>
                  </a:lnTo>
                  <a:cubicBezTo>
                    <a:pt x="0" y="96719"/>
                    <a:pt x="96719" y="0"/>
                    <a:pt x="216028" y="0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051365" y="2578316"/>
              <a:ext cx="735292" cy="73162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8" name="TextBox 42"/>
            <p:cNvSpPr txBox="1">
              <a:spLocks noChangeArrowheads="1"/>
            </p:cNvSpPr>
            <p:nvPr/>
          </p:nvSpPr>
          <p:spPr bwMode="auto">
            <a:xfrm flipH="1">
              <a:off x="2983800" y="2756750"/>
              <a:ext cx="822097" cy="484513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4400" b="1" dirty="0">
                  <a:solidFill>
                    <a:srgbClr val="FFC0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4400" b="1" dirty="0">
                <a:solidFill>
                  <a:srgbClr val="FFC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56854" y="4454131"/>
            <a:ext cx="6772302" cy="1513460"/>
            <a:chOff x="3095602" y="3715544"/>
            <a:chExt cx="5080794" cy="1135445"/>
          </a:xfrm>
        </p:grpSpPr>
        <p:sp>
          <p:nvSpPr>
            <p:cNvPr id="80" name="圆角矩形 79"/>
            <p:cNvSpPr/>
            <p:nvPr/>
          </p:nvSpPr>
          <p:spPr>
            <a:xfrm>
              <a:off x="3862151" y="3733556"/>
              <a:ext cx="3887016" cy="731703"/>
            </a:xfrm>
            <a:prstGeom prst="roundRect">
              <a:avLst/>
            </a:prstGeom>
            <a:solidFill>
              <a:srgbClr val="FF660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/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1" name="Oval 65"/>
            <p:cNvSpPr>
              <a:spLocks noChangeArrowheads="1"/>
            </p:cNvSpPr>
            <p:nvPr/>
          </p:nvSpPr>
          <p:spPr bwMode="auto">
            <a:xfrm>
              <a:off x="3095602" y="4595079"/>
              <a:ext cx="2245137" cy="255910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399" kern="0">
                <a:solidFill>
                  <a:sysClr val="windowText" lastClr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3922331" y="3802504"/>
              <a:ext cx="4254065" cy="7329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3" name="圆角矩形 2"/>
            <p:cNvSpPr/>
            <p:nvPr/>
          </p:nvSpPr>
          <p:spPr>
            <a:xfrm>
              <a:off x="3292442" y="3715544"/>
              <a:ext cx="1889666" cy="1014943"/>
            </a:xfrm>
            <a:custGeom>
              <a:avLst/>
              <a:gdLst/>
              <a:ahLst/>
              <a:cxnLst/>
              <a:rect l="l" t="t" r="r" b="b"/>
              <a:pathLst>
                <a:path w="2590617" h="1296144">
                  <a:moveTo>
                    <a:pt x="216028" y="0"/>
                  </a:moveTo>
                  <a:lnTo>
                    <a:pt x="1309273" y="0"/>
                  </a:lnTo>
                  <a:lnTo>
                    <a:pt x="2590617" y="1096697"/>
                  </a:lnTo>
                  <a:cubicBezTo>
                    <a:pt x="2583149" y="1208300"/>
                    <a:pt x="2489963" y="1296144"/>
                    <a:pt x="2376260" y="1296144"/>
                  </a:cubicBezTo>
                  <a:lnTo>
                    <a:pt x="216028" y="1296144"/>
                  </a:lnTo>
                  <a:cubicBezTo>
                    <a:pt x="96719" y="1296144"/>
                    <a:pt x="0" y="1199425"/>
                    <a:pt x="0" y="1080116"/>
                  </a:cubicBezTo>
                  <a:lnTo>
                    <a:pt x="0" y="216028"/>
                  </a:lnTo>
                  <a:cubicBezTo>
                    <a:pt x="0" y="96719"/>
                    <a:pt x="96719" y="0"/>
                    <a:pt x="216028" y="0"/>
                  </a:cubicBezTo>
                  <a:close/>
                </a:path>
              </a:pathLst>
            </a:custGeom>
            <a:solidFill>
              <a:srgbClr val="FF6600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554794" y="3873794"/>
              <a:ext cx="735292" cy="73162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399" kern="0">
                <a:solidFill>
                  <a:sysClr val="window" lastClr="FFFFF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5" name="TextBox 52"/>
            <p:cNvSpPr txBox="1">
              <a:spLocks noChangeArrowheads="1"/>
            </p:cNvSpPr>
            <p:nvPr/>
          </p:nvSpPr>
          <p:spPr bwMode="auto">
            <a:xfrm flipH="1">
              <a:off x="3503488" y="4056389"/>
              <a:ext cx="822097" cy="484513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4400" b="1" dirty="0">
                  <a:solidFill>
                    <a:srgbClr val="FF660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4400" b="1" dirty="0">
                <a:solidFill>
                  <a:srgbClr val="FF66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6" name="文本框 8"/>
          <p:cNvSpPr txBox="1"/>
          <p:nvPr/>
        </p:nvSpPr>
        <p:spPr>
          <a:xfrm>
            <a:off x="4733323" y="1643555"/>
            <a:ext cx="3928379" cy="6463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804">
              <a:defRPr/>
            </a:pPr>
            <a:r>
              <a:rPr lang="vi-VN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 cường tỉ lệ học sinh giỏi, giảm tỉ lệ học sinh tiên tiến</a:t>
            </a:r>
            <a:endParaRPr lang="en-US" altLang="zh-CN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87" name="文本框 8"/>
          <p:cNvSpPr txBox="1"/>
          <p:nvPr/>
        </p:nvSpPr>
        <p:spPr>
          <a:xfrm>
            <a:off x="5653150" y="3221652"/>
            <a:ext cx="3928379" cy="64630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804">
              <a:defRPr/>
            </a:pPr>
            <a:r>
              <a:rPr lang="vi-VN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 nhiều giải trong kì thi học sinh giỏi cấp thành phố và tỉnh</a:t>
            </a:r>
            <a:endParaRPr lang="en-US" altLang="zh-CN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88" name="文本框 8"/>
          <p:cNvSpPr txBox="1"/>
          <p:nvPr/>
        </p:nvSpPr>
        <p:spPr>
          <a:xfrm>
            <a:off x="6555703" y="4873869"/>
            <a:ext cx="4260990" cy="36930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804">
              <a:defRPr/>
            </a:pP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 lệ học sinh đỗ vào THPT là 85%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字魂59号-创粗黑" panose="00000500000000000000" pitchFamily="2" charset="-122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1145118" y="138643"/>
            <a:ext cx="245533" cy="2455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Oval 3"/>
          <p:cNvSpPr>
            <a:spLocks noChangeArrowheads="1"/>
          </p:cNvSpPr>
          <p:nvPr/>
        </p:nvSpPr>
        <p:spPr bwMode="auto">
          <a:xfrm>
            <a:off x="-141817" y="324910"/>
            <a:ext cx="351368" cy="347133"/>
          </a:xfrm>
          <a:prstGeom prst="ellipse">
            <a:avLst/>
          </a:prstGeom>
          <a:solidFill>
            <a:srgbClr val="A9D25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209551" y="553510"/>
            <a:ext cx="351367" cy="34713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48734" y="301626"/>
            <a:ext cx="611717" cy="601133"/>
          </a:xfrm>
          <a:prstGeom prst="ellipse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24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34" name="Picture 3" descr="E:\0000000我图PPT\00001PNG素材\儿童卡通\11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22" y="3486883"/>
            <a:ext cx="2054710" cy="2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780" y="-40850"/>
            <a:ext cx="2523768" cy="130749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10300"/>
            <a:ext cx="12189361" cy="7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517364" y="1821889"/>
            <a:ext cx="3168352" cy="2700075"/>
          </a:xfrm>
          <a:prstGeom prst="cloud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D6009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451" y="2369376"/>
            <a:ext cx="1662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9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4027" y="2202025"/>
            <a:ext cx="5527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Ý KIẾN CỦA CÁC BẬC PHỤ HUYNH</a:t>
            </a:r>
            <a:endParaRPr lang="zh-CN" altLang="en-US" sz="36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527652" y="3572583"/>
            <a:ext cx="411147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493932" y="2035553"/>
            <a:ext cx="1645665" cy="766939"/>
            <a:chOff x="9629499" y="4855648"/>
            <a:chExt cx="1645665" cy="766939"/>
          </a:xfrm>
        </p:grpSpPr>
        <p:sp>
          <p:nvSpPr>
            <p:cNvPr id="43" name="任意多边形 42"/>
            <p:cNvSpPr/>
            <p:nvPr/>
          </p:nvSpPr>
          <p:spPr>
            <a:xfrm flipH="1">
              <a:off x="10439924" y="5101005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8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20100000">
              <a:off x="10415108" y="4980734"/>
              <a:ext cx="315791" cy="221342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23C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1500000">
              <a:off x="10415108" y="5276158"/>
              <a:ext cx="315791" cy="221342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5A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780000">
              <a:off x="10932019" y="5228561"/>
              <a:ext cx="343145" cy="24051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20831396">
              <a:off x="10931758" y="5009158"/>
              <a:ext cx="343145" cy="24051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3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831501" y="5101005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10249933" y="5088228"/>
              <a:ext cx="430550" cy="301778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4C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9936691" y="5010987"/>
              <a:ext cx="650952" cy="456261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007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9200000">
              <a:off x="10032254" y="4855648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400000">
              <a:off x="10032254" y="5346362"/>
              <a:ext cx="394093" cy="276225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700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768349">
              <a:off x="9851681" y="4959916"/>
              <a:ext cx="507051" cy="355399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2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 rot="20820000">
              <a:off x="9851286" y="5162919"/>
              <a:ext cx="507051" cy="355399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9629499" y="5044421"/>
              <a:ext cx="555551" cy="389393"/>
            </a:xfrm>
            <a:custGeom>
              <a:avLst/>
              <a:gdLst>
                <a:gd name="connsiteX0" fmla="*/ 394558 w 624958"/>
                <a:gd name="connsiteY0" fmla="*/ 0 h 460800"/>
                <a:gd name="connsiteX1" fmla="*/ 440992 w 624958"/>
                <a:gd name="connsiteY1" fmla="*/ 4681 h 460800"/>
                <a:gd name="connsiteX2" fmla="*/ 447672 w 624958"/>
                <a:gd name="connsiteY2" fmla="*/ 6755 h 460800"/>
                <a:gd name="connsiteX3" fmla="*/ 449592 w 624958"/>
                <a:gd name="connsiteY3" fmla="*/ 6983 h 460800"/>
                <a:gd name="connsiteX4" fmla="*/ 458433 w 624958"/>
                <a:gd name="connsiteY4" fmla="*/ 10095 h 460800"/>
                <a:gd name="connsiteX5" fmla="*/ 484240 w 624958"/>
                <a:gd name="connsiteY5" fmla="*/ 18106 h 460800"/>
                <a:gd name="connsiteX6" fmla="*/ 624958 w 624958"/>
                <a:gd name="connsiteY6" fmla="*/ 230400 h 460800"/>
                <a:gd name="connsiteX7" fmla="*/ 484240 w 624958"/>
                <a:gd name="connsiteY7" fmla="*/ 442694 h 460800"/>
                <a:gd name="connsiteX8" fmla="*/ 458457 w 624958"/>
                <a:gd name="connsiteY8" fmla="*/ 450698 h 460800"/>
                <a:gd name="connsiteX9" fmla="*/ 449592 w 624958"/>
                <a:gd name="connsiteY9" fmla="*/ 453818 h 460800"/>
                <a:gd name="connsiteX10" fmla="*/ 447666 w 624958"/>
                <a:gd name="connsiteY10" fmla="*/ 454047 h 460800"/>
                <a:gd name="connsiteX11" fmla="*/ 440992 w 624958"/>
                <a:gd name="connsiteY11" fmla="*/ 456119 h 460800"/>
                <a:gd name="connsiteX12" fmla="*/ 394558 w 624958"/>
                <a:gd name="connsiteY12" fmla="*/ 460800 h 460800"/>
                <a:gd name="connsiteX13" fmla="*/ 348124 w 624958"/>
                <a:gd name="connsiteY13" fmla="*/ 456119 h 460800"/>
                <a:gd name="connsiteX14" fmla="*/ 329343 w 624958"/>
                <a:gd name="connsiteY14" fmla="*/ 450289 h 460800"/>
                <a:gd name="connsiteX15" fmla="*/ 288001 w 624958"/>
                <a:gd name="connsiteY15" fmla="*/ 439598 h 460800"/>
                <a:gd name="connsiteX16" fmla="*/ 0 w 624958"/>
                <a:gd name="connsiteY16" fmla="*/ 230401 h 460800"/>
                <a:gd name="connsiteX17" fmla="*/ 288001 w 624958"/>
                <a:gd name="connsiteY17" fmla="*/ 21203 h 460800"/>
                <a:gd name="connsiteX18" fmla="*/ 329324 w 624958"/>
                <a:gd name="connsiteY18" fmla="*/ 10517 h 460800"/>
                <a:gd name="connsiteX19" fmla="*/ 348124 w 624958"/>
                <a:gd name="connsiteY19" fmla="*/ 4681 h 460800"/>
                <a:gd name="connsiteX20" fmla="*/ 394558 w 624958"/>
                <a:gd name="connsiteY20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4958" h="460800">
                  <a:moveTo>
                    <a:pt x="394558" y="0"/>
                  </a:moveTo>
                  <a:cubicBezTo>
                    <a:pt x="410464" y="0"/>
                    <a:pt x="425993" y="1612"/>
                    <a:pt x="440992" y="4681"/>
                  </a:cubicBezTo>
                  <a:lnTo>
                    <a:pt x="447672" y="6755"/>
                  </a:lnTo>
                  <a:lnTo>
                    <a:pt x="449592" y="6983"/>
                  </a:lnTo>
                  <a:lnTo>
                    <a:pt x="458433" y="10095"/>
                  </a:lnTo>
                  <a:lnTo>
                    <a:pt x="484240" y="18106"/>
                  </a:lnTo>
                  <a:cubicBezTo>
                    <a:pt x="566934" y="53083"/>
                    <a:pt x="624958" y="134966"/>
                    <a:pt x="624958" y="230400"/>
                  </a:cubicBezTo>
                  <a:cubicBezTo>
                    <a:pt x="624958" y="325835"/>
                    <a:pt x="566934" y="407717"/>
                    <a:pt x="484240" y="442694"/>
                  </a:cubicBezTo>
                  <a:lnTo>
                    <a:pt x="458457" y="450698"/>
                  </a:lnTo>
                  <a:lnTo>
                    <a:pt x="449592" y="453818"/>
                  </a:lnTo>
                  <a:lnTo>
                    <a:pt x="447666" y="454047"/>
                  </a:lnTo>
                  <a:lnTo>
                    <a:pt x="440992" y="456119"/>
                  </a:lnTo>
                  <a:cubicBezTo>
                    <a:pt x="425993" y="459188"/>
                    <a:pt x="410464" y="460800"/>
                    <a:pt x="394558" y="460800"/>
                  </a:cubicBezTo>
                  <a:cubicBezTo>
                    <a:pt x="378652" y="460800"/>
                    <a:pt x="363123" y="459188"/>
                    <a:pt x="348124" y="456119"/>
                  </a:cubicBezTo>
                  <a:lnTo>
                    <a:pt x="329343" y="450289"/>
                  </a:lnTo>
                  <a:lnTo>
                    <a:pt x="288001" y="439598"/>
                  </a:lnTo>
                  <a:cubicBezTo>
                    <a:pt x="203637" y="410432"/>
                    <a:pt x="104728" y="346473"/>
                    <a:pt x="0" y="230401"/>
                  </a:cubicBezTo>
                  <a:cubicBezTo>
                    <a:pt x="104728" y="114328"/>
                    <a:pt x="203637" y="50370"/>
                    <a:pt x="288001" y="21203"/>
                  </a:cubicBezTo>
                  <a:lnTo>
                    <a:pt x="329324" y="10517"/>
                  </a:lnTo>
                  <a:lnTo>
                    <a:pt x="348124" y="4681"/>
                  </a:lnTo>
                  <a:cubicBezTo>
                    <a:pt x="363123" y="1612"/>
                    <a:pt x="378652" y="0"/>
                    <a:pt x="394558" y="0"/>
                  </a:cubicBez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464" y="1"/>
            <a:ext cx="12206825" cy="157941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10300"/>
            <a:ext cx="12189361" cy="753475"/>
          </a:xfrm>
          <a:prstGeom prst="rect">
            <a:avLst/>
          </a:prstGeom>
        </p:spPr>
      </p:pic>
      <p:pic>
        <p:nvPicPr>
          <p:cNvPr id="35" name="Picture 43" descr="小绿叶01"/>
          <p:cNvPicPr>
            <a:picLocks noChangeAspect="1" noChangeArrowheads="1"/>
          </p:cNvPicPr>
          <p:nvPr/>
        </p:nvPicPr>
        <p:blipFill>
          <a:blip r:embed="rId6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4" y="4823766"/>
            <a:ext cx="609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4" descr="小黄花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90" y="4355928"/>
            <a:ext cx="12192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5" descr="小绿叶03"/>
          <p:cNvPicPr>
            <a:picLocks noChangeAspect="1" noChangeArrowheads="1"/>
          </p:cNvPicPr>
          <p:nvPr/>
        </p:nvPicPr>
        <p:blipFill>
          <a:blip r:embed="rId8" cstate="print">
            <a:lum bright="-14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04" y="4899966"/>
            <a:ext cx="685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6" descr="小绿叶02"/>
          <p:cNvPicPr>
            <a:picLocks noChangeAspect="1" noChangeArrowheads="1"/>
          </p:cNvPicPr>
          <p:nvPr/>
        </p:nvPicPr>
        <p:blipFill>
          <a:blip r:embed="rId9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91" y="4595166"/>
            <a:ext cx="9382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286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5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50"/>
                            </p:stCondLst>
                            <p:childTnLst>
                              <p:par>
                                <p:cTn id="2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1.05741 C 0.05 -1.03426 -0.01094 -0.96883 -0.03264 -0.91975 C -0.05417 -0.87037 -0.06042 -0.81975 -0.06268 -0.76327 C -0.06476 -0.70648 -0.06163 -0.64012 -0.04618 -0.58086 C -0.03073 -0.5213 0.01614 -0.46759 0.03003 -0.4037 C 0.04375 -0.34012 0.03941 -0.26142 0.03628 -0.19691 C 0.03316 -0.13272 0.01545 -0.04969 0.01076 -0.01728 C 0.00607 0.01512 0.00712 0.00586 0.00816 -0.00278 " pathEditMode="relative" rAng="0" ptsTypes="aaaaaa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5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1232 -1.01111 C 0.39462 -0.96111 0.35364 -0.80093 0.30607 -0.70648 C 0.2585 -0.61204 0.16597 -0.5392 0.12708 -0.44414 C 0.08819 -0.34907 0.09427 -0.2108 0.07309 -0.13673 C 0.05191 -0.06265 0.0151 -0.0287 3.05556E-6 -7.40741E-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5055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507 -0.96451 C 0.53907 -0.9213 0.54306 -0.87839 0.51164 -0.8216 C 0.48021 -0.76451 0.38421 -0.67994 0.34636 -0.6216 C 0.30869 -0.56327 0.30712 -0.53673 0.28542 -0.4713 C 0.26372 -0.40555 0.23646 -0.2858 0.21632 -0.22685 C 0.19601 -0.1679 0.18889 -0.1392 0.16424 -0.11852 C 0.13959 -0.09784 0.09566 -0.12346 0.06823 -0.1037 C 0.04098 -0.08395 0.01129 -0.01728 -4.72222E-6 -6.17284E-7 " pathEditMode="relative" rAng="0" ptsTypes="aaaaaaaA">
                                      <p:cBhvr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4821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38" y="2824623"/>
            <a:ext cx="2980853" cy="252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38" y="1545480"/>
            <a:ext cx="1498459" cy="194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/>
          <p:nvPr/>
        </p:nvSpPr>
        <p:spPr>
          <a:xfrm>
            <a:off x="2410742" y="2181972"/>
            <a:ext cx="80826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rgbClr val="FFFF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Xin</a:t>
            </a:r>
            <a:r>
              <a:rPr lang="en-US" altLang="zh-CN" sz="8800" b="1" dirty="0">
                <a:solidFill>
                  <a:srgbClr val="FFFF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CN" sz="8800" b="1" dirty="0" err="1" smtClean="0">
                <a:solidFill>
                  <a:srgbClr val="FFFF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cảm</a:t>
            </a:r>
            <a:r>
              <a:rPr lang="en-US" altLang="zh-CN" sz="8800" b="1" dirty="0" smtClean="0">
                <a:solidFill>
                  <a:srgbClr val="FFFF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CN" sz="8800" b="1" dirty="0" err="1" smtClean="0">
                <a:solidFill>
                  <a:srgbClr val="FFFF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ơn</a:t>
            </a:r>
            <a:r>
              <a:rPr lang="zh-CN" altLang="en-US" sz="8800" b="1" dirty="0" smtClean="0">
                <a:solidFill>
                  <a:srgbClr val="FFFF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！</a:t>
            </a:r>
            <a:endParaRPr lang="en-US" altLang="zh-CN" sz="8800" b="1" dirty="0">
              <a:solidFill>
                <a:srgbClr val="FFFF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9" name="Picture 43" descr="小绿叶01"/>
          <p:cNvPicPr>
            <a:picLocks noChangeAspect="1" noChangeArrowheads="1"/>
          </p:cNvPicPr>
          <p:nvPr/>
        </p:nvPicPr>
        <p:blipFill>
          <a:blip r:embed="rId6" cstate="print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4" y="4823766"/>
            <a:ext cx="609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4" descr="小黄花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13" y="4398102"/>
            <a:ext cx="12192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5" descr="小绿叶03"/>
          <p:cNvPicPr>
            <a:picLocks noChangeAspect="1" noChangeArrowheads="1"/>
          </p:cNvPicPr>
          <p:nvPr/>
        </p:nvPicPr>
        <p:blipFill>
          <a:blip r:embed="rId8" cstate="print">
            <a:lum bright="-14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04" y="4899966"/>
            <a:ext cx="685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6" descr="小绿叶02"/>
          <p:cNvPicPr>
            <a:picLocks noChangeAspect="1" noChangeArrowheads="1"/>
          </p:cNvPicPr>
          <p:nvPr/>
        </p:nvPicPr>
        <p:blipFill>
          <a:blip r:embed="rId9">
            <a:lum bright="-8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91" y="4595166"/>
            <a:ext cx="93821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7"/>
          <a:stretch/>
        </p:blipFill>
        <p:spPr>
          <a:xfrm>
            <a:off x="0" y="5669280"/>
            <a:ext cx="12189361" cy="11944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464" y="1"/>
            <a:ext cx="12206825" cy="15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1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1.05741 C 0.05 -1.03426 -0.01094 -0.96883 -0.03264 -0.91975 C -0.05417 -0.87037 -0.06042 -0.81975 -0.06268 -0.76327 C -0.06476 -0.70648 -0.06163 -0.64012 -0.04618 -0.58086 C -0.03073 -0.5213 0.01614 -0.46759 0.03003 -0.4037 C 0.04375 -0.34012 0.03941 -0.26142 0.03628 -0.19691 C 0.03316 -0.13272 0.01545 -0.04969 0.01076 -0.01728 C 0.00607 0.01512 0.00712 0.00586 0.00816 -0.00278 " pathEditMode="relative" rAng="0" ptsTypes="aaaaaa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5361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1232 -1.01111 C 0.39462 -0.96111 0.35364 -0.80093 0.30607 -0.70648 C 0.2585 -0.61204 0.16597 -0.5392 0.12708 -0.44414 C 0.08819 -0.34907 0.09427 -0.2108 0.07309 -0.13673 C 0.05191 -0.06265 0.0151 -0.0287 3.05556E-6 -7.40741E-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505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3507 -0.96451 C 0.53907 -0.9213 0.54306 -0.87839 0.51164 -0.8216 C 0.48021 -0.76451 0.38421 -0.67994 0.34636 -0.6216 C 0.30869 -0.56327 0.30712 -0.53673 0.28542 -0.4713 C 0.26372 -0.40555 0.23646 -0.2858 0.21632 -0.22685 C 0.19601 -0.1679 0.18889 -0.1392 0.16424 -0.11852 C 0.13959 -0.09784 0.09566 -0.12346 0.06823 -0.1037 C 0.04098 -0.08395 0.01129 -0.01728 -4.72222E-6 -6.17284E-7 " pathEditMode="relative" rAng="0" ptsTypes="aaaaaa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482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10300"/>
            <a:ext cx="12189361" cy="75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-24511"/>
            <a:ext cx="12192000" cy="62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250D8A61-0534-4330-A162-B1305C4CA74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ppt\第14批\902544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1tqohlz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c1tqohlz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Custom</PresentationFormat>
  <Paragraphs>50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2022-05-26T02:13:00Z</dcterms:created>
  <dcterms:modified xsi:type="dcterms:W3CDTF">2022-05-26T02:13:04Z</dcterms:modified>
</cp:coreProperties>
</file>