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79" r:id="rId2"/>
    <p:sldId id="301" r:id="rId3"/>
    <p:sldId id="350" r:id="rId4"/>
    <p:sldId id="352" r:id="rId5"/>
    <p:sldId id="353" r:id="rId6"/>
    <p:sldId id="356" r:id="rId7"/>
    <p:sldId id="351" r:id="rId8"/>
    <p:sldId id="355" r:id="rId9"/>
    <p:sldId id="354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3333CC"/>
    <a:srgbClr val="3333FF"/>
    <a:srgbClr val="FF0000"/>
    <a:srgbClr val="FF0066"/>
    <a:srgbClr val="CC0066"/>
    <a:srgbClr val="FF00FF"/>
    <a:srgbClr val="FFCCFF"/>
    <a:srgbClr val="99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907CA-8C46-46C3-AE5A-20978CE22B2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DB108-CF2B-4BA7-9F7A-E3008B01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8003" y="2186918"/>
            <a:ext cx="6096000" cy="25822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 10 </a:t>
            </a:r>
            <a:endParaRPr lang="en-US" sz="4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HÀNH TỔNG HỢP</a:t>
            </a:r>
            <a:endParaRPr lang="en-US" sz="44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813" y="-80963"/>
            <a:ext cx="13001625" cy="7019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27125" y="1633684"/>
            <a:ext cx="5452134" cy="35906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XIN CHÀO CÁC EM</a:t>
            </a:r>
            <a:endParaRPr 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34565" y="422671"/>
            <a:ext cx="4306335" cy="641127"/>
            <a:chOff x="4168573" y="1295284"/>
            <a:chExt cx="4353220" cy="701545"/>
          </a:xfrm>
          <a:noFill/>
        </p:grpSpPr>
        <p:sp>
          <p:nvSpPr>
            <p:cNvPr id="13" name="Rounded Rectangle 12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</a:t>
              </a:r>
              <a:r>
                <a:rPr lang="en-US" sz="3200" b="1" dirty="0" smtClean="0">
                  <a:solidFill>
                    <a:srgbClr val="3333C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KHÁM PHÁ</a:t>
              </a:r>
              <a:endParaRPr lang="en-US" sz="3200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4401" y="1309140"/>
              <a:ext cx="641786" cy="665379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/>
          <p:nvPr/>
        </p:nvSpPr>
        <p:spPr>
          <a:xfrm>
            <a:off x="868251" y="1354626"/>
            <a:ext cx="10522424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Nhiệm vụ: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Em hãy dùng phần mềm bảng tính để tạo một phiếu điểm cá nhân theo mẫu ở Hình 1</a:t>
            </a:r>
          </a:p>
        </p:txBody>
      </p:sp>
      <p:pic>
        <p:nvPicPr>
          <p:cNvPr id="17" name="Picture 16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84383" y="2438000"/>
            <a:ext cx="7560369" cy="3658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41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68" y="1274802"/>
            <a:ext cx="10486522" cy="188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 dẫn</a:t>
            </a:r>
            <a:endParaRPr lang="en-US" sz="280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1.</a:t>
            </a:r>
            <a:r>
              <a:rPr lang="en-US" sz="2800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Tạo bảng Phiếu điểm cá nhân và nhập liệu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2.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Căn chỉnh các tiêu đề của bảng cho phù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51128" y="3734679"/>
            <a:ext cx="9294125" cy="11648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11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1235333"/>
            <a:ext cx="1060431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3.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Muốn trộn các ô chọn Merge &amp; Center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1630" y="3517118"/>
            <a:ext cx="8106770" cy="22894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55196" y="2320337"/>
            <a:ext cx="2738881" cy="995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Nháy chuột vào Merge &amp; Center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3794077" y="2845344"/>
            <a:ext cx="3302758" cy="1645102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55726" y="2741517"/>
            <a:ext cx="3405348" cy="4977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 Chọn khối ô A1:I1</a:t>
            </a:r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Elbow Connector 8"/>
          <p:cNvCxnSpPr>
            <a:stCxn id="8" idx="4"/>
          </p:cNvCxnSpPr>
          <p:nvPr/>
        </p:nvCxnSpPr>
        <p:spPr>
          <a:xfrm rot="5400000">
            <a:off x="8010437" y="3584517"/>
            <a:ext cx="2393253" cy="1702674"/>
          </a:xfrm>
          <a:prstGeom prst="bentConnector3">
            <a:avLst>
              <a:gd name="adj1" fmla="val 574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47162" y="5988201"/>
            <a:ext cx="3515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Hình 2b. Căn chỉnh tiêu đề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5060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3941" y="1381836"/>
            <a:ext cx="8921173" cy="394079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778861" y="342491"/>
            <a:ext cx="2738881" cy="995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Nháy chuột vào </a:t>
            </a: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Wrap Text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>
            <a:stCxn id="10" idx="6"/>
          </p:cNvCxnSpPr>
          <p:nvPr/>
        </p:nvCxnSpPr>
        <p:spPr>
          <a:xfrm>
            <a:off x="4517742" y="840202"/>
            <a:ext cx="3218164" cy="1364185"/>
          </a:xfrm>
          <a:prstGeom prst="bentConnector3">
            <a:avLst>
              <a:gd name="adj1" fmla="val 10004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55726" y="2741517"/>
            <a:ext cx="2016573" cy="4977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 Chọn ô G4</a:t>
            </a:r>
            <a:endParaRPr lang="en-US" sz="2000" i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Elbow Connector 12"/>
          <p:cNvCxnSpPr>
            <a:stCxn id="12" idx="2"/>
          </p:cNvCxnSpPr>
          <p:nvPr/>
        </p:nvCxnSpPr>
        <p:spPr>
          <a:xfrm rot="10800000" flipV="1">
            <a:off x="6884576" y="2990373"/>
            <a:ext cx="1471151" cy="164821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83389" y="5571484"/>
            <a:ext cx="4968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Hình 3a. Đặt tự động ngắt xuống dòng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6116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9099" y="1177118"/>
            <a:ext cx="9307915" cy="41136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0750" y="5697007"/>
            <a:ext cx="5941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Hình 3b. Kết quả đặt tự động ngắt xuống dòng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7423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494" y="1748980"/>
            <a:ext cx="10651524" cy="321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4.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Điền dữ liệu tự động cho cột STT: gõ hai ô đầu tiên của cột STT, chọn khối ô gồm hai ô này, kéo thả chuột từ điểm tay nắm xuống đến ô cuối trong bảng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5.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Điền dữ liệu tự động vào cột Điểm trung bình môn học kì = (tổng điểm thường xuyên+2*Điểm đánh giá giữa kì+3*Điểm đánh giá cuối kì)/(Số điểm đánh giá thường xuyên+5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991" y="1514902"/>
            <a:ext cx="1007067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9202" y="4813826"/>
            <a:ext cx="7385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Hình 4. Điểm trung bình môn tính tự động bằng công thức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614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2082" y="1286800"/>
            <a:ext cx="10527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6.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Trình bày Phiếu điểm cá nhân với các công cụ định dạng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64061" y="1954743"/>
            <a:ext cx="9063876" cy="4050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63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Custom</PresentationFormat>
  <Paragraphs>23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2022-08-04T14:23:59Z</dcterms:created>
  <dcterms:modified xsi:type="dcterms:W3CDTF">2022-08-04T14:24:07Z</dcterms:modified>
</cp:coreProperties>
</file>