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26B3-1C72-55F5-E6AE-755D851DF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74E8E-CDF6-1249-76B6-49F76B03C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34EFC-F692-0A7A-8223-5F640053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0381-BB69-4F1B-BD6C-AC4D4BF201EB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BACF-339B-09CB-31A2-FEA53558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11FE6-1BDF-9642-A55E-4C73AB6A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AAB1-0C58-4E2B-A340-40DC0F256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77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BB74-8165-73CE-A4D9-47269EA4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FA7FA-F802-56DB-A0BD-442CA05E6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69795-F293-6850-7102-D0F333BF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0381-BB69-4F1B-BD6C-AC4D4BF201EB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6E653-F0B3-05C1-560C-D0F3BA57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7F28-C6FA-9E30-B097-D8D76D77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AAB1-0C58-4E2B-A340-40DC0F256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91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049B7-CF9B-1ADB-170C-3F64D4BE6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439B5-46D1-AA1B-E77F-05E976AEC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ED5DC-2EC4-27A0-7672-A64F6402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0381-BB69-4F1B-BD6C-AC4D4BF201EB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243FC-5322-3D9F-F76A-2418AF8F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B9863-A1FA-502F-1EFA-AEC65B72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AAB1-0C58-4E2B-A340-40DC0F256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08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E7C8-56C0-1D55-94D4-93A2D377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D7201-8300-7BAF-01A3-3849329C1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30011-842A-0D5E-A97D-FCCD769D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0381-BB69-4F1B-BD6C-AC4D4BF201EB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23D2D-2557-4CE7-62E1-6DF22FCD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58C18-6487-324A-D31C-50C36F52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AAB1-0C58-4E2B-A340-40DC0F256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17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D3FC-0869-1560-12D7-741A5110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72487-32CF-2624-47AB-98DFBC9D0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BC534-23DA-2F6C-B1BC-83DF28E7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0381-BB69-4F1B-BD6C-AC4D4BF201EB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DE9F6-0B58-053B-A5CE-DF2EB528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EC49A-CA03-1578-158F-A9BC5D5D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AAB1-0C58-4E2B-A340-40DC0F256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58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C843-E678-8254-FE00-CEC7E476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5FBF-3D43-2485-D391-426FECC23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BCB23-E567-309D-E6E8-AF2721F66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64C9A-9407-33CA-4A2F-8FD68E2B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0381-BB69-4F1B-BD6C-AC4D4BF201EB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6C6D4-8907-C52D-C58B-5177F0AB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A0B42-DAFA-FE81-D97D-AD0FF690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AAB1-0C58-4E2B-A340-40DC0F256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9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A6CD-B7D3-945C-CDEE-A3A07EDC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7B679-2864-58F0-2424-132DCBB64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233C2-67D9-7A0C-83B5-817E41514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A9D76-B0A7-0908-AABC-3326DC3CB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FB1FB-EAD5-DA95-0394-D9446DE3A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C14AF-F24C-4C19-7360-24C25447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0381-BB69-4F1B-BD6C-AC4D4BF201EB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327F5-5C0F-3797-DEBA-270F1291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12924-9DD8-9569-716B-E01B025D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AAB1-0C58-4E2B-A340-40DC0F256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75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6A26-1B95-36EA-B3ED-4E95631E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94E64-8AF9-4482-96E9-404DB050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0381-BB69-4F1B-BD6C-AC4D4BF201EB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3A82B-71E1-B146-8491-E643057B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3081-E925-EDDD-3C83-145BF068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AAB1-0C58-4E2B-A340-40DC0F256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37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45FC5-004B-0238-F540-7E68B4E70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0381-BB69-4F1B-BD6C-AC4D4BF201EB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6B722-5959-3777-854D-73ECB0A2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B3C1A-69C7-15A6-0905-6AB97B44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AAB1-0C58-4E2B-A340-40DC0F256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6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3D53-9472-5AFF-627D-3FC650A6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75A45-D37F-A0CE-B8C5-1D1E58192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9F121-7FB6-8D0E-C1AA-1A9F61CB3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1B4AE-4B57-76BA-9530-03A10C98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0381-BB69-4F1B-BD6C-AC4D4BF201EB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B03A3-FE1B-5842-CD31-3FF10C7F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0FC50-B324-4D03-32AB-81940C9C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AAB1-0C58-4E2B-A340-40DC0F256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52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B3AC-DDDD-A755-8BD4-4253F444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87561-B140-0B59-6D94-21A0D7DE8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C4786-9BCB-FF65-A15F-1C1AC1B37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614A6-3ED3-A8BD-D21C-75B1C10B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00381-BB69-4F1B-BD6C-AC4D4BF201EB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AA1F5-A216-5AA2-C53B-20036599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5E967-E634-E15A-E816-B08BAEF0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AAB1-0C58-4E2B-A340-40DC0F256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35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25C91-735A-E1B5-EED5-743668B6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DC6C2-0191-7D5E-7048-907115A87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42287-8C96-A8A9-A0E4-ADF11292E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00381-BB69-4F1B-BD6C-AC4D4BF201EB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E6A37-1F92-6DFD-24C9-6016423F3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AE8E5-E3CF-2EF4-67BF-05A07AF88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4AAB1-0C58-4E2B-A340-40DC0F256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18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B0BB86-2BA8-6625-E79E-455B7DC9D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986" y="5554485"/>
            <a:ext cx="3173506" cy="11838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627385-AE00-E4C2-52CE-0DE74C0055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43" r="17302"/>
          <a:stretch/>
        </p:blipFill>
        <p:spPr>
          <a:xfrm>
            <a:off x="7204809" y="1251046"/>
            <a:ext cx="3473024" cy="42420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21AE35-7036-DFC7-D0D3-1818724F98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3" t="27072" r="12511" b="28222"/>
          <a:stretch/>
        </p:blipFill>
        <p:spPr>
          <a:xfrm>
            <a:off x="8793386" y="195058"/>
            <a:ext cx="3241298" cy="10959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638FD4-3334-5755-60C8-C95EE204A2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25" b="30383"/>
          <a:stretch/>
        </p:blipFill>
        <p:spPr>
          <a:xfrm>
            <a:off x="5681986" y="2395274"/>
            <a:ext cx="2527418" cy="960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AA2463-F8B2-344E-4C7F-879F56A671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340" y="3476896"/>
            <a:ext cx="1954344" cy="5372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AC3C4C-581F-5928-91F3-A908CDC37A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329" y="5492296"/>
            <a:ext cx="1246055" cy="12460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802129-2492-0424-13C4-76767A2E12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498" y="61260"/>
            <a:ext cx="2918075" cy="13818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8E6FF31-44A7-4BCA-8B3B-461EFB4FE0D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0" t="1742" r="23595" b="1639"/>
          <a:stretch/>
        </p:blipFill>
        <p:spPr>
          <a:xfrm>
            <a:off x="10119331" y="1443145"/>
            <a:ext cx="1834054" cy="185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4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627385-AE00-E4C2-52CE-0DE74C005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43" r="17302"/>
          <a:stretch/>
        </p:blipFill>
        <p:spPr>
          <a:xfrm>
            <a:off x="-1" y="1790746"/>
            <a:ext cx="3728625" cy="45542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21AE35-7036-DFC7-D0D3-1818724F98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3" t="27072" r="12511" b="28222"/>
          <a:stretch/>
        </p:blipFill>
        <p:spPr>
          <a:xfrm>
            <a:off x="-1" y="622665"/>
            <a:ext cx="3053435" cy="1032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AA2463-F8B2-344E-4C7F-879F56A67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60" y="3526988"/>
            <a:ext cx="3017407" cy="8294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AC3C4C-581F-5928-91F3-A908CDC37A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5" y="3310913"/>
            <a:ext cx="924266" cy="924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802129-2492-0424-13C4-76767A2E12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434" y="727542"/>
            <a:ext cx="3053435" cy="14459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8E6FF31-44A7-4BCA-8B3B-461EFB4FE0D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0" t="1742" r="23595" b="1639"/>
          <a:stretch/>
        </p:blipFill>
        <p:spPr>
          <a:xfrm>
            <a:off x="138358" y="1859570"/>
            <a:ext cx="1110340" cy="11212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638FD4-3334-5755-60C8-C95EE204A2A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94" b="34397"/>
          <a:stretch/>
        </p:blipFill>
        <p:spPr>
          <a:xfrm>
            <a:off x="3244583" y="2378046"/>
            <a:ext cx="2649396" cy="829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B0BB86-2BA8-6625-E79E-455B7DC9DD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415" y="4675930"/>
            <a:ext cx="2223564" cy="82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7053DD-2E5E-6C78-4D92-12860B22BF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4" t="4587" r="18315" b="11466"/>
          <a:stretch/>
        </p:blipFill>
        <p:spPr>
          <a:xfrm>
            <a:off x="3142718" y="3588560"/>
            <a:ext cx="2746804" cy="2532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F1E5A7-965E-7F40-A564-05F39DC188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1" t="11944" r="10000" b="12788"/>
          <a:stretch/>
        </p:blipFill>
        <p:spPr>
          <a:xfrm>
            <a:off x="0" y="3985471"/>
            <a:ext cx="3142718" cy="21357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A942C1-7027-1ED6-40AA-0DA8C7A96B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2" t="9319" r="20753" b="13262"/>
          <a:stretch/>
        </p:blipFill>
        <p:spPr>
          <a:xfrm>
            <a:off x="0" y="525156"/>
            <a:ext cx="3146323" cy="3460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6FE3F3-C9C3-3CBF-50F8-6D0767E820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85" b="54317"/>
          <a:stretch/>
        </p:blipFill>
        <p:spPr>
          <a:xfrm>
            <a:off x="3221839" y="520580"/>
            <a:ext cx="2667683" cy="306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1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8998D8-CB33-CD18-93DC-AEBCC5A6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1" y="1816352"/>
            <a:ext cx="5980239" cy="283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15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kelyan hangard</dc:creator>
  <cp:lastModifiedBy>kelyan hangard</cp:lastModifiedBy>
  <cp:revision>5</cp:revision>
  <cp:lastPrinted>2023-06-28T16:18:29Z</cp:lastPrinted>
  <dcterms:created xsi:type="dcterms:W3CDTF">2023-06-28T08:53:58Z</dcterms:created>
  <dcterms:modified xsi:type="dcterms:W3CDTF">2023-07-13T08:50:56Z</dcterms:modified>
</cp:coreProperties>
</file>