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b9407252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b9407252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135050" y="2012525"/>
            <a:ext cx="68739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Projeto SQL - Kelyanne Gualberto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26645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Consultando uma loja de música digital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033275" y="1472025"/>
            <a:ext cx="2864100" cy="2845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Podemos ver que a maior quantidade de vendas foram realizadas no ano 2013. Percebe-se também uma estagnação nos anos 2010 e 2011 e uma brusca queda de vendas em 2012.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Total de vendas de mídias do gênero Jazz por ano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25" y="1127912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299000" y="1436150"/>
            <a:ext cx="3591300" cy="1819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Essa avaliação foi realizada usando a soma de todos os milissegundos de músicas compradas pelos clientes. Percebe-se que a maior parte dos clientes da Chinook (61.4%) são ouvintes médios.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0" y="0"/>
            <a:ext cx="9144000" cy="1026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Classificação de clientes de acordo com a quantidade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 mídias consumidas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25" y="1436150"/>
            <a:ext cx="4874051" cy="3013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5802325" y="1509200"/>
            <a:ext cx="3234000" cy="2337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Podemos ver os países que obtiveram médias de vendas menores que a média de venda total por países. Média total foi de (5.65)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Em primeiro lugar está a Alemanha com uma pequena diferença e com menor valor de vendas está o Reino Unido com 3 pontos de diferença.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0" y="20500"/>
            <a:ext cx="9144000" cy="1015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Países que faturam menos que a média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8400"/>
            <a:ext cx="5497526" cy="3399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Das 5 primeiras bandas que mais venderam discos na loja Chinook, o Irom Maidem está em primeiro lugar com um montante de $354. Claramente, a maioria dos clientes da loja são super fãs da banda.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5 de bandas que mais venderam discos nos EUA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5" y="1454237"/>
            <a:ext cx="4853400" cy="3001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