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4BF7-B8C0-0C34-4E67-EB29174F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529D2-EC33-71D2-337F-2B34455D9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5365D-24C6-B5B7-E220-18CF3701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005-344C-1741-841E-04B62799F056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3522C-8540-0602-A5B1-3BD6F27D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1F99-9EDD-F67B-E9D0-5354D763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76E-EF8F-1A41-8331-E890C56F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E590-0A9A-9848-7988-8FD67ADF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52DB-5C79-2D86-C2E9-43AD9197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AB9B-91F0-E565-FC92-6BEF0BC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005-344C-1741-841E-04B62799F056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E181-0291-A275-84E6-4A79BBEB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70FA-BF9B-E58F-785D-BC2111AC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76E-EF8F-1A41-8331-E890C56F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62B8F-7AF4-88C4-7C34-CA5094339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41E72-9525-186D-3C14-C1EDD414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E2B0-6C9F-1DA3-F948-7035DFB6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005-344C-1741-841E-04B62799F056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DFF9-DD23-529F-A1A9-C63BA4B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721D6-B33D-8154-F154-2DD29484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76E-EF8F-1A41-8331-E890C56F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B13A-CDED-C461-7FA3-B92CE587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FC6C-EE3E-E878-CEDE-3EDDE8AA6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DC04-F91F-E2CB-BAA7-AB99B868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005-344C-1741-841E-04B62799F056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0A3B-5A68-7FF6-7DA3-0DFFA430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4A50-DC31-5067-2972-74E93F0B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76E-EF8F-1A41-8331-E890C56F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7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77B3-3F85-83BF-ED40-D2B3AA3B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4C8C-11A3-4ED8-5A1D-8898B1C3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54E6-6DD3-1AE8-AED9-16786107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005-344C-1741-841E-04B62799F056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3785-2316-E204-31D0-A4A5FF16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B425-839A-910B-820D-21CBB42C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76E-EF8F-1A41-8331-E890C56F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59A1-0C30-41CD-4255-092C344F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ED89-A885-7805-BBE6-1CAD3D58B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0A073-59F3-86C9-B83D-22A743AB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03127-D18D-1859-A6D7-577EB513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005-344C-1741-841E-04B62799F056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B895-CBC4-8D1A-742C-A581A1CC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9824-CA53-119F-1A32-A4D9439C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76E-EF8F-1A41-8331-E890C56F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3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708B-BF7E-1937-23C7-E9827638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AF0A3-458E-5F5B-404C-A65CDF2A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AF06B-886C-A719-9C0E-87DFC522A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ED4-6466-29C1-89AD-B3AC10F1D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E8FED-ACA2-7CC8-3B70-3A5A13212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D457C-75A8-9469-F92C-5412024F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005-344C-1741-841E-04B62799F056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50A39-47FF-1B2C-C3F9-8753DD8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00F7-49D4-7318-3038-2AC81085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76E-EF8F-1A41-8331-E890C56F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AFD6-6FC1-5FCC-96EC-DFD7E848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FAA40-CD95-7D44-B3FD-E8EA2FE9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005-344C-1741-841E-04B62799F056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747BF-1CD8-F255-47AB-20B7EF42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518BF-F1CB-D755-CCAB-01C29E25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76E-EF8F-1A41-8331-E890C56F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D3566-AAB7-1006-E31E-88FF84E0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005-344C-1741-841E-04B62799F056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4FB2E-5E38-E9DF-7B9C-9066A441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B276-9974-517D-67AC-1307EED8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76E-EF8F-1A41-8331-E890C56F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03DB-761A-BDEF-87D0-5716E5D3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E734-1F8A-C8C5-5FE7-D67B4B2E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50A60-EF8C-B4ED-E365-207C054F3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9217C-2D52-80F3-E23D-2FDB6D80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005-344C-1741-841E-04B62799F056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B7AFC-7658-D437-1D11-520FABDE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BF558-2131-C84C-07FF-B54C17EE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76E-EF8F-1A41-8331-E890C56F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343B-142A-15B9-B778-E393B0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E9361-E891-B36C-E7DB-9FC2524F8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A337B-2DAC-6D8A-87B1-9314C6FB2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0D2B6-651A-FA57-519A-8F5B4F28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D005-344C-1741-841E-04B62799F056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AE035-0A06-1086-A070-0D9301EE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7AD30-6C26-7021-9776-064DC4DF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76E-EF8F-1A41-8331-E890C56F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8DE75-A030-A349-B763-19161156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D1A43-10F6-6BB7-77BF-99B0806B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E8BA-209C-D3C5-64DA-1C14BBB0E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3D005-344C-1741-841E-04B62799F056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6672-ABE6-BAC6-8A1A-67F8B5FA7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51F0-2A87-6A2D-A019-CEDE094A2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0876E-EF8F-1A41-8331-E890C56F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B2A1152-3BEA-220A-713E-17419C321DD4}"/>
              </a:ext>
            </a:extLst>
          </p:cNvPr>
          <p:cNvGrpSpPr/>
          <p:nvPr/>
        </p:nvGrpSpPr>
        <p:grpSpPr>
          <a:xfrm>
            <a:off x="1010618" y="659105"/>
            <a:ext cx="10462274" cy="5237189"/>
            <a:chOff x="1010618" y="659105"/>
            <a:chExt cx="10462274" cy="5237189"/>
          </a:xfrm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A24F7975-2668-63C8-DA76-C5EC43819DD3}"/>
                </a:ext>
              </a:extLst>
            </p:cNvPr>
            <p:cNvSpPr/>
            <p:nvPr/>
          </p:nvSpPr>
          <p:spPr>
            <a:xfrm>
              <a:off x="8594954" y="4189519"/>
              <a:ext cx="210065" cy="12356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6CD4EC-7FEF-6F72-FA9B-719DDFD5A4D7}"/>
                </a:ext>
              </a:extLst>
            </p:cNvPr>
            <p:cNvSpPr txBox="1"/>
            <p:nvPr/>
          </p:nvSpPr>
          <p:spPr>
            <a:xfrm>
              <a:off x="8891517" y="4112803"/>
              <a:ext cx="14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Conv+Norm+ReLU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AB595A-F7ED-8901-9F48-F0EDB5CA21F1}"/>
                </a:ext>
              </a:extLst>
            </p:cNvPr>
            <p:cNvCxnSpPr/>
            <p:nvPr/>
          </p:nvCxnSpPr>
          <p:spPr>
            <a:xfrm>
              <a:off x="1943544" y="891946"/>
              <a:ext cx="0" cy="680454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360058-A180-D0BB-BC82-8D807FB777AD}"/>
                </a:ext>
              </a:extLst>
            </p:cNvPr>
            <p:cNvSpPr/>
            <p:nvPr/>
          </p:nvSpPr>
          <p:spPr>
            <a:xfrm>
              <a:off x="2218158" y="891946"/>
              <a:ext cx="54923" cy="68045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4B5F97-A7BE-5676-240C-11745C1D971D}"/>
                </a:ext>
              </a:extLst>
            </p:cNvPr>
            <p:cNvSpPr/>
            <p:nvPr/>
          </p:nvSpPr>
          <p:spPr>
            <a:xfrm>
              <a:off x="2547694" y="891946"/>
              <a:ext cx="54923" cy="68045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998551-A7ED-2EE2-53C2-94DEFF9B501A}"/>
                </a:ext>
              </a:extLst>
            </p:cNvPr>
            <p:cNvSpPr txBox="1"/>
            <p:nvPr/>
          </p:nvSpPr>
          <p:spPr>
            <a:xfrm>
              <a:off x="1810920" y="670357"/>
              <a:ext cx="265248" cy="221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833051-2E8D-7B2C-6F2C-26A39B0532C5}"/>
                </a:ext>
              </a:extLst>
            </p:cNvPr>
            <p:cNvSpPr txBox="1"/>
            <p:nvPr/>
          </p:nvSpPr>
          <p:spPr>
            <a:xfrm>
              <a:off x="2122974" y="673650"/>
              <a:ext cx="348270" cy="221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32</a:t>
              </a: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BEABF-EFF9-F4F0-853B-EBFCABEB04C1}"/>
                </a:ext>
              </a:extLst>
            </p:cNvPr>
            <p:cNvSpPr txBox="1"/>
            <p:nvPr/>
          </p:nvSpPr>
          <p:spPr>
            <a:xfrm>
              <a:off x="2392293" y="670357"/>
              <a:ext cx="348270" cy="221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32</a:t>
              </a:r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5DB57F9-A432-8E1C-B76E-0CF6613DB823}"/>
                    </a:ext>
                  </a:extLst>
                </p:cNvPr>
                <p:cNvSpPr txBox="1"/>
                <p:nvPr/>
              </p:nvSpPr>
              <p:spPr>
                <a:xfrm rot="16200000">
                  <a:off x="1708236" y="1336240"/>
                  <a:ext cx="287246" cy="1589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5DB57F9-A432-8E1C-B76E-0CF6613DB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08236" y="1336240"/>
                  <a:ext cx="287246" cy="158983"/>
                </a:xfrm>
                <a:prstGeom prst="rect">
                  <a:avLst/>
                </a:prstGeom>
                <a:blipFill>
                  <a:blip r:embed="rId2"/>
                  <a:stretch>
                    <a:fillRect t="-21739" r="-14286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B107980-8FF0-7486-98FA-C4DFB4C2F645}"/>
                    </a:ext>
                  </a:extLst>
                </p:cNvPr>
                <p:cNvSpPr txBox="1"/>
                <p:nvPr/>
              </p:nvSpPr>
              <p:spPr>
                <a:xfrm rot="16200000">
                  <a:off x="1967100" y="1319764"/>
                  <a:ext cx="287246" cy="1589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B107980-8FF0-7486-98FA-C4DFB4C2F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967100" y="1319764"/>
                  <a:ext cx="287246" cy="158983"/>
                </a:xfrm>
                <a:prstGeom prst="rect">
                  <a:avLst/>
                </a:prstGeom>
                <a:blipFill>
                  <a:blip r:embed="rId3"/>
                  <a:stretch>
                    <a:fillRect t="-20833" r="-2142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57BD721-9DED-E9F3-11EE-D66BEDFA404C}"/>
                    </a:ext>
                  </a:extLst>
                </p:cNvPr>
                <p:cNvSpPr txBox="1"/>
                <p:nvPr/>
              </p:nvSpPr>
              <p:spPr>
                <a:xfrm rot="16200000">
                  <a:off x="2300430" y="1323057"/>
                  <a:ext cx="287246" cy="1589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57BD721-9DED-E9F3-11EE-D66BEDFA4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300430" y="1323057"/>
                  <a:ext cx="287246" cy="158983"/>
                </a:xfrm>
                <a:prstGeom prst="rect">
                  <a:avLst/>
                </a:prstGeom>
                <a:blipFill>
                  <a:blip r:embed="rId4"/>
                  <a:stretch>
                    <a:fillRect t="-21739" r="-23077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D8ED19-C325-752A-1661-1C4F78371B1B}"/>
                </a:ext>
              </a:extLst>
            </p:cNvPr>
            <p:cNvSpPr txBox="1"/>
            <p:nvPr/>
          </p:nvSpPr>
          <p:spPr>
            <a:xfrm>
              <a:off x="1010618" y="939531"/>
              <a:ext cx="746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Input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image</a:t>
              </a:r>
              <a:endParaRPr lang="en-US" sz="1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713C21-6ABB-E5B7-8951-93EB360457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4511" y="1124189"/>
              <a:ext cx="17473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A490A83B-5398-84F3-31AC-DAAF935C5AD9}"/>
                </a:ext>
              </a:extLst>
            </p:cNvPr>
            <p:cNvSpPr/>
            <p:nvPr/>
          </p:nvSpPr>
          <p:spPr>
            <a:xfrm>
              <a:off x="1985743" y="1104418"/>
              <a:ext cx="180849" cy="9885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A1A231D-67C9-A9F0-8861-F2CE9E3DFB1C}"/>
                </a:ext>
              </a:extLst>
            </p:cNvPr>
            <p:cNvSpPr/>
            <p:nvPr/>
          </p:nvSpPr>
          <p:spPr>
            <a:xfrm>
              <a:off x="2308582" y="1120982"/>
              <a:ext cx="180849" cy="9885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CF915C0A-2E91-6B9F-E590-024F1657FF1D}"/>
                </a:ext>
              </a:extLst>
            </p:cNvPr>
            <p:cNvSpPr/>
            <p:nvPr/>
          </p:nvSpPr>
          <p:spPr>
            <a:xfrm rot="5400000">
              <a:off x="8594953" y="4527271"/>
              <a:ext cx="210065" cy="12356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7861A9-7DAB-4429-62DB-5D9CD9B4841F}"/>
                </a:ext>
              </a:extLst>
            </p:cNvPr>
            <p:cNvSpPr txBox="1"/>
            <p:nvPr/>
          </p:nvSpPr>
          <p:spPr>
            <a:xfrm>
              <a:off x="8891517" y="4439742"/>
              <a:ext cx="1050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Max pool 2*2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DE2F808-1077-F59D-8427-03AFC01B43F0}"/>
                </a:ext>
              </a:extLst>
            </p:cNvPr>
            <p:cNvGrpSpPr/>
            <p:nvPr/>
          </p:nvGrpSpPr>
          <p:grpSpPr>
            <a:xfrm>
              <a:off x="2292447" y="1609742"/>
              <a:ext cx="1041467" cy="1047080"/>
              <a:chOff x="2110326" y="1077086"/>
              <a:chExt cx="1041467" cy="104708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3004FCD-E2DE-98E5-B0FB-2E1F5CBF3CF7}"/>
                  </a:ext>
                </a:extLst>
              </p:cNvPr>
              <p:cNvSpPr/>
              <p:nvPr/>
            </p:nvSpPr>
            <p:spPr>
              <a:xfrm>
                <a:off x="2629388" y="1469971"/>
                <a:ext cx="54923" cy="63665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E8C978-D5A9-3166-E396-F981A72109A1}"/>
                  </a:ext>
                </a:extLst>
              </p:cNvPr>
              <p:cNvSpPr/>
              <p:nvPr/>
            </p:nvSpPr>
            <p:spPr>
              <a:xfrm>
                <a:off x="2958924" y="1469971"/>
                <a:ext cx="54923" cy="63665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DEEF25-86F1-7C14-E895-FBF6692AFBE9}"/>
                  </a:ext>
                </a:extLst>
              </p:cNvPr>
              <p:cNvSpPr txBox="1"/>
              <p:nvPr/>
            </p:nvSpPr>
            <p:spPr>
              <a:xfrm>
                <a:off x="2534205" y="1265725"/>
                <a:ext cx="3482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64</a:t>
                </a:r>
                <a:endParaRPr lang="en-US" sz="12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4D12A5-4F70-B596-DF00-5D0E7F9E0184}"/>
                  </a:ext>
                </a:extLst>
              </p:cNvPr>
              <p:cNvSpPr txBox="1"/>
              <p:nvPr/>
            </p:nvSpPr>
            <p:spPr>
              <a:xfrm>
                <a:off x="2803523" y="1262644"/>
                <a:ext cx="3482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64</a:t>
                </a:r>
                <a:endParaRPr lang="en-US" sz="12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E5D9824-9999-6584-F74F-A3AEFC03E63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342416" y="1852296"/>
                    <a:ext cx="359074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e>
                            <m:sup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E5D9824-9999-6584-F74F-A3AEFC03E6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342416" y="1852296"/>
                    <a:ext cx="359074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51471E1-A24A-3C32-4086-B3AFE1527EF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49201" y="1852296"/>
                    <a:ext cx="359073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e>
                            <m:sup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51471E1-A24A-3C32-4086-B3AFE1527E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649201" y="1852296"/>
                    <a:ext cx="359073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25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9DCB2F4C-4EE0-A30D-6CF9-27A76B7AC4E4}"/>
                  </a:ext>
                </a:extLst>
              </p:cNvPr>
              <p:cNvSpPr/>
              <p:nvPr/>
            </p:nvSpPr>
            <p:spPr>
              <a:xfrm>
                <a:off x="2719812" y="1684265"/>
                <a:ext cx="180849" cy="92488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ight Arrow 39">
                <a:extLst>
                  <a:ext uri="{FF2B5EF4-FFF2-40B4-BE49-F238E27FC236}">
                    <a16:creationId xmlns:a16="http://schemas.microsoft.com/office/drawing/2014/main" id="{297C6011-54F1-A92B-B101-34381EEC70FA}"/>
                  </a:ext>
                </a:extLst>
              </p:cNvPr>
              <p:cNvSpPr/>
              <p:nvPr/>
            </p:nvSpPr>
            <p:spPr>
              <a:xfrm rot="5400000">
                <a:off x="2290096" y="1120335"/>
                <a:ext cx="210065" cy="12356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0C69946-389B-BD3C-E76F-633D8B587D34}"/>
                  </a:ext>
                </a:extLst>
              </p:cNvPr>
              <p:cNvSpPr/>
              <p:nvPr/>
            </p:nvSpPr>
            <p:spPr>
              <a:xfrm>
                <a:off x="2349300" y="1449375"/>
                <a:ext cx="54923" cy="63665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A9BCB2-FFFA-9134-29BF-DF492B7C4ED5}"/>
                  </a:ext>
                </a:extLst>
              </p:cNvPr>
              <p:cNvSpPr txBox="1"/>
              <p:nvPr/>
            </p:nvSpPr>
            <p:spPr>
              <a:xfrm>
                <a:off x="2217046" y="1269841"/>
                <a:ext cx="3482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32</a:t>
                </a:r>
                <a:endParaRPr lang="en-US" sz="12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4258C44-2C77-E7AF-E479-70DD39AA0CD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23122" y="1831700"/>
                    <a:ext cx="359073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e>
                            <m:sup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4258C44-2C77-E7AF-E479-70DD39AA0C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023122" y="1831700"/>
                    <a:ext cx="359073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3448" r="-6667" b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37E93F9-59A5-5382-EFC4-97D315FFBF2C}"/>
                </a:ext>
              </a:extLst>
            </p:cNvPr>
            <p:cNvGrpSpPr/>
            <p:nvPr/>
          </p:nvGrpSpPr>
          <p:grpSpPr>
            <a:xfrm>
              <a:off x="3331753" y="3602937"/>
              <a:ext cx="1066182" cy="1029542"/>
              <a:chOff x="2110325" y="1077086"/>
              <a:chExt cx="1066182" cy="102954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BB42A8A-E396-9557-97DA-1C938F5B7750}"/>
                  </a:ext>
                </a:extLst>
              </p:cNvPr>
              <p:cNvSpPr/>
              <p:nvPr/>
            </p:nvSpPr>
            <p:spPr>
              <a:xfrm>
                <a:off x="2629388" y="1469971"/>
                <a:ext cx="54923" cy="63665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2A8C6B1-ECBD-69AC-356A-63DF16F5BBC8}"/>
                  </a:ext>
                </a:extLst>
              </p:cNvPr>
              <p:cNvSpPr/>
              <p:nvPr/>
            </p:nvSpPr>
            <p:spPr>
              <a:xfrm>
                <a:off x="2958924" y="1469971"/>
                <a:ext cx="54923" cy="63665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1FCF30-6A56-D022-B7E1-6E75161FDC42}"/>
                  </a:ext>
                </a:extLst>
              </p:cNvPr>
              <p:cNvSpPr txBox="1"/>
              <p:nvPr/>
            </p:nvSpPr>
            <p:spPr>
              <a:xfrm>
                <a:off x="2439724" y="1265725"/>
                <a:ext cx="442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256</a:t>
                </a:r>
                <a:endParaRPr lang="en-US" sz="12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C28AA3E-964B-4233-55CF-EBC1DAB93614}"/>
                  </a:ext>
                </a:extLst>
              </p:cNvPr>
              <p:cNvSpPr txBox="1"/>
              <p:nvPr/>
            </p:nvSpPr>
            <p:spPr>
              <a:xfrm>
                <a:off x="2744526" y="1262644"/>
                <a:ext cx="4319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256</a:t>
                </a:r>
                <a:endParaRPr lang="en-US" sz="12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329C0A0-D43B-BEB9-D841-7FB99ABA100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384896" y="1852296"/>
                    <a:ext cx="274114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sup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329C0A0-D43B-BEB9-D841-7FB99ABA10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384896" y="1852296"/>
                    <a:ext cx="274114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4545" r="-6667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F5DF854-7CF8-FFC3-9337-0D7618C3F39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91681" y="1852296"/>
                    <a:ext cx="274114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sup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F5DF854-7CF8-FFC3-9337-0D7618C3F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691681" y="1852296"/>
                    <a:ext cx="274114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545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ight Arrow 67">
                <a:extLst>
                  <a:ext uri="{FF2B5EF4-FFF2-40B4-BE49-F238E27FC236}">
                    <a16:creationId xmlns:a16="http://schemas.microsoft.com/office/drawing/2014/main" id="{06CD90E5-2F19-1BE6-A2AA-EA5C24F4A6DB}"/>
                  </a:ext>
                </a:extLst>
              </p:cNvPr>
              <p:cNvSpPr/>
              <p:nvPr/>
            </p:nvSpPr>
            <p:spPr>
              <a:xfrm>
                <a:off x="2719812" y="1684265"/>
                <a:ext cx="180849" cy="92488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>
                <a:extLst>
                  <a:ext uri="{FF2B5EF4-FFF2-40B4-BE49-F238E27FC236}">
                    <a16:creationId xmlns:a16="http://schemas.microsoft.com/office/drawing/2014/main" id="{9F414BA6-0F80-3C93-1F22-1C71CAC7BDC6}"/>
                  </a:ext>
                </a:extLst>
              </p:cNvPr>
              <p:cNvSpPr/>
              <p:nvPr/>
            </p:nvSpPr>
            <p:spPr>
              <a:xfrm rot="5400000">
                <a:off x="2290096" y="1120335"/>
                <a:ext cx="210065" cy="12356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9044D8-E150-36CC-19F0-A55F5ECC3BD8}"/>
                  </a:ext>
                </a:extLst>
              </p:cNvPr>
              <p:cNvSpPr/>
              <p:nvPr/>
            </p:nvSpPr>
            <p:spPr>
              <a:xfrm>
                <a:off x="2349300" y="1449375"/>
                <a:ext cx="54923" cy="63665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3BD5FF2-2490-97E1-7BC6-1507AC10822B}"/>
                  </a:ext>
                </a:extLst>
              </p:cNvPr>
              <p:cNvSpPr txBox="1"/>
              <p:nvPr/>
            </p:nvSpPr>
            <p:spPr>
              <a:xfrm>
                <a:off x="2135039" y="1257484"/>
                <a:ext cx="4549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en-US" sz="12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53E0261-78F1-AA40-CF10-45D31924AE9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65601" y="1831700"/>
                    <a:ext cx="274114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sup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53E0261-78F1-AA40-CF10-45D31924A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065601" y="1831700"/>
                    <a:ext cx="274114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4545" r="-666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AD9104D-BBD8-8811-DAE1-B056F3EC231B}"/>
                </a:ext>
              </a:extLst>
            </p:cNvPr>
            <p:cNvGrpSpPr/>
            <p:nvPr/>
          </p:nvGrpSpPr>
          <p:grpSpPr>
            <a:xfrm>
              <a:off x="2885453" y="2694977"/>
              <a:ext cx="1066182" cy="1029542"/>
              <a:chOff x="2110325" y="1077086"/>
              <a:chExt cx="1066182" cy="1029542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6D61442-3CDD-8CCB-B017-3BC6EB3767B9}"/>
                  </a:ext>
                </a:extLst>
              </p:cNvPr>
              <p:cNvSpPr/>
              <p:nvPr/>
            </p:nvSpPr>
            <p:spPr>
              <a:xfrm>
                <a:off x="2629388" y="1469971"/>
                <a:ext cx="54923" cy="63665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A78BDEE-9DC5-F04E-AAD0-0F8A0EEB70C9}"/>
                  </a:ext>
                </a:extLst>
              </p:cNvPr>
              <p:cNvSpPr/>
              <p:nvPr/>
            </p:nvSpPr>
            <p:spPr>
              <a:xfrm>
                <a:off x="2958924" y="1469971"/>
                <a:ext cx="54923" cy="63665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884610E-A82E-3FC2-4633-BCE8F8F84F3C}"/>
                  </a:ext>
                </a:extLst>
              </p:cNvPr>
              <p:cNvSpPr txBox="1"/>
              <p:nvPr/>
            </p:nvSpPr>
            <p:spPr>
              <a:xfrm>
                <a:off x="2439724" y="1265725"/>
                <a:ext cx="442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en-US" sz="120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C316AF-868F-9BB8-D7DD-F86B097F787C}"/>
                  </a:ext>
                </a:extLst>
              </p:cNvPr>
              <p:cNvSpPr txBox="1"/>
              <p:nvPr/>
            </p:nvSpPr>
            <p:spPr>
              <a:xfrm>
                <a:off x="2744526" y="1262644"/>
                <a:ext cx="4319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128</a:t>
                </a:r>
                <a:endParaRPr lang="en-US" sz="12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676D7197-EB96-3112-F3D1-A86C2BF27D0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384896" y="1852296"/>
                    <a:ext cx="274114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  <m:sup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676D7197-EB96-3112-F3D1-A86C2BF27D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384896" y="1852296"/>
                    <a:ext cx="274114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4348" r="-666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CE06842-A0B5-75DB-520E-A29877AA57F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91681" y="1852296"/>
                    <a:ext cx="274114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  <m:sup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CE06842-A0B5-75DB-520E-A29877AA57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691681" y="1852296"/>
                    <a:ext cx="274114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4348" r="-666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ight Arrow 91">
                <a:extLst>
                  <a:ext uri="{FF2B5EF4-FFF2-40B4-BE49-F238E27FC236}">
                    <a16:creationId xmlns:a16="http://schemas.microsoft.com/office/drawing/2014/main" id="{8FBF5283-3AC3-0443-3BE7-374FCB3752CB}"/>
                  </a:ext>
                </a:extLst>
              </p:cNvPr>
              <p:cNvSpPr/>
              <p:nvPr/>
            </p:nvSpPr>
            <p:spPr>
              <a:xfrm>
                <a:off x="2719812" y="1684265"/>
                <a:ext cx="180849" cy="92488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3AE00B3B-A452-A4CC-E707-913A60842ED4}"/>
                  </a:ext>
                </a:extLst>
              </p:cNvPr>
              <p:cNvSpPr/>
              <p:nvPr/>
            </p:nvSpPr>
            <p:spPr>
              <a:xfrm rot="5400000">
                <a:off x="2290096" y="1120335"/>
                <a:ext cx="210065" cy="12356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E279B6C-03EB-334D-2039-2AE64206654E}"/>
                  </a:ext>
                </a:extLst>
              </p:cNvPr>
              <p:cNvSpPr/>
              <p:nvPr/>
            </p:nvSpPr>
            <p:spPr>
              <a:xfrm>
                <a:off x="2349300" y="1449375"/>
                <a:ext cx="54923" cy="63665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446F92C-F50E-28A8-2AFA-7B3BBA4FE6F9}"/>
                  </a:ext>
                </a:extLst>
              </p:cNvPr>
              <p:cNvSpPr txBox="1"/>
              <p:nvPr/>
            </p:nvSpPr>
            <p:spPr>
              <a:xfrm>
                <a:off x="2217046" y="1269841"/>
                <a:ext cx="3482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64</a:t>
                </a:r>
                <a:endParaRPr lang="en-US" sz="12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7E822EA-9399-548D-1F96-037902AC976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65601" y="1831700"/>
                    <a:ext cx="274114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  <m:sup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7E822EA-9399-548D-1F96-037902AC97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065601" y="1831700"/>
                    <a:ext cx="274114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4545" r="-6667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C2662932-2CB0-D311-3CC0-33B54ABC4E42}"/>
                </a:ext>
              </a:extLst>
            </p:cNvPr>
            <p:cNvSpPr/>
            <p:nvPr/>
          </p:nvSpPr>
          <p:spPr>
            <a:xfrm rot="5400000">
              <a:off x="4110224" y="4699093"/>
              <a:ext cx="210065" cy="12356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ight Arrow 108">
              <a:extLst>
                <a:ext uri="{FF2B5EF4-FFF2-40B4-BE49-F238E27FC236}">
                  <a16:creationId xmlns:a16="http://schemas.microsoft.com/office/drawing/2014/main" id="{24E6B224-3062-DE6E-4722-A743D7EFF024}"/>
                </a:ext>
              </a:extLst>
            </p:cNvPr>
            <p:cNvSpPr/>
            <p:nvPr/>
          </p:nvSpPr>
          <p:spPr>
            <a:xfrm rot="16200000">
              <a:off x="8594952" y="4836705"/>
              <a:ext cx="210065" cy="12356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9E71DB3-2682-04F1-EEDF-1880AB7B9AC2}"/>
                </a:ext>
              </a:extLst>
            </p:cNvPr>
            <p:cNvSpPr txBox="1"/>
            <p:nvPr/>
          </p:nvSpPr>
          <p:spPr>
            <a:xfrm>
              <a:off x="8891516" y="4749176"/>
              <a:ext cx="1381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ConvTranspose2d</a:t>
              </a:r>
            </a:p>
          </p:txBody>
        </p:sp>
        <p:sp>
          <p:nvSpPr>
            <p:cNvPr id="111" name="Right Arrow 110">
              <a:extLst>
                <a:ext uri="{FF2B5EF4-FFF2-40B4-BE49-F238E27FC236}">
                  <a16:creationId xmlns:a16="http://schemas.microsoft.com/office/drawing/2014/main" id="{46AFDCBC-B947-B1D8-4C9F-07B86EB0F1EB}"/>
                </a:ext>
              </a:extLst>
            </p:cNvPr>
            <p:cNvSpPr/>
            <p:nvPr/>
          </p:nvSpPr>
          <p:spPr>
            <a:xfrm rot="19150234">
              <a:off x="4885837" y="4844600"/>
              <a:ext cx="648839" cy="10034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ight Arrow 111">
              <a:extLst>
                <a:ext uri="{FF2B5EF4-FFF2-40B4-BE49-F238E27FC236}">
                  <a16:creationId xmlns:a16="http://schemas.microsoft.com/office/drawing/2014/main" id="{856D0883-9B5C-9956-D833-B1B68907FD40}"/>
                </a:ext>
              </a:extLst>
            </p:cNvPr>
            <p:cNvSpPr/>
            <p:nvPr/>
          </p:nvSpPr>
          <p:spPr>
            <a:xfrm>
              <a:off x="2609491" y="2233394"/>
              <a:ext cx="180849" cy="9248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ight Arrow 112">
              <a:extLst>
                <a:ext uri="{FF2B5EF4-FFF2-40B4-BE49-F238E27FC236}">
                  <a16:creationId xmlns:a16="http://schemas.microsoft.com/office/drawing/2014/main" id="{1CEB28AB-8585-4DEB-C4BD-4B4C9B48428B}"/>
                </a:ext>
              </a:extLst>
            </p:cNvPr>
            <p:cNvSpPr/>
            <p:nvPr/>
          </p:nvSpPr>
          <p:spPr>
            <a:xfrm>
              <a:off x="3214850" y="3318629"/>
              <a:ext cx="180849" cy="9248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Arrow 113">
              <a:extLst>
                <a:ext uri="{FF2B5EF4-FFF2-40B4-BE49-F238E27FC236}">
                  <a16:creationId xmlns:a16="http://schemas.microsoft.com/office/drawing/2014/main" id="{061FBA83-A162-0E12-D81E-D643A11E16A9}"/>
                </a:ext>
              </a:extLst>
            </p:cNvPr>
            <p:cNvSpPr/>
            <p:nvPr/>
          </p:nvSpPr>
          <p:spPr>
            <a:xfrm>
              <a:off x="3636438" y="4238946"/>
              <a:ext cx="180849" cy="9248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F1B6DA1-135A-1818-7A54-5E31F12CCA8B}"/>
                </a:ext>
              </a:extLst>
            </p:cNvPr>
            <p:cNvGrpSpPr/>
            <p:nvPr/>
          </p:nvGrpSpPr>
          <p:grpSpPr>
            <a:xfrm>
              <a:off x="3930453" y="4836242"/>
              <a:ext cx="1066182" cy="849144"/>
              <a:chOff x="3905739" y="4453181"/>
              <a:chExt cx="1066182" cy="849144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23658A2-1285-5F81-C5CF-31477E1269FB}"/>
                  </a:ext>
                </a:extLst>
              </p:cNvPr>
              <p:cNvSpPr/>
              <p:nvPr/>
            </p:nvSpPr>
            <p:spPr>
              <a:xfrm>
                <a:off x="4424802" y="4665668"/>
                <a:ext cx="54923" cy="63665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3D994B3-3906-F62B-66F3-EAB3750C179B}"/>
                  </a:ext>
                </a:extLst>
              </p:cNvPr>
              <p:cNvSpPr/>
              <p:nvPr/>
            </p:nvSpPr>
            <p:spPr>
              <a:xfrm>
                <a:off x="4754338" y="4665668"/>
                <a:ext cx="54923" cy="63665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F1B70E0-36ED-0199-2732-980AEFD86A2A}"/>
                  </a:ext>
                </a:extLst>
              </p:cNvPr>
              <p:cNvSpPr txBox="1"/>
              <p:nvPr/>
            </p:nvSpPr>
            <p:spPr>
              <a:xfrm>
                <a:off x="4235138" y="4461422"/>
                <a:ext cx="4427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512</a:t>
                </a:r>
                <a:endParaRPr lang="en-US" sz="12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8295DFC-DF9A-810B-55C1-4D5FF0688397}"/>
                  </a:ext>
                </a:extLst>
              </p:cNvPr>
              <p:cNvSpPr txBox="1"/>
              <p:nvPr/>
            </p:nvSpPr>
            <p:spPr>
              <a:xfrm>
                <a:off x="4539940" y="4458341"/>
                <a:ext cx="4319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512</a:t>
                </a:r>
                <a:endParaRPr lang="en-US" sz="12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E1E627E-0A0E-6A67-7116-0916D9A8739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180310" y="5047993"/>
                    <a:ext cx="274114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E1E627E-0A0E-6A67-7116-0916D9A873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180310" y="5047993"/>
                    <a:ext cx="274114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4545" r="-6667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04EDC59-A5DB-4F01-71C3-128E199199A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487095" y="5047993"/>
                    <a:ext cx="274114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04EDC59-A5DB-4F01-71C3-128E199199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4487095" y="5047993"/>
                    <a:ext cx="274114" cy="18466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4545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Right Arrow 103">
                <a:extLst>
                  <a:ext uri="{FF2B5EF4-FFF2-40B4-BE49-F238E27FC236}">
                    <a16:creationId xmlns:a16="http://schemas.microsoft.com/office/drawing/2014/main" id="{65126D84-6C1B-C83F-C35D-EAD06A9E8679}"/>
                  </a:ext>
                </a:extLst>
              </p:cNvPr>
              <p:cNvSpPr/>
              <p:nvPr/>
            </p:nvSpPr>
            <p:spPr>
              <a:xfrm>
                <a:off x="4515226" y="4879962"/>
                <a:ext cx="180849" cy="92488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53A6B8F-1350-D416-EB90-C5AA1B44C541}"/>
                  </a:ext>
                </a:extLst>
              </p:cNvPr>
              <p:cNvSpPr/>
              <p:nvPr/>
            </p:nvSpPr>
            <p:spPr>
              <a:xfrm>
                <a:off x="4144714" y="4645072"/>
                <a:ext cx="54923" cy="63665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F2177AA-13EE-B3D7-B371-43DDBD6CF543}"/>
                  </a:ext>
                </a:extLst>
              </p:cNvPr>
              <p:cNvSpPr txBox="1"/>
              <p:nvPr/>
            </p:nvSpPr>
            <p:spPr>
              <a:xfrm>
                <a:off x="3930453" y="4453181"/>
                <a:ext cx="4549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256</a:t>
                </a:r>
                <a:endParaRPr lang="en-US" sz="12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553C645-A48C-EE63-124D-AD9B99DB1B5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861015" y="5027397"/>
                    <a:ext cx="274114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sup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553C645-A48C-EE63-124D-AD9B99DB1B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861015" y="5027397"/>
                    <a:ext cx="274114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4348" r="-6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Right Arrow 114">
                <a:extLst>
                  <a:ext uri="{FF2B5EF4-FFF2-40B4-BE49-F238E27FC236}">
                    <a16:creationId xmlns:a16="http://schemas.microsoft.com/office/drawing/2014/main" id="{E26129A5-178F-8400-9818-71EB0D8315D4}"/>
                  </a:ext>
                </a:extLst>
              </p:cNvPr>
              <p:cNvSpPr/>
              <p:nvPr/>
            </p:nvSpPr>
            <p:spPr>
              <a:xfrm>
                <a:off x="4222781" y="4908792"/>
                <a:ext cx="180849" cy="92488"/>
              </a:xfrm>
              <a:prstGeom prst="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EAD8E3-A832-28FE-8416-3FDB040BAF2C}"/>
                </a:ext>
              </a:extLst>
            </p:cNvPr>
            <p:cNvSpPr/>
            <p:nvPr/>
          </p:nvSpPr>
          <p:spPr>
            <a:xfrm>
              <a:off x="5688299" y="4046607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9243A7B-A614-5554-472B-75F43C0D23B1}"/>
                </a:ext>
              </a:extLst>
            </p:cNvPr>
            <p:cNvSpPr/>
            <p:nvPr/>
          </p:nvSpPr>
          <p:spPr>
            <a:xfrm>
              <a:off x="6042549" y="4046607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CD56793-083E-0381-4013-3C2953F25488}"/>
                </a:ext>
              </a:extLst>
            </p:cNvPr>
            <p:cNvSpPr txBox="1"/>
            <p:nvPr/>
          </p:nvSpPr>
          <p:spPr>
            <a:xfrm>
              <a:off x="5498635" y="3842361"/>
              <a:ext cx="442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256</a:t>
              </a:r>
              <a:endParaRPr lang="en-US" sz="12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E44D2DE-8F9C-C655-A2AB-B93B15A9E3E6}"/>
                </a:ext>
              </a:extLst>
            </p:cNvPr>
            <p:cNvSpPr txBox="1"/>
            <p:nvPr/>
          </p:nvSpPr>
          <p:spPr>
            <a:xfrm>
              <a:off x="5803437" y="3863994"/>
              <a:ext cx="7589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256+256</a:t>
              </a:r>
              <a:endParaRPr lang="en-US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D77A056-0E70-102E-42B6-095296F1D8F8}"/>
                    </a:ext>
                  </a:extLst>
                </p:cNvPr>
                <p:cNvSpPr txBox="1"/>
                <p:nvPr/>
              </p:nvSpPr>
              <p:spPr>
                <a:xfrm rot="16200000">
                  <a:off x="5443807" y="4428932"/>
                  <a:ext cx="274114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D77A056-0E70-102E-42B6-095296F1D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43807" y="4428932"/>
                  <a:ext cx="274114" cy="184666"/>
                </a:xfrm>
                <a:prstGeom prst="rect">
                  <a:avLst/>
                </a:prstGeom>
                <a:blipFill>
                  <a:blip r:embed="rId17"/>
                  <a:stretch>
                    <a:fillRect t="-4545" r="-666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7181A499-C15F-3242-F271-93C7786595A8}"/>
                    </a:ext>
                  </a:extLst>
                </p:cNvPr>
                <p:cNvSpPr txBox="1"/>
                <p:nvPr/>
              </p:nvSpPr>
              <p:spPr>
                <a:xfrm rot="16200000">
                  <a:off x="5750592" y="4428932"/>
                  <a:ext cx="274114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7181A499-C15F-3242-F271-93C778659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750592" y="4428932"/>
                  <a:ext cx="274114" cy="184666"/>
                </a:xfrm>
                <a:prstGeom prst="rect">
                  <a:avLst/>
                </a:prstGeom>
                <a:blipFill>
                  <a:blip r:embed="rId18"/>
                  <a:stretch>
                    <a:fillRect t="-4545" r="-666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ight Arrow 123">
              <a:extLst>
                <a:ext uri="{FF2B5EF4-FFF2-40B4-BE49-F238E27FC236}">
                  <a16:creationId xmlns:a16="http://schemas.microsoft.com/office/drawing/2014/main" id="{D78403EE-9149-9FC3-E519-715AE154647A}"/>
                </a:ext>
              </a:extLst>
            </p:cNvPr>
            <p:cNvSpPr/>
            <p:nvPr/>
          </p:nvSpPr>
          <p:spPr>
            <a:xfrm>
              <a:off x="5778723" y="4260901"/>
              <a:ext cx="180849" cy="9248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BD9A9FF-4613-7D64-A67A-34F24050669F}"/>
                </a:ext>
              </a:extLst>
            </p:cNvPr>
            <p:cNvSpPr/>
            <p:nvPr/>
          </p:nvSpPr>
          <p:spPr>
            <a:xfrm>
              <a:off x="5408211" y="4026011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5AABD09-AEDF-A29F-4F63-AA4E01EDC6C6}"/>
                </a:ext>
              </a:extLst>
            </p:cNvPr>
            <p:cNvSpPr txBox="1"/>
            <p:nvPr/>
          </p:nvSpPr>
          <p:spPr>
            <a:xfrm>
              <a:off x="5193950" y="3834120"/>
              <a:ext cx="454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512</a:t>
              </a:r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DBB5464-8AF8-B350-E1DD-92F3D2B740DF}"/>
                    </a:ext>
                  </a:extLst>
                </p:cNvPr>
                <p:cNvSpPr txBox="1"/>
                <p:nvPr/>
              </p:nvSpPr>
              <p:spPr>
                <a:xfrm rot="16200000">
                  <a:off x="5124512" y="4408336"/>
                  <a:ext cx="274114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DBB5464-8AF8-B350-E1DD-92F3D2B74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24512" y="4408336"/>
                  <a:ext cx="274114" cy="184666"/>
                </a:xfrm>
                <a:prstGeom prst="rect">
                  <a:avLst/>
                </a:prstGeom>
                <a:blipFill>
                  <a:blip r:embed="rId19"/>
                  <a:stretch>
                    <a:fillRect t="-4348" r="-6667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77107BD3-1448-35F3-ED7E-AFCE4CA33173}"/>
                </a:ext>
              </a:extLst>
            </p:cNvPr>
            <p:cNvSpPr/>
            <p:nvPr/>
          </p:nvSpPr>
          <p:spPr>
            <a:xfrm>
              <a:off x="5486278" y="4289731"/>
              <a:ext cx="180849" cy="9248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AFC7DF2-C00E-35C6-7599-C0334203EF75}"/>
                </a:ext>
              </a:extLst>
            </p:cNvPr>
            <p:cNvSpPr/>
            <p:nvPr/>
          </p:nvSpPr>
          <p:spPr>
            <a:xfrm>
              <a:off x="6767457" y="3106544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4204945-A2ED-869D-B641-F76DBBAE7522}"/>
                </a:ext>
              </a:extLst>
            </p:cNvPr>
            <p:cNvSpPr/>
            <p:nvPr/>
          </p:nvSpPr>
          <p:spPr>
            <a:xfrm>
              <a:off x="7109350" y="3106544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F853846-7940-BB9B-542B-899989C9A76E}"/>
                </a:ext>
              </a:extLst>
            </p:cNvPr>
            <p:cNvSpPr txBox="1"/>
            <p:nvPr/>
          </p:nvSpPr>
          <p:spPr>
            <a:xfrm>
              <a:off x="6577793" y="2902298"/>
              <a:ext cx="442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128</a:t>
              </a:r>
              <a:endParaRPr 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0097496-5F46-EBAF-98DD-71CCC9A5F089}"/>
                </a:ext>
              </a:extLst>
            </p:cNvPr>
            <p:cNvSpPr txBox="1"/>
            <p:nvPr/>
          </p:nvSpPr>
          <p:spPr>
            <a:xfrm>
              <a:off x="6882595" y="2899217"/>
              <a:ext cx="667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128+128</a:t>
              </a:r>
              <a:endParaRPr lang="en-US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6B9A430F-7041-6752-321E-389F626DD1ED}"/>
                    </a:ext>
                  </a:extLst>
                </p:cNvPr>
                <p:cNvSpPr txBox="1"/>
                <p:nvPr/>
              </p:nvSpPr>
              <p:spPr>
                <a:xfrm rot="16200000">
                  <a:off x="6522965" y="3488869"/>
                  <a:ext cx="274114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6B9A430F-7041-6752-321E-389F626DD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522965" y="3488869"/>
                  <a:ext cx="274114" cy="184666"/>
                </a:xfrm>
                <a:prstGeom prst="rect">
                  <a:avLst/>
                </a:prstGeom>
                <a:blipFill>
                  <a:blip r:embed="rId20"/>
                  <a:stretch>
                    <a:fillRect t="-4545" r="-6250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6E2FD3E-E914-4DD5-9EEE-6CF2C9431702}"/>
                    </a:ext>
                  </a:extLst>
                </p:cNvPr>
                <p:cNvSpPr txBox="1"/>
                <p:nvPr/>
              </p:nvSpPr>
              <p:spPr>
                <a:xfrm rot="16200000">
                  <a:off x="6829750" y="3488869"/>
                  <a:ext cx="274114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6E2FD3E-E914-4DD5-9EEE-6CF2C9431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29750" y="3488869"/>
                  <a:ext cx="274114" cy="184666"/>
                </a:xfrm>
                <a:prstGeom prst="rect">
                  <a:avLst/>
                </a:prstGeom>
                <a:blipFill>
                  <a:blip r:embed="rId21"/>
                  <a:stretch>
                    <a:fillRect t="-4545" r="-666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7F68FCA2-64C0-73BB-B1D9-FF1771E33C9D}"/>
                </a:ext>
              </a:extLst>
            </p:cNvPr>
            <p:cNvSpPr/>
            <p:nvPr/>
          </p:nvSpPr>
          <p:spPr>
            <a:xfrm>
              <a:off x="6857881" y="3320838"/>
              <a:ext cx="180849" cy="9248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410FC82-DEC9-FD3F-9D54-D1DD74D8D443}"/>
                </a:ext>
              </a:extLst>
            </p:cNvPr>
            <p:cNvSpPr/>
            <p:nvPr/>
          </p:nvSpPr>
          <p:spPr>
            <a:xfrm>
              <a:off x="6487369" y="3085948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A46693-0E41-646D-F363-EC367B15C9C5}"/>
                </a:ext>
              </a:extLst>
            </p:cNvPr>
            <p:cNvSpPr txBox="1"/>
            <p:nvPr/>
          </p:nvSpPr>
          <p:spPr>
            <a:xfrm>
              <a:off x="6273108" y="2894057"/>
              <a:ext cx="454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256</a:t>
              </a:r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D5E4E7E2-8EBD-1F7E-582D-8049353BF050}"/>
                    </a:ext>
                  </a:extLst>
                </p:cNvPr>
                <p:cNvSpPr txBox="1"/>
                <p:nvPr/>
              </p:nvSpPr>
              <p:spPr>
                <a:xfrm rot="16200000">
                  <a:off x="6203670" y="3468273"/>
                  <a:ext cx="274114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D5E4E7E2-8EBD-1F7E-582D-8049353BF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03670" y="3468273"/>
                  <a:ext cx="274114" cy="184666"/>
                </a:xfrm>
                <a:prstGeom prst="rect">
                  <a:avLst/>
                </a:prstGeom>
                <a:blipFill>
                  <a:blip r:embed="rId22"/>
                  <a:stretch>
                    <a:fillRect t="-4348" r="-6667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ight Arrow 139">
              <a:extLst>
                <a:ext uri="{FF2B5EF4-FFF2-40B4-BE49-F238E27FC236}">
                  <a16:creationId xmlns:a16="http://schemas.microsoft.com/office/drawing/2014/main" id="{7F4A42B8-C395-54D0-147F-59BA5FDC9F6C}"/>
                </a:ext>
              </a:extLst>
            </p:cNvPr>
            <p:cNvSpPr/>
            <p:nvPr/>
          </p:nvSpPr>
          <p:spPr>
            <a:xfrm>
              <a:off x="6565436" y="3349668"/>
              <a:ext cx="180849" cy="9248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ight Arrow 140">
              <a:extLst>
                <a:ext uri="{FF2B5EF4-FFF2-40B4-BE49-F238E27FC236}">
                  <a16:creationId xmlns:a16="http://schemas.microsoft.com/office/drawing/2014/main" id="{1658057F-8F01-8DD2-FB43-592683E6EBC3}"/>
                </a:ext>
              </a:extLst>
            </p:cNvPr>
            <p:cNvSpPr/>
            <p:nvPr/>
          </p:nvSpPr>
          <p:spPr>
            <a:xfrm rot="16200000">
              <a:off x="6411100" y="3762633"/>
              <a:ext cx="210065" cy="12356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AB902E6-72E6-2A15-B630-1AAD20AE0CC9}"/>
                </a:ext>
              </a:extLst>
            </p:cNvPr>
            <p:cNvSpPr txBox="1"/>
            <p:nvPr/>
          </p:nvSpPr>
          <p:spPr>
            <a:xfrm>
              <a:off x="8891517" y="5076115"/>
              <a:ext cx="11201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Concat dim=0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96F5F3C-40E8-06E3-AC4E-EC971F332445}"/>
                </a:ext>
              </a:extLst>
            </p:cNvPr>
            <p:cNvSpPr/>
            <p:nvPr/>
          </p:nvSpPr>
          <p:spPr>
            <a:xfrm>
              <a:off x="7879284" y="2055704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418271B-CA33-9178-9B02-E6012B44F3AE}"/>
                </a:ext>
              </a:extLst>
            </p:cNvPr>
            <p:cNvSpPr/>
            <p:nvPr/>
          </p:nvSpPr>
          <p:spPr>
            <a:xfrm>
              <a:off x="8208820" y="2055704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3219F14-9521-0568-9A00-F3D4361397E4}"/>
                </a:ext>
              </a:extLst>
            </p:cNvPr>
            <p:cNvSpPr txBox="1"/>
            <p:nvPr/>
          </p:nvSpPr>
          <p:spPr>
            <a:xfrm>
              <a:off x="7689620" y="1851458"/>
              <a:ext cx="442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64</a:t>
              </a:r>
              <a:endParaRPr lang="en-US" sz="12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EAC7161-017F-91CD-AE4D-3600E51B1982}"/>
                </a:ext>
              </a:extLst>
            </p:cNvPr>
            <p:cNvSpPr txBox="1"/>
            <p:nvPr/>
          </p:nvSpPr>
          <p:spPr>
            <a:xfrm>
              <a:off x="7994422" y="1848377"/>
              <a:ext cx="5358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64+64</a:t>
              </a:r>
              <a:endParaRPr lang="en-US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C46CC623-59E4-6780-E0A8-515C1758BBB8}"/>
                    </a:ext>
                  </a:extLst>
                </p:cNvPr>
                <p:cNvSpPr txBox="1"/>
                <p:nvPr/>
              </p:nvSpPr>
              <p:spPr>
                <a:xfrm rot="16200000">
                  <a:off x="7592313" y="2438029"/>
                  <a:ext cx="359073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128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C46CC623-59E4-6780-E0A8-515C1758B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592313" y="2438029"/>
                  <a:ext cx="359073" cy="184666"/>
                </a:xfrm>
                <a:prstGeom prst="rect">
                  <a:avLst/>
                </a:prstGeom>
                <a:blipFill>
                  <a:blip r:embed="rId23"/>
                  <a:stretch>
                    <a:fillRect t="-3448" r="-6250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4CA42836-7EB4-B71F-59C7-4CB932B0EB37}"/>
                    </a:ext>
                  </a:extLst>
                </p:cNvPr>
                <p:cNvSpPr txBox="1"/>
                <p:nvPr/>
              </p:nvSpPr>
              <p:spPr>
                <a:xfrm rot="16200000">
                  <a:off x="7899098" y="2438029"/>
                  <a:ext cx="359073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128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4CA42836-7EB4-B71F-59C7-4CB932B0E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899098" y="2438029"/>
                  <a:ext cx="359073" cy="184666"/>
                </a:xfrm>
                <a:prstGeom prst="rect">
                  <a:avLst/>
                </a:prstGeom>
                <a:blipFill>
                  <a:blip r:embed="rId24"/>
                  <a:stretch>
                    <a:fillRect t="-3448" r="-6250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Right Arrow 154">
              <a:extLst>
                <a:ext uri="{FF2B5EF4-FFF2-40B4-BE49-F238E27FC236}">
                  <a16:creationId xmlns:a16="http://schemas.microsoft.com/office/drawing/2014/main" id="{D6B29711-FEDA-03C7-B01C-9AFA63DCEC31}"/>
                </a:ext>
              </a:extLst>
            </p:cNvPr>
            <p:cNvSpPr/>
            <p:nvPr/>
          </p:nvSpPr>
          <p:spPr>
            <a:xfrm>
              <a:off x="7969708" y="2269998"/>
              <a:ext cx="180849" cy="9248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EC2C439-FCE7-2259-47D7-F64BAE646908}"/>
                </a:ext>
              </a:extLst>
            </p:cNvPr>
            <p:cNvSpPr/>
            <p:nvPr/>
          </p:nvSpPr>
          <p:spPr>
            <a:xfrm>
              <a:off x="7599196" y="2035108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7C70FD6-8283-17A6-6FA6-0A26FD86816E}"/>
                </a:ext>
              </a:extLst>
            </p:cNvPr>
            <p:cNvSpPr txBox="1"/>
            <p:nvPr/>
          </p:nvSpPr>
          <p:spPr>
            <a:xfrm>
              <a:off x="7384935" y="1843217"/>
              <a:ext cx="454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128</a:t>
              </a:r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C7FFB06F-36A2-4924-E340-7DF063B1CF39}"/>
                    </a:ext>
                  </a:extLst>
                </p:cNvPr>
                <p:cNvSpPr txBox="1"/>
                <p:nvPr/>
              </p:nvSpPr>
              <p:spPr>
                <a:xfrm rot="16200000">
                  <a:off x="7273018" y="2417433"/>
                  <a:ext cx="359073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128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C7FFB06F-36A2-4924-E340-7DF063B1C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273018" y="2417433"/>
                  <a:ext cx="359073" cy="184666"/>
                </a:xfrm>
                <a:prstGeom prst="rect">
                  <a:avLst/>
                </a:prstGeom>
                <a:blipFill>
                  <a:blip r:embed="rId25"/>
                  <a:stretch>
                    <a:fillRect t="-3448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Right Arrow 158">
              <a:extLst>
                <a:ext uri="{FF2B5EF4-FFF2-40B4-BE49-F238E27FC236}">
                  <a16:creationId xmlns:a16="http://schemas.microsoft.com/office/drawing/2014/main" id="{3BD79F92-8590-467A-ADF8-EC6E34719F9F}"/>
                </a:ext>
              </a:extLst>
            </p:cNvPr>
            <p:cNvSpPr/>
            <p:nvPr/>
          </p:nvSpPr>
          <p:spPr>
            <a:xfrm>
              <a:off x="7677263" y="2298828"/>
              <a:ext cx="180849" cy="9248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ight Arrow 159">
              <a:extLst>
                <a:ext uri="{FF2B5EF4-FFF2-40B4-BE49-F238E27FC236}">
                  <a16:creationId xmlns:a16="http://schemas.microsoft.com/office/drawing/2014/main" id="{1905ABEB-4F78-693B-6AF1-6E481D9CC892}"/>
                </a:ext>
              </a:extLst>
            </p:cNvPr>
            <p:cNvSpPr/>
            <p:nvPr/>
          </p:nvSpPr>
          <p:spPr>
            <a:xfrm rot="16200000">
              <a:off x="7535284" y="2736507"/>
              <a:ext cx="210065" cy="12356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04336A3-CC57-C13C-86B3-5A8A210B623A}"/>
                </a:ext>
              </a:extLst>
            </p:cNvPr>
            <p:cNvSpPr/>
            <p:nvPr/>
          </p:nvSpPr>
          <p:spPr>
            <a:xfrm>
              <a:off x="8999918" y="920326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21C3B2B-871D-EF77-4088-F60A2A44852C}"/>
                </a:ext>
              </a:extLst>
            </p:cNvPr>
            <p:cNvSpPr/>
            <p:nvPr/>
          </p:nvSpPr>
          <p:spPr>
            <a:xfrm>
              <a:off x="9329454" y="920326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D1530B0-2AB9-BE9C-18E0-A226FA694C45}"/>
                </a:ext>
              </a:extLst>
            </p:cNvPr>
            <p:cNvSpPr txBox="1"/>
            <p:nvPr/>
          </p:nvSpPr>
          <p:spPr>
            <a:xfrm>
              <a:off x="8810254" y="716080"/>
              <a:ext cx="442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32</a:t>
              </a:r>
              <a:endParaRPr lang="en-US" sz="12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3AFD787-1C1A-9B5A-BC22-BC12590DB6F2}"/>
                </a:ext>
              </a:extLst>
            </p:cNvPr>
            <p:cNvSpPr txBox="1"/>
            <p:nvPr/>
          </p:nvSpPr>
          <p:spPr>
            <a:xfrm>
              <a:off x="9115056" y="712999"/>
              <a:ext cx="571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32+32</a:t>
              </a:r>
              <a:endParaRPr lang="en-US" sz="1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A0476CB1-3E84-E91A-E17A-D004A44A02CC}"/>
                    </a:ext>
                  </a:extLst>
                </p:cNvPr>
                <p:cNvSpPr txBox="1"/>
                <p:nvPr/>
              </p:nvSpPr>
              <p:spPr>
                <a:xfrm rot="16200000">
                  <a:off x="8712947" y="1302651"/>
                  <a:ext cx="359073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A0476CB1-3E84-E91A-E17A-D004A44A0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712947" y="1302651"/>
                  <a:ext cx="359073" cy="184666"/>
                </a:xfrm>
                <a:prstGeom prst="rect">
                  <a:avLst/>
                </a:prstGeom>
                <a:blipFill>
                  <a:blip r:embed="rId26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4AC371D-CA70-9F6F-18F4-884B7585F8E0}"/>
                    </a:ext>
                  </a:extLst>
                </p:cNvPr>
                <p:cNvSpPr txBox="1"/>
                <p:nvPr/>
              </p:nvSpPr>
              <p:spPr>
                <a:xfrm rot="16200000">
                  <a:off x="9019732" y="1302651"/>
                  <a:ext cx="359073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04AC371D-CA70-9F6F-18F4-884B7585F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019732" y="1302651"/>
                  <a:ext cx="359073" cy="184666"/>
                </a:xfrm>
                <a:prstGeom prst="rect">
                  <a:avLst/>
                </a:prstGeom>
                <a:blipFill>
                  <a:blip r:embed="rId27"/>
                  <a:stretch>
                    <a:fillRect r="-666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ight Arrow 169">
              <a:extLst>
                <a:ext uri="{FF2B5EF4-FFF2-40B4-BE49-F238E27FC236}">
                  <a16:creationId xmlns:a16="http://schemas.microsoft.com/office/drawing/2014/main" id="{78DDC239-AC86-86C0-7111-621597D671DC}"/>
                </a:ext>
              </a:extLst>
            </p:cNvPr>
            <p:cNvSpPr/>
            <p:nvPr/>
          </p:nvSpPr>
          <p:spPr>
            <a:xfrm>
              <a:off x="9090342" y="1134620"/>
              <a:ext cx="180849" cy="9248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60C39E7-2E4C-29B7-37CD-0454E438B0E4}"/>
                </a:ext>
              </a:extLst>
            </p:cNvPr>
            <p:cNvSpPr/>
            <p:nvPr/>
          </p:nvSpPr>
          <p:spPr>
            <a:xfrm>
              <a:off x="8719830" y="899730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0427135-8FBD-B564-C2C7-D7B1CB491496}"/>
                </a:ext>
              </a:extLst>
            </p:cNvPr>
            <p:cNvSpPr txBox="1"/>
            <p:nvPr/>
          </p:nvSpPr>
          <p:spPr>
            <a:xfrm>
              <a:off x="8530283" y="683125"/>
              <a:ext cx="454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64</a:t>
              </a:r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18205435-AC8C-3D39-D63A-C39ED49E7359}"/>
                    </a:ext>
                  </a:extLst>
                </p:cNvPr>
                <p:cNvSpPr txBox="1"/>
                <p:nvPr/>
              </p:nvSpPr>
              <p:spPr>
                <a:xfrm rot="16200000">
                  <a:off x="8393652" y="1282055"/>
                  <a:ext cx="359073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18205435-AC8C-3D39-D63A-C39ED49E7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93652" y="1282055"/>
                  <a:ext cx="359073" cy="184666"/>
                </a:xfrm>
                <a:prstGeom prst="rect">
                  <a:avLst/>
                </a:prstGeom>
                <a:blipFill>
                  <a:blip r:embed="rId28"/>
                  <a:stretch>
                    <a:fillRect t="-3448" r="-6250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Right Arrow 173">
              <a:extLst>
                <a:ext uri="{FF2B5EF4-FFF2-40B4-BE49-F238E27FC236}">
                  <a16:creationId xmlns:a16="http://schemas.microsoft.com/office/drawing/2014/main" id="{4EB2A375-CF5F-6358-B22B-018CE2879C23}"/>
                </a:ext>
              </a:extLst>
            </p:cNvPr>
            <p:cNvSpPr/>
            <p:nvPr/>
          </p:nvSpPr>
          <p:spPr>
            <a:xfrm>
              <a:off x="8797897" y="1163450"/>
              <a:ext cx="180849" cy="92488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ight Arrow 174">
              <a:extLst>
                <a:ext uri="{FF2B5EF4-FFF2-40B4-BE49-F238E27FC236}">
                  <a16:creationId xmlns:a16="http://schemas.microsoft.com/office/drawing/2014/main" id="{AE4EFB31-DCCE-262B-644C-497A2833973D}"/>
                </a:ext>
              </a:extLst>
            </p:cNvPr>
            <p:cNvSpPr/>
            <p:nvPr/>
          </p:nvSpPr>
          <p:spPr>
            <a:xfrm rot="16200000">
              <a:off x="8643561" y="1678983"/>
              <a:ext cx="210065" cy="12356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B6D3C64-A4E0-0CBB-86C8-4A417153FD00}"/>
                </a:ext>
              </a:extLst>
            </p:cNvPr>
            <p:cNvCxnSpPr/>
            <p:nvPr/>
          </p:nvCxnSpPr>
          <p:spPr>
            <a:xfrm>
              <a:off x="10421271" y="880694"/>
              <a:ext cx="0" cy="680454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AF4205E-4153-D124-62AD-CCDC187FE380}"/>
                </a:ext>
              </a:extLst>
            </p:cNvPr>
            <p:cNvSpPr txBox="1"/>
            <p:nvPr/>
          </p:nvSpPr>
          <p:spPr>
            <a:xfrm>
              <a:off x="10288647" y="659105"/>
              <a:ext cx="265248" cy="221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5165D01A-B16C-56CC-6772-E01AF911C8BE}"/>
                    </a:ext>
                  </a:extLst>
                </p:cNvPr>
                <p:cNvSpPr txBox="1"/>
                <p:nvPr/>
              </p:nvSpPr>
              <p:spPr>
                <a:xfrm rot="16200000">
                  <a:off x="10185963" y="1324988"/>
                  <a:ext cx="287246" cy="1589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5165D01A-B16C-56CC-6772-E01AF911C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185963" y="1324988"/>
                  <a:ext cx="287246" cy="158983"/>
                </a:xfrm>
                <a:prstGeom prst="rect">
                  <a:avLst/>
                </a:prstGeom>
                <a:blipFill>
                  <a:blip r:embed="rId29"/>
                  <a:stretch>
                    <a:fillRect t="-21739" r="-21429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Right Arrow 182">
              <a:extLst>
                <a:ext uri="{FF2B5EF4-FFF2-40B4-BE49-F238E27FC236}">
                  <a16:creationId xmlns:a16="http://schemas.microsoft.com/office/drawing/2014/main" id="{B470BD20-7D09-BFBE-EE99-871FC6E053A9}"/>
                </a:ext>
              </a:extLst>
            </p:cNvPr>
            <p:cNvSpPr/>
            <p:nvPr/>
          </p:nvSpPr>
          <p:spPr>
            <a:xfrm>
              <a:off x="8594954" y="5440639"/>
              <a:ext cx="210065" cy="1235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F37FAFF-AC19-E2A0-ACBF-B601E20963F8}"/>
                </a:ext>
              </a:extLst>
            </p:cNvPr>
            <p:cNvSpPr txBox="1"/>
            <p:nvPr/>
          </p:nvSpPr>
          <p:spPr>
            <a:xfrm>
              <a:off x="8891517" y="5363923"/>
              <a:ext cx="528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Conv</a:t>
              </a:r>
            </a:p>
          </p:txBody>
        </p:sp>
        <p:sp>
          <p:nvSpPr>
            <p:cNvPr id="185" name="Right Arrow 184">
              <a:extLst>
                <a:ext uri="{FF2B5EF4-FFF2-40B4-BE49-F238E27FC236}">
                  <a16:creationId xmlns:a16="http://schemas.microsoft.com/office/drawing/2014/main" id="{EC42A062-CB26-B48C-3872-66A9765C16E0}"/>
                </a:ext>
              </a:extLst>
            </p:cNvPr>
            <p:cNvSpPr/>
            <p:nvPr/>
          </p:nvSpPr>
          <p:spPr>
            <a:xfrm>
              <a:off x="10049556" y="1135196"/>
              <a:ext cx="210065" cy="1235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ight Arrow 185">
              <a:extLst>
                <a:ext uri="{FF2B5EF4-FFF2-40B4-BE49-F238E27FC236}">
                  <a16:creationId xmlns:a16="http://schemas.microsoft.com/office/drawing/2014/main" id="{6B333FBC-EEF1-AC7D-6A55-621A5034FF96}"/>
                </a:ext>
              </a:extLst>
            </p:cNvPr>
            <p:cNvSpPr/>
            <p:nvPr/>
          </p:nvSpPr>
          <p:spPr>
            <a:xfrm>
              <a:off x="8594954" y="5696011"/>
              <a:ext cx="210065" cy="12356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871E057-24D5-8B53-B123-B79123DDBD79}"/>
                </a:ext>
              </a:extLst>
            </p:cNvPr>
            <p:cNvSpPr txBox="1"/>
            <p:nvPr/>
          </p:nvSpPr>
          <p:spPr>
            <a:xfrm>
              <a:off x="8891517" y="561929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Sigmoid</a:t>
              </a: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4799958B-01F9-10E1-CA16-9A7965EB59AD}"/>
                </a:ext>
              </a:extLst>
            </p:cNvPr>
            <p:cNvSpPr/>
            <p:nvPr/>
          </p:nvSpPr>
          <p:spPr>
            <a:xfrm>
              <a:off x="10516825" y="1129807"/>
              <a:ext cx="210065" cy="12356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1A2B492-9185-2C96-DADB-5CC25E5B275E}"/>
                </a:ext>
              </a:extLst>
            </p:cNvPr>
            <p:cNvSpPr txBox="1"/>
            <p:nvPr/>
          </p:nvSpPr>
          <p:spPr>
            <a:xfrm>
              <a:off x="10726890" y="977234"/>
              <a:ext cx="746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Out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image</a:t>
              </a:r>
              <a:endParaRPr lang="en-US" sz="1200" dirty="0"/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8EAAC76A-5B5A-C80F-A64F-CA6DF157606D}"/>
                </a:ext>
              </a:extLst>
            </p:cNvPr>
            <p:cNvCxnSpPr>
              <a:cxnSpLocks/>
            </p:cNvCxnSpPr>
            <p:nvPr/>
          </p:nvCxnSpPr>
          <p:spPr>
            <a:xfrm>
              <a:off x="8557883" y="5214614"/>
              <a:ext cx="296563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74482BC-C2F4-2B4A-9D9B-FF7139FB3D63}"/>
                </a:ext>
              </a:extLst>
            </p:cNvPr>
            <p:cNvSpPr/>
            <p:nvPr/>
          </p:nvSpPr>
          <p:spPr>
            <a:xfrm>
              <a:off x="6108450" y="4038366"/>
              <a:ext cx="54923" cy="6366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1D88A0AC-E55C-3E1A-C116-E8DBF2498784}"/>
                </a:ext>
              </a:extLst>
            </p:cNvPr>
            <p:cNvSpPr/>
            <p:nvPr/>
          </p:nvSpPr>
          <p:spPr>
            <a:xfrm>
              <a:off x="4238367" y="4312508"/>
              <a:ext cx="1925005" cy="912915"/>
            </a:xfrm>
            <a:custGeom>
              <a:avLst/>
              <a:gdLst>
                <a:gd name="connsiteX0" fmla="*/ 0 w 1902940"/>
                <a:gd name="connsiteY0" fmla="*/ 0 h 832835"/>
                <a:gd name="connsiteX1" fmla="*/ 1198605 w 1902940"/>
                <a:gd name="connsiteY1" fmla="*/ 827903 h 832835"/>
                <a:gd name="connsiteX2" fmla="*/ 1902940 w 1902940"/>
                <a:gd name="connsiteY2" fmla="*/ 345989 h 83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2940" h="832835">
                  <a:moveTo>
                    <a:pt x="0" y="0"/>
                  </a:moveTo>
                  <a:cubicBezTo>
                    <a:pt x="440724" y="385119"/>
                    <a:pt x="881448" y="770238"/>
                    <a:pt x="1198605" y="827903"/>
                  </a:cubicBezTo>
                  <a:cubicBezTo>
                    <a:pt x="1515762" y="885568"/>
                    <a:pt x="1762897" y="420129"/>
                    <a:pt x="1902940" y="345989"/>
                  </a:cubicBezTo>
                </a:path>
              </a:pathLst>
            </a:custGeom>
            <a:noFill/>
            <a:ln>
              <a:prstDash val="sysDot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ight Arrow 200">
              <a:extLst>
                <a:ext uri="{FF2B5EF4-FFF2-40B4-BE49-F238E27FC236}">
                  <a16:creationId xmlns:a16="http://schemas.microsoft.com/office/drawing/2014/main" id="{91CDFEAA-F762-730E-90C9-6C6A57B9B363}"/>
                </a:ext>
              </a:extLst>
            </p:cNvPr>
            <p:cNvSpPr/>
            <p:nvPr/>
          </p:nvSpPr>
          <p:spPr>
            <a:xfrm>
              <a:off x="6200444" y="4251303"/>
              <a:ext cx="210065" cy="1235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78447996-4C36-B868-DB14-E2B795242C98}"/>
                </a:ext>
              </a:extLst>
            </p:cNvPr>
            <p:cNvSpPr/>
            <p:nvPr/>
          </p:nvSpPr>
          <p:spPr>
            <a:xfrm>
              <a:off x="6483223" y="4013105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9A7305E-C02B-9692-65D5-2CC05F6D17B9}"/>
                </a:ext>
              </a:extLst>
            </p:cNvPr>
            <p:cNvSpPr txBox="1"/>
            <p:nvPr/>
          </p:nvSpPr>
          <p:spPr>
            <a:xfrm>
              <a:off x="6339736" y="3849131"/>
              <a:ext cx="442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256</a:t>
              </a:r>
              <a:endParaRPr lang="en-US" sz="1200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F5554BE-AB78-372C-2881-1770CEE8175D}"/>
                </a:ext>
              </a:extLst>
            </p:cNvPr>
            <p:cNvSpPr/>
            <p:nvPr/>
          </p:nvSpPr>
          <p:spPr>
            <a:xfrm>
              <a:off x="7175253" y="3115725"/>
              <a:ext cx="54923" cy="6366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ight Arrow 204">
              <a:extLst>
                <a:ext uri="{FF2B5EF4-FFF2-40B4-BE49-F238E27FC236}">
                  <a16:creationId xmlns:a16="http://schemas.microsoft.com/office/drawing/2014/main" id="{F4AEE953-4A78-67FA-F349-42B5A1CE9331}"/>
                </a:ext>
              </a:extLst>
            </p:cNvPr>
            <p:cNvSpPr/>
            <p:nvPr/>
          </p:nvSpPr>
          <p:spPr>
            <a:xfrm>
              <a:off x="7304318" y="3341019"/>
              <a:ext cx="210065" cy="1235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51696C3-2BB9-839D-71DC-A2ECBCC96400}"/>
                </a:ext>
              </a:extLst>
            </p:cNvPr>
            <p:cNvSpPr/>
            <p:nvPr/>
          </p:nvSpPr>
          <p:spPr>
            <a:xfrm>
              <a:off x="7611811" y="3102821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CC15C29-12D8-B233-37CF-00E5C8327FC0}"/>
                </a:ext>
              </a:extLst>
            </p:cNvPr>
            <p:cNvSpPr txBox="1"/>
            <p:nvPr/>
          </p:nvSpPr>
          <p:spPr>
            <a:xfrm>
              <a:off x="7468324" y="2914133"/>
              <a:ext cx="442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128</a:t>
              </a:r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D0CE02DC-1E09-0C7F-F92C-0DF240B73F83}"/>
                    </a:ext>
                  </a:extLst>
                </p:cNvPr>
                <p:cNvSpPr txBox="1"/>
                <p:nvPr/>
              </p:nvSpPr>
              <p:spPr>
                <a:xfrm rot="16200000">
                  <a:off x="6240740" y="4412452"/>
                  <a:ext cx="274114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D0CE02DC-1E09-0C7F-F92C-0DF240B73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40740" y="4412452"/>
                  <a:ext cx="274114" cy="184666"/>
                </a:xfrm>
                <a:prstGeom prst="rect">
                  <a:avLst/>
                </a:prstGeom>
                <a:blipFill>
                  <a:blip r:embed="rId30"/>
                  <a:stretch>
                    <a:fillRect r="-625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C1F01672-9722-7346-1891-FF7B7472ED71}"/>
                    </a:ext>
                  </a:extLst>
                </p:cNvPr>
                <p:cNvSpPr txBox="1"/>
                <p:nvPr/>
              </p:nvSpPr>
              <p:spPr>
                <a:xfrm rot="16200000">
                  <a:off x="7381683" y="3497103"/>
                  <a:ext cx="274114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C1F01672-9722-7346-1891-FF7B7472E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81683" y="3497103"/>
                  <a:ext cx="274114" cy="184666"/>
                </a:xfrm>
                <a:prstGeom prst="rect">
                  <a:avLst/>
                </a:prstGeom>
                <a:blipFill>
                  <a:blip r:embed="rId31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3EEC07BF-EE9C-67C2-D600-3D5305B302CE}"/>
                </a:ext>
              </a:extLst>
            </p:cNvPr>
            <p:cNvSpPr/>
            <p:nvPr/>
          </p:nvSpPr>
          <p:spPr>
            <a:xfrm>
              <a:off x="8279130" y="2057162"/>
              <a:ext cx="54923" cy="6366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ight Arrow 219">
              <a:extLst>
                <a:ext uri="{FF2B5EF4-FFF2-40B4-BE49-F238E27FC236}">
                  <a16:creationId xmlns:a16="http://schemas.microsoft.com/office/drawing/2014/main" id="{303E8A5B-C774-5601-5362-07DAF6C81DD9}"/>
                </a:ext>
              </a:extLst>
            </p:cNvPr>
            <p:cNvSpPr/>
            <p:nvPr/>
          </p:nvSpPr>
          <p:spPr>
            <a:xfrm>
              <a:off x="8408195" y="2282456"/>
              <a:ext cx="210065" cy="1235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D4C2EA8-7C81-5B38-4709-5060B7197725}"/>
                </a:ext>
              </a:extLst>
            </p:cNvPr>
            <p:cNvSpPr/>
            <p:nvPr/>
          </p:nvSpPr>
          <p:spPr>
            <a:xfrm>
              <a:off x="8715688" y="2044258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108CA441-98A8-EA31-7789-83DEA502C8F9}"/>
                    </a:ext>
                  </a:extLst>
                </p:cNvPr>
                <p:cNvSpPr txBox="1"/>
                <p:nvPr/>
              </p:nvSpPr>
              <p:spPr>
                <a:xfrm rot="16200000">
                  <a:off x="8443081" y="2438540"/>
                  <a:ext cx="359073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128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108CA441-98A8-EA31-7789-83DEA502C8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443081" y="2438540"/>
                  <a:ext cx="359073" cy="184666"/>
                </a:xfrm>
                <a:prstGeom prst="rect">
                  <a:avLst/>
                </a:prstGeom>
                <a:blipFill>
                  <a:blip r:embed="rId32"/>
                  <a:stretch>
                    <a:fillRect t="-3448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63B42A8-E127-D3B7-C2A5-B39382E43B06}"/>
                </a:ext>
              </a:extLst>
            </p:cNvPr>
            <p:cNvSpPr txBox="1"/>
            <p:nvPr/>
          </p:nvSpPr>
          <p:spPr>
            <a:xfrm>
              <a:off x="8558715" y="1843217"/>
              <a:ext cx="442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64</a:t>
              </a:r>
              <a:endParaRPr lang="en-US" sz="1200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F694317-6BE3-E11E-DA83-0BADB8C2EF4C}"/>
                </a:ext>
              </a:extLst>
            </p:cNvPr>
            <p:cNvSpPr/>
            <p:nvPr/>
          </p:nvSpPr>
          <p:spPr>
            <a:xfrm>
              <a:off x="9392471" y="922698"/>
              <a:ext cx="54923" cy="6366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ight Arrow 227">
              <a:extLst>
                <a:ext uri="{FF2B5EF4-FFF2-40B4-BE49-F238E27FC236}">
                  <a16:creationId xmlns:a16="http://schemas.microsoft.com/office/drawing/2014/main" id="{0B39BBD2-18CB-67EE-5110-3F8A2219D48F}"/>
                </a:ext>
              </a:extLst>
            </p:cNvPr>
            <p:cNvSpPr/>
            <p:nvPr/>
          </p:nvSpPr>
          <p:spPr>
            <a:xfrm>
              <a:off x="9521536" y="1123278"/>
              <a:ext cx="210065" cy="1235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02B8B96-2AC0-B79B-E6F0-D9E99817E94E}"/>
                </a:ext>
              </a:extLst>
            </p:cNvPr>
            <p:cNvSpPr/>
            <p:nvPr/>
          </p:nvSpPr>
          <p:spPr>
            <a:xfrm>
              <a:off x="9829029" y="909794"/>
              <a:ext cx="54923" cy="63665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099F090E-7101-C586-849F-2D159D798FDD}"/>
                    </a:ext>
                  </a:extLst>
                </p:cNvPr>
                <p:cNvSpPr txBox="1"/>
                <p:nvPr/>
              </p:nvSpPr>
              <p:spPr>
                <a:xfrm rot="16200000">
                  <a:off x="9556423" y="1328790"/>
                  <a:ext cx="359073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  <m:sup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099F090E-7101-C586-849F-2D159D798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556423" y="1328790"/>
                  <a:ext cx="359073" cy="184666"/>
                </a:xfrm>
                <a:prstGeom prst="rect">
                  <a:avLst/>
                </a:prstGeom>
                <a:blipFill>
                  <a:blip r:embed="rId33"/>
                  <a:stretch>
                    <a:fillRect t="-3333" r="-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D45B83E6-D15F-046C-11F7-63F840FE480C}"/>
                </a:ext>
              </a:extLst>
            </p:cNvPr>
            <p:cNvSpPr txBox="1"/>
            <p:nvPr/>
          </p:nvSpPr>
          <p:spPr>
            <a:xfrm>
              <a:off x="9654322" y="707191"/>
              <a:ext cx="442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32</a:t>
              </a:r>
              <a:endParaRPr lang="en-US" sz="1200" dirty="0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28923D01-1A73-1DD3-A2C7-EB88A3DE1B39}"/>
                </a:ext>
              </a:extLst>
            </p:cNvPr>
            <p:cNvSpPr/>
            <p:nvPr/>
          </p:nvSpPr>
          <p:spPr>
            <a:xfrm>
              <a:off x="3818238" y="3361038"/>
              <a:ext cx="3385751" cy="815228"/>
            </a:xfrm>
            <a:custGeom>
              <a:avLst/>
              <a:gdLst>
                <a:gd name="connsiteX0" fmla="*/ 0 w 3385751"/>
                <a:gd name="connsiteY0" fmla="*/ 0 h 815228"/>
                <a:gd name="connsiteX1" fmla="*/ 2644346 w 3385751"/>
                <a:gd name="connsiteY1" fmla="*/ 803189 h 815228"/>
                <a:gd name="connsiteX2" fmla="*/ 3385751 w 3385751"/>
                <a:gd name="connsiteY2" fmla="*/ 407773 h 81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5751" h="815228">
                  <a:moveTo>
                    <a:pt x="0" y="0"/>
                  </a:moveTo>
                  <a:cubicBezTo>
                    <a:pt x="1040027" y="367613"/>
                    <a:pt x="2080054" y="735227"/>
                    <a:pt x="2644346" y="803189"/>
                  </a:cubicBezTo>
                  <a:cubicBezTo>
                    <a:pt x="3208638" y="871151"/>
                    <a:pt x="3297194" y="639462"/>
                    <a:pt x="3385751" y="407773"/>
                  </a:cubicBezTo>
                </a:path>
              </a:pathLst>
            </a:custGeom>
            <a:noFill/>
            <a:ln>
              <a:prstDash val="sysDot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3855487E-BC68-55D9-0865-E938E4E92502}"/>
                </a:ext>
              </a:extLst>
            </p:cNvPr>
            <p:cNvSpPr/>
            <p:nvPr/>
          </p:nvSpPr>
          <p:spPr>
            <a:xfrm>
              <a:off x="3225114" y="2273643"/>
              <a:ext cx="5090983" cy="936665"/>
            </a:xfrm>
            <a:custGeom>
              <a:avLst/>
              <a:gdLst>
                <a:gd name="connsiteX0" fmla="*/ 0 w 5090983"/>
                <a:gd name="connsiteY0" fmla="*/ 0 h 936665"/>
                <a:gd name="connsiteX1" fmla="*/ 4164227 w 5090983"/>
                <a:gd name="connsiteY1" fmla="*/ 926757 h 936665"/>
                <a:gd name="connsiteX2" fmla="*/ 5090983 w 5090983"/>
                <a:gd name="connsiteY2" fmla="*/ 407773 h 93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0983" h="936665">
                  <a:moveTo>
                    <a:pt x="0" y="0"/>
                  </a:moveTo>
                  <a:cubicBezTo>
                    <a:pt x="1657865" y="429397"/>
                    <a:pt x="3315730" y="858795"/>
                    <a:pt x="4164227" y="926757"/>
                  </a:cubicBezTo>
                  <a:cubicBezTo>
                    <a:pt x="5012724" y="994719"/>
                    <a:pt x="5051853" y="701246"/>
                    <a:pt x="5090983" y="407773"/>
                  </a:cubicBezTo>
                </a:path>
              </a:pathLst>
            </a:custGeom>
            <a:noFill/>
            <a:ln>
              <a:prstDash val="sysDot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A4BB385A-589B-876C-24F6-DC84BB778BD8}"/>
                </a:ext>
              </a:extLst>
            </p:cNvPr>
            <p:cNvSpPr/>
            <p:nvPr/>
          </p:nvSpPr>
          <p:spPr>
            <a:xfrm>
              <a:off x="2619632" y="1173892"/>
              <a:ext cx="6820930" cy="997642"/>
            </a:xfrm>
            <a:custGeom>
              <a:avLst/>
              <a:gdLst>
                <a:gd name="connsiteX0" fmla="*/ 0 w 6820930"/>
                <a:gd name="connsiteY0" fmla="*/ 0 h 997642"/>
                <a:gd name="connsiteX1" fmla="*/ 4522573 w 6820930"/>
                <a:gd name="connsiteY1" fmla="*/ 988540 h 997642"/>
                <a:gd name="connsiteX2" fmla="*/ 6820930 w 6820930"/>
                <a:gd name="connsiteY2" fmla="*/ 407773 h 99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0930" h="997642">
                  <a:moveTo>
                    <a:pt x="0" y="0"/>
                  </a:moveTo>
                  <a:cubicBezTo>
                    <a:pt x="1692875" y="460289"/>
                    <a:pt x="3385751" y="920578"/>
                    <a:pt x="4522573" y="988540"/>
                  </a:cubicBezTo>
                  <a:cubicBezTo>
                    <a:pt x="5659395" y="1056502"/>
                    <a:pt x="6240162" y="732137"/>
                    <a:pt x="6820930" y="407773"/>
                  </a:cubicBezTo>
                </a:path>
              </a:pathLst>
            </a:custGeom>
            <a:noFill/>
            <a:ln>
              <a:prstDash val="sysDot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544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83</Words>
  <Application>Microsoft Macintosh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 Lyu</dc:creator>
  <cp:lastModifiedBy>Ke Lyu</cp:lastModifiedBy>
  <cp:revision>4</cp:revision>
  <dcterms:created xsi:type="dcterms:W3CDTF">2025-05-01T06:19:03Z</dcterms:created>
  <dcterms:modified xsi:type="dcterms:W3CDTF">2025-05-01T08:07:27Z</dcterms:modified>
</cp:coreProperties>
</file>