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60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CF12-2F1B-0D15-F2F3-49DF362D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0CD7C-173E-57BE-9F65-7ABFE060D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7D5EB-BB23-FD6F-A2A7-519F234F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4F987-3DC4-69FD-639E-B57E2FB2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3D1F-7A17-DCD5-93BF-C81BD1E6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95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C08A-0526-DC7A-5576-67498F1B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FD2A2-A360-F706-50CA-3148A9D45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B6FE7-8058-F76A-578F-85F00966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F3A1-6794-7DAE-DCC4-5A2CDC21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9652C-4240-894A-2B1A-3D9386E4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5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D3ADF-74C9-3C14-3079-947AFBE16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1024B-EA80-686F-9F0C-5CA108EE4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F02A-2C29-94F0-18A3-994D25DA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95D7D-96A5-513F-B46D-88DA4E72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F643-E81D-D29C-0397-AF87D48F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7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4A30-AD46-04DF-4EE2-4492E9A9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91E1-CB1E-BD20-3B53-A55C7B59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45D3-A5A8-288D-D85C-870C21D4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7FF1-7386-95AB-88EB-3AF9FF7F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055D-7FC0-2DB4-B9E3-572FD52B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5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5D15-4548-F31A-B7B4-827D8EF6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08522-6644-7977-07B6-954D95AA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28AA-6D30-86FF-B5A6-4055C9DE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EC94-FFCA-0542-1B50-8CEB9CA1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72B3-C385-0444-CB6F-4B959531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45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7BE6-1617-2EF3-A78F-EA981E09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3FAF-A672-E164-C4F1-BCA56532C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7148A-7DCF-71E8-AAE4-1A07D4EFE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F66A-8BF9-DE84-E14F-E0995CDA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4B8AE-1ED6-4458-5674-1A55D941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24E02-C576-D716-1E17-9224CE04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38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41F-F4C4-8643-D80E-F0DFA825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F7A9B-AF3A-A5F2-D40B-29BF29D1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4E851-1C05-9F3A-CCC8-412802D6E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923DA-B27C-14A5-162A-496793624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93B08-A40D-D722-9F40-F1D500650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778EA-D055-BD6F-55CF-C1ED7A71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C7937-93FE-F58A-9331-CCEC349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1C0E1-653D-1F10-58BF-EEE971F2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7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C78B-4D06-75EC-22AD-5532E008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719B2-A2C2-F457-AFCB-1557CEA4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E38FA-53FF-687A-4B22-8C8643F5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32B1C-D71F-2FF3-A127-6A8DFED8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77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0782F-154C-FFDB-5F3A-4AC02CEC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1DD0C-6AE2-D940-787A-FF84DAD2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C05ED-E9DC-A1BB-6879-75FDECD9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19AA-4906-777C-870D-C6198BFD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B74E-F38E-7AF2-4A18-91554615C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45197-1704-E4AA-71C6-B610EAA54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9D8C9-83C6-0638-204B-699090BB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E759A-A7F0-4692-4D97-0998ACF7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9E0A9-3A5C-4AB2-E5AA-EF0B7870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7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51D7-004E-F11D-8B69-425E80FC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EB77F-C431-F0E3-0A79-683A90BDB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55E89-C725-DCE5-C5CC-0D4079CE3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5ADB7-11E6-D707-554A-86595B08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9750-0B75-F5AF-437C-C43D4B5E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B3C4-91E7-DC10-A1D4-E9BB7508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9BB8A-AD40-E262-65A6-FC552CEA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FC61D-8093-687D-7EA2-B05AE843C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C3AAF-AF0C-5776-819A-269EA6EAE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E03CF-BDE1-48F5-A1DD-5EEC7628775A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EC00B-2464-AFC0-B975-0D7620A26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CE957-9FC0-CFD5-6DC1-1A25C5357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3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globe-australia-continent-geography-3111395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globe-australia-continent-geography-3111395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A272F0-F86D-1386-8573-CFA1CB1E6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" y="-1"/>
            <a:ext cx="12191999" cy="6857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6" y="52386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0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A272F0-F86D-1386-8573-CFA1CB1E6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" y="-1"/>
            <a:ext cx="12191999" cy="6857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33656B-E13C-D9AD-E9F5-24AD816B1F58}"/>
              </a:ext>
            </a:extLst>
          </p:cNvPr>
          <p:cNvSpPr/>
          <p:nvPr/>
        </p:nvSpPr>
        <p:spPr>
          <a:xfrm>
            <a:off x="52382" y="60254"/>
            <a:ext cx="12087224" cy="538821"/>
          </a:xfrm>
          <a:prstGeom prst="rect">
            <a:avLst/>
          </a:prstGeom>
          <a:gradFill>
            <a:gsLst>
              <a:gs pos="19000">
                <a:schemeClr val="tx1">
                  <a:lumMod val="85000"/>
                  <a:lumOff val="15000"/>
                  <a:alpha val="43000"/>
                </a:schemeClr>
              </a:gs>
              <a:gs pos="81000">
                <a:schemeClr val="tx1">
                  <a:lumMod val="85000"/>
                  <a:lumOff val="1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505999-FBE0-E8C5-7B94-49922EE5B00B}"/>
              </a:ext>
            </a:extLst>
          </p:cNvPr>
          <p:cNvSpPr/>
          <p:nvPr/>
        </p:nvSpPr>
        <p:spPr>
          <a:xfrm>
            <a:off x="52384" y="651461"/>
            <a:ext cx="10400150" cy="1122145"/>
          </a:xfrm>
          <a:prstGeom prst="rect">
            <a:avLst/>
          </a:prstGeom>
          <a:gradFill>
            <a:gsLst>
              <a:gs pos="19000">
                <a:schemeClr val="tx1">
                  <a:lumMod val="85000"/>
                  <a:lumOff val="15000"/>
                  <a:alpha val="43000"/>
                </a:schemeClr>
              </a:gs>
              <a:gs pos="81000">
                <a:schemeClr val="tx1">
                  <a:lumMod val="85000"/>
                  <a:lumOff val="1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744040-3EBB-56BB-8D63-F0574BAA5D11}"/>
              </a:ext>
            </a:extLst>
          </p:cNvPr>
          <p:cNvSpPr/>
          <p:nvPr/>
        </p:nvSpPr>
        <p:spPr>
          <a:xfrm>
            <a:off x="10504922" y="637607"/>
            <a:ext cx="1634684" cy="1122145"/>
          </a:xfrm>
          <a:prstGeom prst="rect">
            <a:avLst/>
          </a:prstGeom>
          <a:gradFill>
            <a:gsLst>
              <a:gs pos="19000">
                <a:schemeClr val="tx1">
                  <a:lumMod val="85000"/>
                  <a:lumOff val="15000"/>
                  <a:alpha val="43000"/>
                </a:schemeClr>
              </a:gs>
              <a:gs pos="81000">
                <a:schemeClr val="tx1">
                  <a:lumMod val="85000"/>
                  <a:lumOff val="1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E9C4F3-4BBB-FDA0-8D2C-67AAB73E60B8}"/>
              </a:ext>
            </a:extLst>
          </p:cNvPr>
          <p:cNvSpPr/>
          <p:nvPr/>
        </p:nvSpPr>
        <p:spPr>
          <a:xfrm>
            <a:off x="52382" y="4406302"/>
            <a:ext cx="5542506" cy="2391443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  <a:alpha val="43000"/>
                </a:schemeClr>
              </a:gs>
              <a:gs pos="61000">
                <a:schemeClr val="tx1">
                  <a:lumMod val="85000"/>
                  <a:lumOff val="1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2CBAFC-F246-FF73-ED70-06520E18A6F1}"/>
              </a:ext>
            </a:extLst>
          </p:cNvPr>
          <p:cNvSpPr/>
          <p:nvPr/>
        </p:nvSpPr>
        <p:spPr>
          <a:xfrm>
            <a:off x="52382" y="1839899"/>
            <a:ext cx="4304861" cy="2506149"/>
          </a:xfrm>
          <a:prstGeom prst="rect">
            <a:avLst/>
          </a:prstGeom>
          <a:gradFill>
            <a:gsLst>
              <a:gs pos="19000">
                <a:schemeClr val="tx1">
                  <a:lumMod val="85000"/>
                  <a:lumOff val="15000"/>
                  <a:alpha val="43000"/>
                </a:schemeClr>
              </a:gs>
              <a:gs pos="81000">
                <a:schemeClr val="tx1">
                  <a:lumMod val="85000"/>
                  <a:lumOff val="1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B09411-9C98-C2EB-4932-EB90E8E7A80E}"/>
              </a:ext>
            </a:extLst>
          </p:cNvPr>
          <p:cNvSpPr/>
          <p:nvPr/>
        </p:nvSpPr>
        <p:spPr>
          <a:xfrm>
            <a:off x="4461164" y="1825992"/>
            <a:ext cx="3297381" cy="2506149"/>
          </a:xfrm>
          <a:prstGeom prst="rect">
            <a:avLst/>
          </a:prstGeom>
          <a:gradFill>
            <a:gsLst>
              <a:gs pos="19000">
                <a:schemeClr val="tx1">
                  <a:lumMod val="85000"/>
                  <a:lumOff val="15000"/>
                  <a:alpha val="43000"/>
                </a:schemeClr>
              </a:gs>
              <a:gs pos="81000">
                <a:schemeClr val="tx1">
                  <a:lumMod val="85000"/>
                  <a:lumOff val="1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BA7106-256B-BFCA-2C97-2500A738B4DC}"/>
              </a:ext>
            </a:extLst>
          </p:cNvPr>
          <p:cNvSpPr/>
          <p:nvPr/>
        </p:nvSpPr>
        <p:spPr>
          <a:xfrm>
            <a:off x="7887137" y="1839899"/>
            <a:ext cx="4252469" cy="2492241"/>
          </a:xfrm>
          <a:prstGeom prst="rect">
            <a:avLst/>
          </a:prstGeom>
          <a:gradFill>
            <a:gsLst>
              <a:gs pos="19000">
                <a:schemeClr val="tx1">
                  <a:lumMod val="85000"/>
                  <a:lumOff val="15000"/>
                  <a:alpha val="43000"/>
                </a:schemeClr>
              </a:gs>
              <a:gs pos="81000">
                <a:schemeClr val="tx1">
                  <a:lumMod val="85000"/>
                  <a:lumOff val="1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C7ADC2-59E0-AE24-5662-988BEBE0664F}"/>
              </a:ext>
            </a:extLst>
          </p:cNvPr>
          <p:cNvSpPr/>
          <p:nvPr/>
        </p:nvSpPr>
        <p:spPr>
          <a:xfrm>
            <a:off x="6597114" y="4406302"/>
            <a:ext cx="5542492" cy="2391443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  <a:alpha val="43000"/>
                </a:schemeClr>
              </a:gs>
              <a:gs pos="61000">
                <a:schemeClr val="tx1">
                  <a:lumMod val="85000"/>
                  <a:lumOff val="1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781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 Jeet</dc:creator>
  <cp:lastModifiedBy>kemith nanayakkara</cp:lastModifiedBy>
  <cp:revision>10</cp:revision>
  <dcterms:created xsi:type="dcterms:W3CDTF">2022-12-04T04:32:33Z</dcterms:created>
  <dcterms:modified xsi:type="dcterms:W3CDTF">2023-10-08T11:11:00Z</dcterms:modified>
</cp:coreProperties>
</file>