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8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6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6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1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9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8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8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5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9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5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practicaldistributism.blogspot.com/p/thomas-storck.html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androsmaniac.blogspot.com/2015/05/spotify-music-apk-mo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9F6AA32-13C2-415E-B4CB-5A6D2336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White structure">
            <a:extLst>
              <a:ext uri="{FF2B5EF4-FFF2-40B4-BE49-F238E27FC236}">
                <a16:creationId xmlns:a16="http://schemas.microsoft.com/office/drawing/2014/main" id="{27817454-3474-A8EC-98C2-FEC740EC2E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66000" contrast="42000"/>
                    </a14:imgEffect>
                  </a14:imgLayer>
                </a14:imgProps>
              </a:ext>
            </a:extLst>
          </a:blip>
          <a:srcRect b="242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1DD89B-81D5-1690-DFC0-EC3E67BA01B8}"/>
              </a:ext>
            </a:extLst>
          </p:cNvPr>
          <p:cNvSpPr/>
          <p:nvPr/>
        </p:nvSpPr>
        <p:spPr>
          <a:xfrm>
            <a:off x="117446" y="134225"/>
            <a:ext cx="11962701" cy="6610524"/>
          </a:xfrm>
          <a:prstGeom prst="roundRect">
            <a:avLst/>
          </a:prstGeom>
          <a:gradFill>
            <a:gsLst>
              <a:gs pos="29000">
                <a:schemeClr val="bg1">
                  <a:alpha val="34000"/>
                </a:schemeClr>
              </a:gs>
              <a:gs pos="100000">
                <a:schemeClr val="bg1">
                  <a:lumMod val="52000"/>
                  <a:alpha val="17000"/>
                </a:schemeClr>
              </a:gs>
            </a:gsLst>
            <a:lin ang="5400000" scaled="1"/>
          </a:gradFill>
          <a:ln>
            <a:gradFill>
              <a:gsLst>
                <a:gs pos="19000">
                  <a:schemeClr val="bg1">
                    <a:lumMod val="100000"/>
                    <a:alpha val="80000"/>
                  </a:schemeClr>
                </a:gs>
                <a:gs pos="81000">
                  <a:schemeClr val="bg1">
                    <a:alpha val="18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474572-B02E-15D0-5BA0-61218A05F616}"/>
              </a:ext>
            </a:extLst>
          </p:cNvPr>
          <p:cNvSpPr/>
          <p:nvPr/>
        </p:nvSpPr>
        <p:spPr>
          <a:xfrm>
            <a:off x="413161" y="939567"/>
            <a:ext cx="4487394" cy="2499395"/>
          </a:xfrm>
          <a:prstGeom prst="roundRect">
            <a:avLst/>
          </a:prstGeom>
          <a:gradFill>
            <a:gsLst>
              <a:gs pos="13000">
                <a:srgbClr val="1ED760">
                  <a:alpha val="20000"/>
                </a:srgbClr>
              </a:gs>
              <a:gs pos="88000">
                <a:srgbClr val="1ED760"/>
              </a:gs>
            </a:gsLst>
            <a:lin ang="5400000" scaled="1"/>
          </a:gradFill>
          <a:ln>
            <a:gradFill>
              <a:gsLst>
                <a:gs pos="19000">
                  <a:schemeClr val="bg1">
                    <a:lumMod val="100000"/>
                    <a:alpha val="80000"/>
                  </a:schemeClr>
                </a:gs>
                <a:gs pos="81000">
                  <a:schemeClr val="bg1">
                    <a:alpha val="18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4737F0-1996-5F3B-930B-2E1C9B885A00}"/>
              </a:ext>
            </a:extLst>
          </p:cNvPr>
          <p:cNvSpPr/>
          <p:nvPr/>
        </p:nvSpPr>
        <p:spPr>
          <a:xfrm>
            <a:off x="425045" y="3573177"/>
            <a:ext cx="4506285" cy="2886345"/>
          </a:xfrm>
          <a:prstGeom prst="roundRect">
            <a:avLst/>
          </a:prstGeom>
          <a:gradFill>
            <a:gsLst>
              <a:gs pos="12000">
                <a:schemeClr val="tx1"/>
              </a:gs>
              <a:gs pos="73000">
                <a:schemeClr val="tx1">
                  <a:alpha val="9000"/>
                </a:schemeClr>
              </a:gs>
            </a:gsLst>
            <a:lin ang="5400000" scaled="1"/>
          </a:gradFill>
          <a:ln>
            <a:gradFill>
              <a:gsLst>
                <a:gs pos="19000">
                  <a:schemeClr val="bg1">
                    <a:lumMod val="100000"/>
                    <a:alpha val="80000"/>
                  </a:schemeClr>
                </a:gs>
                <a:gs pos="81000">
                  <a:schemeClr val="bg1">
                    <a:alpha val="18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F20500-F53C-349F-B638-B3B324289CA7}"/>
              </a:ext>
            </a:extLst>
          </p:cNvPr>
          <p:cNvSpPr/>
          <p:nvPr/>
        </p:nvSpPr>
        <p:spPr>
          <a:xfrm>
            <a:off x="5124971" y="939567"/>
            <a:ext cx="3173834" cy="796598"/>
          </a:xfrm>
          <a:prstGeom prst="roundRect">
            <a:avLst/>
          </a:prstGeom>
          <a:gradFill>
            <a:gsLst>
              <a:gs pos="12000">
                <a:schemeClr val="tx1"/>
              </a:gs>
              <a:gs pos="73000">
                <a:schemeClr val="tx1">
                  <a:alpha val="9000"/>
                </a:schemeClr>
              </a:gs>
            </a:gsLst>
            <a:lin ang="5400000" scaled="1"/>
          </a:gradFill>
          <a:ln>
            <a:gradFill>
              <a:gsLst>
                <a:gs pos="19000">
                  <a:schemeClr val="bg1">
                    <a:lumMod val="100000"/>
                    <a:alpha val="80000"/>
                  </a:schemeClr>
                </a:gs>
                <a:gs pos="81000">
                  <a:schemeClr val="bg1">
                    <a:alpha val="18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8222EB-11CC-B561-30E5-2ABE1ED29087}"/>
              </a:ext>
            </a:extLst>
          </p:cNvPr>
          <p:cNvSpPr/>
          <p:nvPr/>
        </p:nvSpPr>
        <p:spPr>
          <a:xfrm>
            <a:off x="5124971" y="1922669"/>
            <a:ext cx="3173834" cy="1895562"/>
          </a:xfrm>
          <a:prstGeom prst="roundRect">
            <a:avLst/>
          </a:prstGeom>
          <a:gradFill>
            <a:gsLst>
              <a:gs pos="12000">
                <a:schemeClr val="tx1"/>
              </a:gs>
              <a:gs pos="73000">
                <a:schemeClr val="tx1">
                  <a:alpha val="9000"/>
                </a:schemeClr>
              </a:gs>
            </a:gsLst>
            <a:lin ang="5400000" scaled="1"/>
          </a:gradFill>
          <a:ln>
            <a:gradFill>
              <a:gsLst>
                <a:gs pos="19000">
                  <a:schemeClr val="bg1">
                    <a:lumMod val="100000"/>
                    <a:alpha val="80000"/>
                  </a:schemeClr>
                </a:gs>
                <a:gs pos="81000">
                  <a:schemeClr val="bg1">
                    <a:alpha val="18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EF6CDE-8F18-5D0C-492F-CBE4DB57FE94}"/>
              </a:ext>
            </a:extLst>
          </p:cNvPr>
          <p:cNvSpPr/>
          <p:nvPr/>
        </p:nvSpPr>
        <p:spPr>
          <a:xfrm>
            <a:off x="8573195" y="1926735"/>
            <a:ext cx="3173834" cy="1895562"/>
          </a:xfrm>
          <a:prstGeom prst="roundRect">
            <a:avLst/>
          </a:prstGeom>
          <a:gradFill>
            <a:gsLst>
              <a:gs pos="12000">
                <a:schemeClr val="tx1"/>
              </a:gs>
              <a:gs pos="73000">
                <a:schemeClr val="tx1">
                  <a:alpha val="9000"/>
                </a:schemeClr>
              </a:gs>
            </a:gsLst>
            <a:lin ang="5400000" scaled="1"/>
          </a:gradFill>
          <a:ln>
            <a:gradFill>
              <a:gsLst>
                <a:gs pos="19000">
                  <a:schemeClr val="bg1">
                    <a:lumMod val="100000"/>
                    <a:alpha val="80000"/>
                  </a:schemeClr>
                </a:gs>
                <a:gs pos="81000">
                  <a:schemeClr val="bg1">
                    <a:alpha val="18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3DC5BC-D6EC-944D-5011-4EF600DB4F00}"/>
              </a:ext>
            </a:extLst>
          </p:cNvPr>
          <p:cNvSpPr/>
          <p:nvPr/>
        </p:nvSpPr>
        <p:spPr>
          <a:xfrm>
            <a:off x="8575641" y="939567"/>
            <a:ext cx="3173834" cy="796598"/>
          </a:xfrm>
          <a:prstGeom prst="roundRect">
            <a:avLst/>
          </a:prstGeom>
          <a:gradFill>
            <a:gsLst>
              <a:gs pos="12000">
                <a:schemeClr val="tx1"/>
              </a:gs>
              <a:gs pos="73000">
                <a:schemeClr val="tx1">
                  <a:alpha val="9000"/>
                </a:schemeClr>
              </a:gs>
            </a:gsLst>
            <a:lin ang="5400000" scaled="1"/>
          </a:gradFill>
          <a:ln>
            <a:gradFill>
              <a:gsLst>
                <a:gs pos="19000">
                  <a:schemeClr val="bg1">
                    <a:lumMod val="100000"/>
                    <a:alpha val="80000"/>
                  </a:schemeClr>
                </a:gs>
                <a:gs pos="81000">
                  <a:schemeClr val="bg1">
                    <a:alpha val="18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EAE264-8C0F-30CD-1901-E3E152042F18}"/>
              </a:ext>
            </a:extLst>
          </p:cNvPr>
          <p:cNvSpPr/>
          <p:nvPr/>
        </p:nvSpPr>
        <p:spPr>
          <a:xfrm>
            <a:off x="937471" y="208667"/>
            <a:ext cx="10261831" cy="558225"/>
          </a:xfrm>
          <a:prstGeom prst="roundRect">
            <a:avLst/>
          </a:prstGeom>
          <a:gradFill>
            <a:gsLst>
              <a:gs pos="93000">
                <a:schemeClr val="tx1"/>
              </a:gs>
              <a:gs pos="95000">
                <a:schemeClr val="tx1">
                  <a:alpha val="9000"/>
                </a:schemeClr>
              </a:gs>
            </a:gsLst>
            <a:lin ang="5400000" scaled="1"/>
          </a:gradFill>
          <a:ln>
            <a:gradFill>
              <a:gsLst>
                <a:gs pos="19000">
                  <a:schemeClr val="bg1">
                    <a:lumMod val="100000"/>
                    <a:alpha val="80000"/>
                  </a:schemeClr>
                </a:gs>
                <a:gs pos="81000">
                  <a:schemeClr val="bg1">
                    <a:alpha val="18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BE5253-DEAF-990F-4336-68296F867AC4}"/>
              </a:ext>
            </a:extLst>
          </p:cNvPr>
          <p:cNvSpPr/>
          <p:nvPr/>
        </p:nvSpPr>
        <p:spPr>
          <a:xfrm>
            <a:off x="5124971" y="3962231"/>
            <a:ext cx="6641983" cy="2497291"/>
          </a:xfrm>
          <a:prstGeom prst="roundRect">
            <a:avLst/>
          </a:prstGeom>
          <a:gradFill>
            <a:gsLst>
              <a:gs pos="12000">
                <a:schemeClr val="tx1"/>
              </a:gs>
              <a:gs pos="73000">
                <a:schemeClr val="tx1">
                  <a:alpha val="9000"/>
                </a:schemeClr>
              </a:gs>
            </a:gsLst>
            <a:lin ang="5400000" scaled="1"/>
          </a:gradFill>
          <a:ln>
            <a:gradFill>
              <a:gsLst>
                <a:gs pos="19000">
                  <a:schemeClr val="bg1">
                    <a:lumMod val="100000"/>
                    <a:alpha val="80000"/>
                  </a:schemeClr>
                </a:gs>
                <a:gs pos="81000">
                  <a:schemeClr val="bg1">
                    <a:alpha val="18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 descr="A green and black logo&#10;&#10;Description automatically generated">
            <a:extLst>
              <a:ext uri="{FF2B5EF4-FFF2-40B4-BE49-F238E27FC236}">
                <a16:creationId xmlns:a16="http://schemas.microsoft.com/office/drawing/2014/main" id="{F6CB641E-A365-6C9A-2BFD-E56B65E55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7471" y="227488"/>
            <a:ext cx="520582" cy="520582"/>
          </a:xfrm>
          <a:prstGeom prst="rect">
            <a:avLst/>
          </a:prstGeom>
        </p:spPr>
      </p:pic>
      <p:pic>
        <p:nvPicPr>
          <p:cNvPr id="22" name="Graphic 21" descr="Refresh with solid fill">
            <a:extLst>
              <a:ext uri="{FF2B5EF4-FFF2-40B4-BE49-F238E27FC236}">
                <a16:creationId xmlns:a16="http://schemas.microsoft.com/office/drawing/2014/main" id="{2052400B-4AFA-0231-8814-9B89F86CB7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22897" y="217780"/>
            <a:ext cx="520583" cy="520583"/>
          </a:xfrm>
          <a:prstGeom prst="rect">
            <a:avLst/>
          </a:prstGeom>
        </p:spPr>
      </p:pic>
      <p:pic>
        <p:nvPicPr>
          <p:cNvPr id="24" name="Picture 23" descr="A green and white logo&#10;&#10;Description automatically generated">
            <a:extLst>
              <a:ext uri="{FF2B5EF4-FFF2-40B4-BE49-F238E27FC236}">
                <a16:creationId xmlns:a16="http://schemas.microsoft.com/office/drawing/2014/main" id="{49C41D6B-7846-112E-BCB5-826646423E4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35438" t="29500" r="4241" b="25929"/>
          <a:stretch/>
        </p:blipFill>
        <p:spPr>
          <a:xfrm>
            <a:off x="1458053" y="243312"/>
            <a:ext cx="1403680" cy="4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29907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The Hand</vt:lpstr>
      <vt:lpstr>The Serif Hand</vt:lpstr>
      <vt:lpstr>ChitchatVTI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kemith nanayakkara</dc:creator>
  <cp:lastModifiedBy>kemith nanayakkara</cp:lastModifiedBy>
  <cp:revision>4</cp:revision>
  <dcterms:created xsi:type="dcterms:W3CDTF">2023-10-19T06:55:10Z</dcterms:created>
  <dcterms:modified xsi:type="dcterms:W3CDTF">2023-10-19T07:57:46Z</dcterms:modified>
</cp:coreProperties>
</file>