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71" r:id="rId6"/>
    <p:sldId id="258" r:id="rId7"/>
    <p:sldId id="259" r:id="rId8"/>
    <p:sldId id="260" r:id="rId9"/>
    <p:sldId id="261" r:id="rId10"/>
    <p:sldId id="267" r:id="rId11"/>
    <p:sldId id="269" r:id="rId12"/>
    <p:sldId id="273" r:id="rId13"/>
    <p:sldId id="274" r:id="rId14"/>
    <p:sldId id="275" r:id="rId15"/>
    <p:sldId id="262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440160"/>
          </a:xfrm>
        </p:spPr>
        <p:txBody>
          <a:bodyPr>
            <a:noAutofit/>
          </a:bodyPr>
          <a:lstStyle/>
          <a:p>
            <a:r>
              <a:rPr lang="tr-TR" dirty="0" err="1" smtClean="0"/>
              <a:t>Reinforcement</a:t>
            </a:r>
            <a:r>
              <a:rPr lang="tr-TR" dirty="0" smtClean="0"/>
              <a:t> Learning </a:t>
            </a:r>
            <a:r>
              <a:rPr lang="tr-TR" dirty="0" err="1" smtClean="0"/>
              <a:t>Curriculum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/>
              <a:t>Q-Learning</a:t>
            </a:r>
          </a:p>
          <a:p>
            <a:pPr lvl="1"/>
            <a:r>
              <a:rPr lang="tr-TR" dirty="0" smtClean="0"/>
              <a:t>Deep Q-Learning</a:t>
            </a:r>
          </a:p>
          <a:p>
            <a:pPr lvl="1"/>
            <a:r>
              <a:rPr lang="tr-TR" dirty="0" err="1" smtClean="0"/>
              <a:t>Environment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/>
            <a:r>
              <a:rPr lang="tr-TR" dirty="0" smtClean="0"/>
              <a:t>Ek-1: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Networks (ANN)</a:t>
            </a:r>
          </a:p>
          <a:p>
            <a:pPr lvl="1"/>
            <a:r>
              <a:rPr lang="tr-TR" dirty="0" smtClean="0"/>
              <a:t>Ek-2: Object Oriented Programming (OOP)</a:t>
            </a:r>
          </a:p>
          <a:p>
            <a:pPr lvl="1"/>
            <a:r>
              <a:rPr lang="tr-TR" dirty="0" smtClean="0"/>
              <a:t>Ek-3: Convolutional </a:t>
            </a:r>
            <a:r>
              <a:rPr lang="tr-TR" dirty="0" err="1" smtClean="0"/>
              <a:t>Neural</a:t>
            </a:r>
            <a:r>
              <a:rPr lang="tr-TR" dirty="0" smtClean="0"/>
              <a:t> Networks (CNN)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1381125"/>
            <a:ext cx="56959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Alpha</a:t>
            </a:r>
            <a:r>
              <a:rPr lang="tr-TR" dirty="0" smtClean="0"/>
              <a:t> </a:t>
            </a:r>
            <a:r>
              <a:rPr lang="tr-TR" dirty="0" err="1" smtClean="0"/>
              <a:t>go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1643856"/>
            <a:ext cx="54292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Manufacturing</a:t>
            </a:r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1586830"/>
            <a:ext cx="66103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Landing</a:t>
            </a:r>
            <a:r>
              <a:rPr lang="tr-TR" dirty="0" smtClean="0"/>
              <a:t> a </a:t>
            </a:r>
            <a:r>
              <a:rPr lang="tr-TR" dirty="0" err="1" smtClean="0"/>
              <a:t>Rocket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5628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OpenAI</a:t>
            </a:r>
            <a:r>
              <a:rPr lang="tr-TR" dirty="0" smtClean="0"/>
              <a:t>-5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1976438"/>
            <a:ext cx="68008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Anaconda</a:t>
            </a:r>
            <a:r>
              <a:rPr lang="tr-TR" dirty="0" smtClean="0"/>
              <a:t> &amp; Python </a:t>
            </a:r>
            <a:r>
              <a:rPr lang="tr-TR" dirty="0" err="1" smtClean="0"/>
              <a:t>Packages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Anaconda</a:t>
            </a:r>
            <a:endParaRPr lang="tr-TR" dirty="0" smtClean="0"/>
          </a:p>
          <a:p>
            <a:r>
              <a:rPr lang="tr-TR" dirty="0" err="1" smtClean="0"/>
              <a:t>Gym</a:t>
            </a:r>
            <a:endParaRPr lang="tr-TR" dirty="0" smtClean="0"/>
          </a:p>
          <a:p>
            <a:r>
              <a:rPr lang="tr-TR" dirty="0" err="1" smtClean="0"/>
              <a:t>Keras</a:t>
            </a:r>
            <a:endParaRPr lang="tr-TR" dirty="0" smtClean="0"/>
          </a:p>
          <a:p>
            <a:r>
              <a:rPr lang="tr-TR" dirty="0" err="1" smtClean="0"/>
              <a:t>Pygame</a:t>
            </a:r>
            <a:endParaRPr lang="tr-TR" dirty="0" smtClean="0"/>
          </a:p>
          <a:p>
            <a:r>
              <a:rPr lang="tr-TR" dirty="0" smtClean="0"/>
              <a:t>Pybox2d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Projects</a:t>
            </a:r>
            <a:endParaRPr lang="tr-T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3384376" cy="331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484784"/>
            <a:ext cx="3030248" cy="305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Projects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4014272" cy="254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348880"/>
            <a:ext cx="45870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Projects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556792"/>
            <a:ext cx="42386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99492"/>
            <a:ext cx="12954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916832"/>
            <a:ext cx="5018112" cy="417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671513"/>
            <a:ext cx="911542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068960"/>
            <a:ext cx="3604245" cy="361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6632"/>
            <a:ext cx="63531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1162050"/>
            <a:ext cx="84105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8" y="908720"/>
            <a:ext cx="8915350" cy="467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51</Words>
  <Application>Microsoft Office PowerPoint</Application>
  <PresentationFormat>Ekran Gösterisi (4:3)</PresentationFormat>
  <Paragraphs>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Ofis Teması</vt:lpstr>
      <vt:lpstr>Reinforcement Learning Curriculum</vt:lpstr>
      <vt:lpstr>Projects</vt:lpstr>
      <vt:lpstr>Projects</vt:lpstr>
      <vt:lpstr>Projects</vt:lpstr>
      <vt:lpstr>Slayt 5</vt:lpstr>
      <vt:lpstr>Slayt 6</vt:lpstr>
      <vt:lpstr>Slayt 7</vt:lpstr>
      <vt:lpstr>Slayt 8</vt:lpstr>
      <vt:lpstr>Slayt 9</vt:lpstr>
      <vt:lpstr>Slayt 10</vt:lpstr>
      <vt:lpstr>Alpha go</vt:lpstr>
      <vt:lpstr>Manufacturing</vt:lpstr>
      <vt:lpstr>Landing a Rocket</vt:lpstr>
      <vt:lpstr>OpenAI-5</vt:lpstr>
      <vt:lpstr>Anaconda &amp; Python Packages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Curriculum</dc:title>
  <dc:creator>kaan</dc:creator>
  <cp:lastModifiedBy>user</cp:lastModifiedBy>
  <cp:revision>24</cp:revision>
  <dcterms:created xsi:type="dcterms:W3CDTF">2019-03-03T21:03:43Z</dcterms:created>
  <dcterms:modified xsi:type="dcterms:W3CDTF">2019-03-05T19:16:12Z</dcterms:modified>
</cp:coreProperties>
</file>