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405" r:id="rId2"/>
    <p:sldId id="407" r:id="rId3"/>
    <p:sldId id="421" r:id="rId4"/>
    <p:sldId id="422" r:id="rId5"/>
    <p:sldId id="423" r:id="rId6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82385"/>
  </p:normalViewPr>
  <p:slideViewPr>
    <p:cSldViewPr snapToGrid="0">
      <p:cViewPr varScale="1">
        <p:scale>
          <a:sx n="105" d="100"/>
          <a:sy n="105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7A3D4-56E4-4B41-920A-4207B7313A59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8CB87-4CAB-6F45-A742-A8794678E0A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6943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0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0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99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8CB87-4CAB-6F45-A742-A8794678E0A6}" type="slidenum">
              <a:rPr lang="en-TR" smtClean="0"/>
              <a:t>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48128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7389-FB1F-A860-211C-F7F3E85AC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3D4CD-5900-C0C2-1A40-C529B6DDE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FEB2C-874C-2FF5-4929-EF510872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1A089-4FCD-6B96-6DB6-E7798B31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27DA9-3F8A-55A0-87F7-9B3CCC37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4688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3493-8365-6E41-59B4-6ABD0B37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E464C-9D13-2AE5-E24F-8D5DBC859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BB260-E981-4D19-12BF-15DCA1F4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66565-1F65-44EE-7E29-8B3C6B8B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0ACF3-9719-06E6-FF81-82C90789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3672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B6BCB-2B05-836A-BF74-8A382D568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0FD33-C84A-AB09-FD53-AD3B1283D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EE611-A633-8859-FC16-186582C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65C21-2DBE-91EE-24B3-5F6A310C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F2205-F826-576A-7474-9639D579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85376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28829D-F75B-4505-94C4-71124CDC0E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55CFA67-2F8B-4995-9D4A-D7F6DB7A9E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32514" y="1343696"/>
            <a:ext cx="5326971" cy="10515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en-US" sz="3000" b="1" dirty="0" smtClean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 defTabSz="685800"/>
            <a:r>
              <a:rPr lang="tr-TR" sz="3000" b="1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SUNUM BAŞLIĞINI BURAYA</a:t>
            </a:r>
          </a:p>
          <a:p>
            <a:pPr algn="ctr" defTabSz="685800"/>
            <a:r>
              <a:rPr lang="tr-TR" sz="3000" b="1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TIKLAYARAK YAZINIZ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8006F26-7074-4181-BD68-EA627195B4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4454" y="2572340"/>
            <a:ext cx="2847657" cy="3139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1600" dirty="0" smtClean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defRPr>
            </a:lvl1pPr>
            <a:lvl2pPr marL="228600" indent="0">
              <a:buNone/>
              <a:defRPr lang="en-US" sz="1800" dirty="0" smtClean="0"/>
            </a:lvl2pPr>
            <a:lvl3pPr marL="685800" indent="0">
              <a:buNone/>
              <a:defRPr lang="en-US" sz="1800" dirty="0" smtClean="0"/>
            </a:lvl3pPr>
            <a:lvl4pPr marL="1143000" indent="0">
              <a:buNone/>
              <a:defRPr lang="en-US" dirty="0" smtClean="0"/>
            </a:lvl4pPr>
            <a:lvl5pPr marL="1600200" indent="0">
              <a:buNone/>
              <a:defRPr lang="tr-TR" dirty="0"/>
            </a:lvl5pPr>
          </a:lstStyle>
          <a:p>
            <a:pPr marL="0" lvl="0" algn="ctr" defTabSz="685800"/>
            <a:r>
              <a:rPr lang="tr-TR"/>
              <a:t>SUNUM TARİHİ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67332EC-221E-4375-8C3C-70B3D4119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1785" y="4254367"/>
            <a:ext cx="4532993" cy="73866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100" smtClean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tr-TR"/>
            </a:lvl5pPr>
          </a:lstStyle>
          <a:p>
            <a:pPr algn="ctr" defTabSz="685800"/>
            <a:r>
              <a:rPr lang="tr-TR" sz="21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Sunum Yapan Ad Soyad</a:t>
            </a:r>
          </a:p>
          <a:p>
            <a:pPr algn="ctr" defTabSz="685800"/>
            <a:r>
              <a:rPr lang="tr-TR" sz="21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Sunum Yapanın Ünvanı</a:t>
            </a:r>
          </a:p>
        </p:txBody>
      </p:sp>
    </p:spTree>
    <p:extLst>
      <p:ext uri="{BB962C8B-B14F-4D97-AF65-F5344CB8AC3E}">
        <p14:creationId xmlns:p14="http://schemas.microsoft.com/office/powerpoint/2010/main" val="4287380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07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3679-55B8-38C8-215B-088EEF0F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D12AF-2BF4-55B6-2115-6C8755AAB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E9763-0EFE-D75E-E879-682ACC40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DD642-F9E8-0170-2527-39652BEE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073AF-BB79-DA37-2B89-2A0A6922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701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DC16-428F-E738-D70F-710ADF78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A34D3-E31A-1885-C114-364A240B2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90DAB-3517-CEDC-8388-23FD3DAC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997CB-86D9-CD49-FBC9-FA7306AE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B5F28-41C2-6B0C-D402-6E0AC1EF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7646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9DCE-2CED-D437-1735-F523AB04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22B6-0FA9-379E-2BBE-2E56B8BF2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D7343-318C-1E7F-9AC6-AC984FC6F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BF6A5-34B0-064E-4C96-E8D0078E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85447-8781-D356-1AEB-BA27BD39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45664-8396-F3F8-39E7-468B6618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4768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4C45-43B8-6FD2-7075-67D35EF9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EE735-D44A-DF59-A5A4-A4306E41F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868B8-AFEE-A087-BB7A-BEA0D8BD6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63EE1-EE49-9CB7-5014-29C28E559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68BC0-94DE-383B-9F9E-CEADAB161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033A8-F12B-A964-0C17-A9F27F81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4C969-E93F-16AE-2BD8-A0315531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23C7E-8AFD-B66F-8F70-078FA77B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4122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849A-ECA9-F07B-FF4C-1465F62B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FFAEB-8060-2C8A-FE72-F59DC9C2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05B39-4A81-B1E2-9F42-2E3CF862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DC2CB-BB8C-CAB7-9DBB-8D28E077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1397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D3DC4-CABD-CAED-49E5-9A998591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44FA9-0B63-68BB-C173-443BC789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DE609-DA01-FE5F-FFBF-A2F597F4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5879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1543-3909-5D48-323B-A5CB3C13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AB15-D8E2-D815-4C4E-507DFD43C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70219-92B9-F54C-C04F-481341980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1863E-048A-EF18-354D-5D6A4A60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A726F-7FCA-DF84-29A7-9D556150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FE146-CD1D-BA59-2B26-FE95CEFA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7833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07B4-B7DC-7E6E-5D6C-D99744EA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82EDC9-AF76-4C44-1E93-AD91555F6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AAF14-0BCC-741C-FEB5-2EAD9C6A5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8AB94-1AA9-4A63-E02B-C7B00BE0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B6273-B000-D4D8-55F6-4614A6D5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CC28F-0525-1609-F22B-EC766EAA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5466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DD0E6-0B66-F00C-5586-07FB8D36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3C033-A406-9F04-4703-AF6EF761C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C7F82-2FC2-EE0D-81C6-7DB544FC9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3C8AC-F847-6148-BF1E-A1B65C7CDFC8}" type="datetimeFigureOut">
              <a:rPr lang="en-TR" smtClean="0"/>
              <a:t>9.05.2023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A7DF-B038-B4C3-78AE-D9D6AB77A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7F487-70B7-B89E-0880-96019204B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9113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kariyer.net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9C35328-0995-44F3-8843-4C6FB84E5C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7600" y="1313216"/>
            <a:ext cx="9956800" cy="480131"/>
          </a:xfr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tr-T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Veri Bilimi : </a:t>
            </a:r>
            <a:r>
              <a:rPr lang="tr-TR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Python</a:t>
            </a:r>
            <a:r>
              <a:rPr lang="tr-T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ile Uygulamalı Doğal Dil İşleme</a:t>
            </a:r>
            <a:r>
              <a:rPr lang="en-TR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33B17B-A78D-4E5A-92FC-1B6447ED9B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5450" y="2983353"/>
            <a:ext cx="6011916" cy="1740989"/>
          </a:xfrm>
        </p:spPr>
        <p:txBody>
          <a:bodyPr wrap="square" lIns="91440" tIns="45720" rIns="91440" bIns="45720" anchor="t">
            <a:spAutoFit/>
          </a:bodyPr>
          <a:lstStyle/>
          <a:p>
            <a:pPr algn="ctr" defTabSz="685800"/>
            <a:r>
              <a:rPr lang="tr-TR" sz="1800" b="1" dirty="0" err="1">
                <a:latin typeface="Arial"/>
                <a:cs typeface="Arial"/>
              </a:rPr>
              <a:t>Embeddings</a:t>
            </a:r>
            <a:endParaRPr lang="tr-TR" sz="1800" b="1" dirty="0">
              <a:latin typeface="Arial"/>
              <a:cs typeface="Arial"/>
            </a:endParaRPr>
          </a:p>
          <a:p>
            <a:pPr algn="ctr" defTabSz="685800"/>
            <a:endParaRPr lang="tr-TR" sz="1800" b="1" dirty="0">
              <a:latin typeface="Arial"/>
              <a:cs typeface="Arial"/>
            </a:endParaRPr>
          </a:p>
          <a:p>
            <a:pPr algn="ctr" defTabSz="685800"/>
            <a:r>
              <a:rPr lang="tr-TR" sz="1800" b="1" dirty="0">
                <a:latin typeface="Arial"/>
                <a:cs typeface="Arial"/>
              </a:rPr>
              <a:t> </a:t>
            </a:r>
          </a:p>
          <a:p>
            <a:pPr algn="ctr" defTabSz="685800"/>
            <a:r>
              <a:rPr lang="tr-TR" sz="1400" dirty="0">
                <a:latin typeface="Arial"/>
                <a:cs typeface="Arial"/>
              </a:rPr>
              <a:t>11 Mayıs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tr-TR" sz="1400" dirty="0">
                <a:latin typeface="Arial"/>
                <a:cs typeface="Arial"/>
              </a:rPr>
              <a:t>2023</a:t>
            </a:r>
            <a:endParaRPr lang="sk-SK" sz="1400" dirty="0"/>
          </a:p>
          <a:p>
            <a:pPr algn="ctr"/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1395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2337" y="80688"/>
            <a:ext cx="40819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Training &amp; </a:t>
            </a:r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Prediction</a:t>
            </a:r>
            <a:endParaRPr lang="tr-TR" sz="2400" b="1" dirty="0">
              <a:solidFill>
                <a:srgbClr val="8316B5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DCF8C-D333-AC10-3317-DB76CECD1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96" y="1231392"/>
            <a:ext cx="5070611" cy="2414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ED69CA-3792-55B5-17D8-E0D1A4D1A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97" y="3645431"/>
            <a:ext cx="5070610" cy="2414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989CDE-88C6-A017-8CC8-2CAE5BE9E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3587" y="1371549"/>
            <a:ext cx="4776216" cy="22738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903968-BF7A-001F-7A25-42E7B6614F25}"/>
              </a:ext>
            </a:extLst>
          </p:cNvPr>
          <p:cNvSpPr txBox="1"/>
          <p:nvPr/>
        </p:nvSpPr>
        <p:spPr>
          <a:xfrm>
            <a:off x="0" y="6523396"/>
            <a:ext cx="73278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Slide credit: </a:t>
            </a:r>
            <a:r>
              <a:rPr lang="en-TR" sz="1050" dirty="0"/>
              <a:t>https://www.coursera.org/learn/probabilistic-models-in-nlp/lecture/Lkuce/basic-word-representations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15554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2337" y="80688"/>
            <a:ext cx="40819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THE END</a:t>
            </a:r>
            <a:endParaRPr lang="tr-TR" sz="2400" b="1" dirty="0">
              <a:solidFill>
                <a:srgbClr val="8316B5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0615F-46D3-333A-BAED-8E8B2CB09413}"/>
              </a:ext>
            </a:extLst>
          </p:cNvPr>
          <p:cNvSpPr txBox="1"/>
          <p:nvPr/>
        </p:nvSpPr>
        <p:spPr>
          <a:xfrm>
            <a:off x="60518" y="6606903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Slide credit: Pedro </a:t>
            </a:r>
            <a:r>
              <a:rPr lang="en-US" sz="1050" dirty="0" err="1"/>
              <a:t>Domingos</a:t>
            </a:r>
            <a:endParaRPr lang="en-TR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1884B-C5D1-F45B-3D8A-217080E44F81}"/>
              </a:ext>
            </a:extLst>
          </p:cNvPr>
          <p:cNvSpPr txBox="1"/>
          <p:nvPr/>
        </p:nvSpPr>
        <p:spPr>
          <a:xfrm>
            <a:off x="5376672" y="2414016"/>
            <a:ext cx="1902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400" dirty="0"/>
              <a:t>TEŞEKKÜRLER</a:t>
            </a:r>
          </a:p>
        </p:txBody>
      </p:sp>
    </p:spTree>
    <p:extLst>
      <p:ext uri="{BB962C8B-B14F-4D97-AF65-F5344CB8AC3E}">
        <p14:creationId xmlns:p14="http://schemas.microsoft.com/office/powerpoint/2010/main" val="337927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7BED57-D293-48A1-2B62-08D61862F427}"/>
              </a:ext>
            </a:extLst>
          </p:cNvPr>
          <p:cNvSpPr txBox="1"/>
          <p:nvPr/>
        </p:nvSpPr>
        <p:spPr>
          <a:xfrm>
            <a:off x="414528" y="87481"/>
            <a:ext cx="11362944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Konu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: </a:t>
            </a:r>
            <a:r>
              <a:rPr lang="en-US" sz="1200" b="0" i="0" u="sng" strike="noStrike" dirty="0">
                <a:solidFill>
                  <a:srgbClr val="DCA1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http://Kariyer.net"/>
              </a:rPr>
              <a:t>Kariyer.net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‘in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sunduğu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ürünler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iyileştirmenin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 yeni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ürünün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bilinen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yapay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zeka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yöntemleriyle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l"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l">
              <a:spcAft>
                <a:spcPts val="0"/>
              </a:spcAft>
            </a:pP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Hedef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: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Günde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300.000 den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fazla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iş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başvurusunun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olduğu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200" b="0" i="0" u="sng" strike="noStrike" dirty="0" err="1">
                <a:solidFill>
                  <a:srgbClr val="DCA1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http://Kariyer.net"/>
              </a:rPr>
              <a:t>Kariyer.net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’te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iş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arayanların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işverenlerin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hayatının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kolaylaştırılması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verimlerinin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arttırılması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gelire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pozitif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etki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Doğru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adayın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kısa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sürede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doğru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işverenle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buluşturulması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l">
              <a:spcAft>
                <a:spcPts val="0"/>
              </a:spcAft>
            </a:pP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Örnek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problemler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: 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Az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başvuru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Alakasız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başvuru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Teknik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akademik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kişiler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rakiplerin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rekabetçi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olması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Herhangi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seviye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adayların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iş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arama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süreçlerinde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teknolojinin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daha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fazla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entegre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edilmesi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üyelik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cv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hazırlama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ilan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arama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ön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yazı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başvuru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vs..</a:t>
            </a: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İlan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hazırlama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Aday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arama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İhtiyaçlarını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düzgün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ifade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etme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işveren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mülakat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değerlendirmesi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otomatik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değerlendirme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referans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check</a:t>
            </a: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kariyer.nete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gelmeden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adayları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bulma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algn="l"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l">
              <a:spcAft>
                <a:spcPts val="0"/>
              </a:spcAft>
            </a:pP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Şansınızı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deneyebilirsiniz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mesela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 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İşverenler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e-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ticaret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ürünü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kurumsal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hediye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Yeni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çalışanlar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otomatikleştirilmiş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on-boarding,</a:t>
            </a: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Genç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kullanıcıların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çekimi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</a:pP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Değerlendirme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Kriterleri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: 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Problemin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alt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parçalarıyla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beraber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net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ifadesi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Hedeflere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uygunluk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Muhtelif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çözüm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yöntemleri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seçim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kararının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sebepleri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Teknolojinin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kullanımı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Mimari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şema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Modüllerin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çalışma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şekli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kullanım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sebebi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Uygulanabilirlik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Maliyet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Değişim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büyüklüğü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yenilik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katsayısı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Hedef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Ölçüm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metodu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Pazarlama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stratejisi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63063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904DED-0753-4B48-487B-C7F43703AEA1}"/>
              </a:ext>
            </a:extLst>
          </p:cNvPr>
          <p:cNvSpPr txBox="1"/>
          <p:nvPr/>
        </p:nvSpPr>
        <p:spPr>
          <a:xfrm>
            <a:off x="164592" y="158874"/>
            <a:ext cx="11862816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l">
              <a:spcAft>
                <a:spcPts val="0"/>
              </a:spcAft>
            </a:pP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Problem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değerlendirme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kriterleri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alt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maddesi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örnekler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l">
              <a:spcAft>
                <a:spcPts val="0"/>
              </a:spcAft>
            </a:pP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Sorun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Verimsiz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iş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eşleştirme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süreci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Değerlendirme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ölçütleri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İş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eşleştirme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algoritmasının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doğruluğu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İş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arayanın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uygun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iş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önerilerini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alması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geçen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süre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İş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arayanlara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sunulan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iş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önerilerinin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sayısı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Kullanıcılardan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iş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eşleştirmelerinin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kalitesiyle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ilgili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geri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bildirimler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l">
              <a:spcAft>
                <a:spcPts val="0"/>
              </a:spcAft>
            </a:pP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Sorun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Düşük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işveren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etkileşimi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iş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ilanı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yayınlama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oranları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Değerlendirme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ölçütleri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Ayda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yayınlanan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iş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ilanları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sayısı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Platformu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düzenli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olarak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kullanan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işverenlerin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sayısı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İşverenlerden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platformun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kullanım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kolaylığı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hakkındaki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geri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bildirimler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İşveren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etkileşimini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artırmayı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amaçlayan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pazarlama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kampanyalarının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etkinliği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Not: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Ölçütler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her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spesifik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sorun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özelleştirilmeli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önerilen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çözümlerin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etkililiğini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ölçmenin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yolunu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sağlamalıdır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l"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l">
              <a:spcAft>
                <a:spcPts val="0"/>
              </a:spcAft>
            </a:pP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Sorun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İlan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eşleştirme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veriminin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arttırılması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Önerdiğimiz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çözüm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Kariyer.net'teki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iş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eşleştirme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sürecini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iyileştirmek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doğal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dil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işleme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tekniklerini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kullanan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makine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öğrenimi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algoritması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geliştirmektir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iş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arayanların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becerilerini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deneyimlerini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işverenlerin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açık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pozisyonları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gereksinimlerini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daha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iyi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anlamak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iş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arayanların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özgeçmişlerini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işverenlerin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iş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ilanlarını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analiz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edebilir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..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Hangi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algoritmalar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literatür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durumu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l">
              <a:spcAft>
                <a:spcPts val="0"/>
              </a:spcAft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iş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arayanların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becerilerini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niteliklerini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eşleştiren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yapay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zeka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kullanarak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iş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ilanlarını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sıralayabilir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İşverenlerin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iş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ilanlarını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daha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iyi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anlamak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işverenlerin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iş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ilanlarını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analiz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edebilir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onlara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ilgili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iş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arayanları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öner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..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modeller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karşılaşabilecek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durumlar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zorluklar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l"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çözümün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etkililiğini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değerlendirmek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işlem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süresi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iş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arayanların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alacakları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ilgili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iş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önerilerinin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sayısı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algoritmanın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doğruluğu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kullanıcılardan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alınan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geri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bildirimler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gibi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birkaç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metrik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kullanılabilir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7331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5395</TotalTime>
  <Words>478</Words>
  <Application>Microsoft Macintosh PowerPoint</Application>
  <PresentationFormat>Widescreen</PresentationFormat>
  <Paragraphs>77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Kemal Can Kara</dc:creator>
  <cp:lastModifiedBy>Kemal Can Kara</cp:lastModifiedBy>
  <cp:revision>69</cp:revision>
  <dcterms:created xsi:type="dcterms:W3CDTF">2023-05-05T15:50:07Z</dcterms:created>
  <dcterms:modified xsi:type="dcterms:W3CDTF">2023-05-10T11:59:45Z</dcterms:modified>
</cp:coreProperties>
</file>