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05" r:id="rId2"/>
    <p:sldId id="407" r:id="rId3"/>
    <p:sldId id="421" r:id="rId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2385"/>
  </p:normalViewPr>
  <p:slideViewPr>
    <p:cSldViewPr snapToGrid="0">
      <p:cViewPr varScale="1">
        <p:scale>
          <a:sx n="105" d="100"/>
          <a:sy n="105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3D4-56E4-4B41-920A-4207B7313A59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CB87-4CAB-6F45-A742-A8794678E0A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9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389-FB1F-A860-211C-F7F3E85A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D4CD-5900-C0C2-1A40-C529B6DD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EB2C-874C-2FF5-4929-EF51087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089-4FCD-6B96-6DB6-E7798B3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7DA9-3F8A-55A0-87F7-9B3CCC3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68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493-8365-6E41-59B4-6ABD0B37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464C-9D13-2AE5-E24F-8D5DBC85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B260-E981-4D19-12BF-15DCA1F4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6565-1F65-44EE-7E29-8B3C6B8B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ACF3-9719-06E6-FF81-82C90789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67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6BCB-2B05-836A-BF74-8A382D56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FD33-C84A-AB09-FD53-AD3B1283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611-A633-8859-FC16-186582C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5C21-2DBE-91EE-24B3-5F6A310C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2205-F826-576A-7474-9639D57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37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8829D-F75B-4505-94C4-71124CDC0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5CFA67-2F8B-4995-9D4A-D7F6DB7A9E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2514" y="1343696"/>
            <a:ext cx="5326971" cy="10515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000" b="1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BAŞLIĞINI BURAYA</a:t>
            </a:r>
          </a:p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TIKLAYARAK YAZINIZ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06F26-7074-4181-BD68-EA627195B4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4454" y="2572340"/>
            <a:ext cx="2847657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tr-TR" dirty="0"/>
            </a:lvl5pPr>
          </a:lstStyle>
          <a:p>
            <a:pPr marL="0" lvl="0" algn="ctr" defTabSz="685800"/>
            <a:r>
              <a:rPr lang="tr-TR"/>
              <a:t>SUNUM TARİHİ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67332EC-221E-4375-8C3C-70B3D411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1785" y="4254367"/>
            <a:ext cx="4532993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10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tr-TR"/>
            </a:lvl5pPr>
          </a:lstStyle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 Ad Soyad</a:t>
            </a:r>
          </a:p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Yapanın Ünvanı</a:t>
            </a:r>
          </a:p>
        </p:txBody>
      </p:sp>
    </p:spTree>
    <p:extLst>
      <p:ext uri="{BB962C8B-B14F-4D97-AF65-F5344CB8AC3E}">
        <p14:creationId xmlns:p14="http://schemas.microsoft.com/office/powerpoint/2010/main" val="42873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679-55B8-38C8-215B-088EEF0F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2AF-2BF4-55B6-2115-6C8755AA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9763-0EFE-D75E-E879-682ACC40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D642-F9E8-0170-2527-39652BEE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73AF-BB79-DA37-2B89-2A0A6922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70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DC16-428F-E738-D70F-710ADF78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34D3-E31A-1885-C114-364A240B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DAB-3517-CEDC-8388-23FD3DA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97CB-86D9-CD49-FBC9-FA7306A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5F28-41C2-6B0C-D402-6E0AC1E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6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DCE-2CED-D437-1735-F523AB0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2B6-0FA9-379E-2BBE-2E56B8BF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7343-318C-1E7F-9AC6-AC984FC6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F6A5-34B0-064E-4C96-E8D0078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447-8781-D356-1AEB-BA27BD39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5664-8396-F3F8-39E7-468B6618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6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45-43B8-6FD2-7075-67D35EF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E735-D44A-DF59-A5A4-A4306E41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68B8-AFEE-A087-BB7A-BEA0D8BD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3EE1-EE49-9CB7-5014-29C28E55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68BC0-94DE-383B-9F9E-CEADAB161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33A8-F12B-A964-0C17-A9F27F8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C969-E93F-16AE-2BD8-A0315531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3C7E-8AFD-B66F-8F70-078FA77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12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49A-ECA9-F07B-FF4C-1465F62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FAEB-8060-2C8A-FE72-F59DC9C2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5B39-4A81-B1E2-9F42-2E3CF86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DC2CB-BB8C-CAB7-9DBB-8D28E077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3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3DC4-CABD-CAED-49E5-9A99859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4FA9-0B63-68BB-C173-443BC789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DE609-DA01-FE5F-FFBF-A2F597F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87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543-3909-5D48-323B-A5CB3C13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AB15-D8E2-D815-4C4E-507DFD43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0219-92B9-F54C-C04F-4813419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863E-048A-EF18-354D-5D6A4A60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726F-7FCA-DF84-29A7-9D556150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E146-CD1D-BA59-2B26-FE95CE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83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07B4-B7DC-7E6E-5D6C-D99744EA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2EDC9-AF76-4C44-1E93-AD91555F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AF14-0BCC-741C-FEB5-2EAD9C6A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AB94-1AA9-4A63-E02B-C7B00BE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6273-B000-D4D8-55F6-4614A6D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C28F-0525-1609-F22B-EC766EA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6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D0E6-0B66-F00C-5586-07FB8D3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C033-A406-9F04-4703-AF6EF76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7F82-2FC2-EE0D-81C6-7DB544FC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A7DF-B038-B4C3-78AE-D9D6AB77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F487-70B7-B89E-0880-96019204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11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C35328-0995-44F3-8843-4C6FB84E5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313216"/>
            <a:ext cx="9956800" cy="480131"/>
          </a:xfr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 Bilimi :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ile Uygulamalı Doğal Dil İşleme</a:t>
            </a:r>
            <a:r>
              <a:rPr lang="en-T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33B17B-A78D-4E5A-92FC-1B6447ED9B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5450" y="2983353"/>
            <a:ext cx="6011916" cy="1740989"/>
          </a:xfrm>
        </p:spPr>
        <p:txBody>
          <a:bodyPr wrap="square" lIns="91440" tIns="45720" rIns="91440" bIns="45720" anchor="t">
            <a:spAutoFit/>
          </a:bodyPr>
          <a:lstStyle/>
          <a:p>
            <a:pPr algn="ctr" defTabSz="685800"/>
            <a:r>
              <a:rPr lang="tr-TR" sz="1800" b="1" dirty="0" err="1">
                <a:latin typeface="Arial"/>
                <a:cs typeface="Arial"/>
              </a:rPr>
              <a:t>Embeddings</a:t>
            </a:r>
            <a:endParaRPr lang="tr-TR" sz="1800" b="1" dirty="0">
              <a:latin typeface="Arial"/>
              <a:cs typeface="Arial"/>
            </a:endParaRPr>
          </a:p>
          <a:p>
            <a:pPr algn="ctr" defTabSz="685800"/>
            <a:endParaRPr lang="tr-TR" sz="1800" b="1" dirty="0">
              <a:latin typeface="Arial"/>
              <a:cs typeface="Arial"/>
            </a:endParaRPr>
          </a:p>
          <a:p>
            <a:pPr algn="ctr" defTabSz="685800"/>
            <a:r>
              <a:rPr lang="tr-TR" sz="1800" b="1" dirty="0">
                <a:latin typeface="Arial"/>
                <a:cs typeface="Arial"/>
              </a:rPr>
              <a:t> </a:t>
            </a:r>
          </a:p>
          <a:p>
            <a:pPr algn="ctr" defTabSz="685800"/>
            <a:r>
              <a:rPr lang="tr-TR" sz="1400" dirty="0">
                <a:latin typeface="Arial"/>
                <a:cs typeface="Arial"/>
              </a:rPr>
              <a:t>11 Mayıs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tr-TR" sz="1400" dirty="0">
                <a:latin typeface="Arial"/>
                <a:cs typeface="Arial"/>
              </a:rPr>
              <a:t>2023</a:t>
            </a:r>
            <a:endParaRPr lang="sk-SK" sz="1400" dirty="0"/>
          </a:p>
          <a:p>
            <a:pPr algn="ctr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39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Training &amp;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Prediction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DCF8C-D333-AC10-3317-DB76CECD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6" y="1231392"/>
            <a:ext cx="5070611" cy="241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D69CA-3792-55B5-17D8-E0D1A4D1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7" y="3645431"/>
            <a:ext cx="5070610" cy="2414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89CDE-88C6-A017-8CC8-2CAE5BE9E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587" y="1371549"/>
            <a:ext cx="4776216" cy="2273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</a:t>
            </a:r>
            <a:r>
              <a:rPr lang="en-TR" sz="1050" dirty="0"/>
              <a:t>https://www.coursera.org/learn/probabilistic-models-in-nlp/lecture/Lkuce/basic-word-representations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55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THE END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0615F-46D3-333A-BAED-8E8B2CB09413}"/>
              </a:ext>
            </a:extLst>
          </p:cNvPr>
          <p:cNvSpPr txBox="1"/>
          <p:nvPr/>
        </p:nvSpPr>
        <p:spPr>
          <a:xfrm>
            <a:off x="60518" y="660690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Pedro </a:t>
            </a:r>
            <a:r>
              <a:rPr lang="en-US" sz="1050" dirty="0" err="1"/>
              <a:t>Domingos</a:t>
            </a:r>
            <a:endParaRPr lang="en-TR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884B-C5D1-F45B-3D8A-217080E44F81}"/>
              </a:ext>
            </a:extLst>
          </p:cNvPr>
          <p:cNvSpPr txBox="1"/>
          <p:nvPr/>
        </p:nvSpPr>
        <p:spPr>
          <a:xfrm>
            <a:off x="5376672" y="2414016"/>
            <a:ext cx="1902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37927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48</Words>
  <Application>Microsoft Macintosh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Kemal Can Kara</dc:creator>
  <cp:lastModifiedBy>Kemal Can Kara</cp:lastModifiedBy>
  <cp:revision>66</cp:revision>
  <dcterms:created xsi:type="dcterms:W3CDTF">2023-05-05T15:50:07Z</dcterms:created>
  <dcterms:modified xsi:type="dcterms:W3CDTF">2023-05-09T19:07:03Z</dcterms:modified>
</cp:coreProperties>
</file>