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05" r:id="rId2"/>
    <p:sldId id="407" r:id="rId3"/>
    <p:sldId id="436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5" r:id="rId15"/>
    <p:sldId id="421" r:id="rId1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82453"/>
  </p:normalViewPr>
  <p:slideViewPr>
    <p:cSldViewPr snapToGrid="0">
      <p:cViewPr varScale="1">
        <p:scale>
          <a:sx n="105" d="100"/>
          <a:sy n="105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3D4-56E4-4B41-920A-4207B7313A59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CB87-4CAB-6F45-A742-A8794678E0A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694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6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4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"Bir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tekrarlayan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sinir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ağı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modelin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içinde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zaman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bağımlılığı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girdi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verileri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hakkında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şeyler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yakaladığınız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kendisiyle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bağlantılı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olan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tekrarlayan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bağlantıya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sahip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olduğunuz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anlamına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gelir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Bizim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gelenesel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modellerinin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yakalayamadığı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bazı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bağımlılıkları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yakalar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Bilgiyi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cümle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başından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sonuna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kadar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taşımaya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çalışır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Sequantial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Her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output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diğer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tekrarylayan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rnn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giriş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yapıyor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yeni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bilgi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daha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fazla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etki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edecek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şekilde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adımlanıyr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7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4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389-FB1F-A860-211C-F7F3E85A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D4CD-5900-C0C2-1A40-C529B6DD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EB2C-874C-2FF5-4929-EF51087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A089-4FCD-6B96-6DB6-E7798B3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7DA9-3F8A-55A0-87F7-9B3CCC37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468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3493-8365-6E41-59B4-6ABD0B37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464C-9D13-2AE5-E24F-8D5DBC85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B260-E981-4D19-12BF-15DCA1F4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6565-1F65-44EE-7E29-8B3C6B8B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ACF3-9719-06E6-FF81-82C90789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367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B6BCB-2B05-836A-BF74-8A382D56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FD33-C84A-AB09-FD53-AD3B1283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611-A633-8859-FC16-186582C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5C21-2DBE-91EE-24B3-5F6A310C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2205-F826-576A-7474-9639D57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537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8829D-F75B-4505-94C4-71124CDC0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5CFA67-2F8B-4995-9D4A-D7F6DB7A9E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2514" y="1343696"/>
            <a:ext cx="5326971" cy="10515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000" b="1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BAŞLIĞINI BURAYA</a:t>
            </a:r>
          </a:p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TIKLAYARAK YAZINIZ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006F26-7074-4181-BD68-EA627195B4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4454" y="2572340"/>
            <a:ext cx="2847657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1600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tr-TR" dirty="0"/>
            </a:lvl5pPr>
          </a:lstStyle>
          <a:p>
            <a:pPr marL="0" lvl="0" algn="ctr" defTabSz="685800"/>
            <a:r>
              <a:rPr lang="tr-TR"/>
              <a:t>SUNUM TARİHİ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67332EC-221E-4375-8C3C-70B3D4119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1785" y="4254367"/>
            <a:ext cx="4532993" cy="73866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10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tr-TR"/>
            </a:lvl5pPr>
          </a:lstStyle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 Ad Soyad</a:t>
            </a:r>
          </a:p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Yapanın Ünvanı</a:t>
            </a:r>
          </a:p>
        </p:txBody>
      </p:sp>
    </p:spTree>
    <p:extLst>
      <p:ext uri="{BB962C8B-B14F-4D97-AF65-F5344CB8AC3E}">
        <p14:creationId xmlns:p14="http://schemas.microsoft.com/office/powerpoint/2010/main" val="428738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679-55B8-38C8-215B-088EEF0F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12AF-2BF4-55B6-2115-6C8755AA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9763-0EFE-D75E-E879-682ACC40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D642-F9E8-0170-2527-39652BEE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73AF-BB79-DA37-2B89-2A0A6922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701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DC16-428F-E738-D70F-710ADF78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34D3-E31A-1885-C114-364A240B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0DAB-3517-CEDC-8388-23FD3DAC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97CB-86D9-CD49-FBC9-FA7306AE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5F28-41C2-6B0C-D402-6E0AC1E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6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9DCE-2CED-D437-1735-F523AB04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22B6-0FA9-379E-2BBE-2E56B8BF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7343-318C-1E7F-9AC6-AC984FC6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F6A5-34B0-064E-4C96-E8D0078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447-8781-D356-1AEB-BA27BD39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5664-8396-F3F8-39E7-468B6618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76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C45-43B8-6FD2-7075-67D35EF9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EE735-D44A-DF59-A5A4-A4306E41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68B8-AFEE-A087-BB7A-BEA0D8BD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3EE1-EE49-9CB7-5014-29C28E55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68BC0-94DE-383B-9F9E-CEADAB161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033A8-F12B-A964-0C17-A9F27F8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4C969-E93F-16AE-2BD8-A0315531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23C7E-8AFD-B66F-8F70-078FA77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12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849A-ECA9-F07B-FF4C-1465F62B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FFAEB-8060-2C8A-FE72-F59DC9C2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05B39-4A81-B1E2-9F42-2E3CF86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DC2CB-BB8C-CAB7-9DBB-8D28E077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39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3DC4-CABD-CAED-49E5-9A99859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4FA9-0B63-68BB-C173-443BC789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DE609-DA01-FE5F-FFBF-A2F597F4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87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543-3909-5D48-323B-A5CB3C13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AB15-D8E2-D815-4C4E-507DFD43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70219-92B9-F54C-C04F-4813419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863E-048A-EF18-354D-5D6A4A60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726F-7FCA-DF84-29A7-9D556150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E146-CD1D-BA59-2B26-FE95CEF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833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07B4-B7DC-7E6E-5D6C-D99744EA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2EDC9-AF76-4C44-1E93-AD91555F6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AF14-0BCC-741C-FEB5-2EAD9C6A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AB94-1AA9-4A63-E02B-C7B00BE0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B6273-B000-D4D8-55F6-4614A6D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C28F-0525-1609-F22B-EC766EA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46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DD0E6-0B66-F00C-5586-07FB8D36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C033-A406-9F04-4703-AF6EF76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7F82-2FC2-EE0D-81C6-7DB544FC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A7DF-B038-B4C3-78AE-D9D6AB77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F487-70B7-B89E-0880-96019204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113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C35328-0995-44F3-8843-4C6FB84E5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0" y="1313216"/>
            <a:ext cx="9956800" cy="480131"/>
          </a:xfr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 Bilimi : </a:t>
            </a:r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ile Uygulamalı Doğal Dil İşleme</a:t>
            </a:r>
            <a:r>
              <a:rPr lang="en-TR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33B17B-A78D-4E5A-92FC-1B6447ED9B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5450" y="2983353"/>
            <a:ext cx="6011916" cy="1740989"/>
          </a:xfrm>
        </p:spPr>
        <p:txBody>
          <a:bodyPr wrap="square" lIns="91440" tIns="45720" rIns="91440" bIns="45720" anchor="t">
            <a:spAutoFit/>
          </a:bodyPr>
          <a:lstStyle/>
          <a:p>
            <a:pPr algn="ctr" defTabSz="685800"/>
            <a:r>
              <a:rPr lang="tr-TR" sz="1800" b="1" dirty="0" err="1">
                <a:latin typeface="Arial"/>
                <a:cs typeface="Arial"/>
              </a:rPr>
              <a:t>Embeddings</a:t>
            </a:r>
            <a:endParaRPr lang="tr-TR" sz="1800" b="1" dirty="0">
              <a:latin typeface="Arial"/>
              <a:cs typeface="Arial"/>
            </a:endParaRPr>
          </a:p>
          <a:p>
            <a:pPr algn="ctr" defTabSz="685800"/>
            <a:endParaRPr lang="tr-TR" sz="1800" b="1" dirty="0">
              <a:latin typeface="Arial"/>
              <a:cs typeface="Arial"/>
            </a:endParaRPr>
          </a:p>
          <a:p>
            <a:pPr algn="ctr" defTabSz="685800"/>
            <a:r>
              <a:rPr lang="tr-TR" sz="1800" b="1" dirty="0">
                <a:latin typeface="Arial"/>
                <a:cs typeface="Arial"/>
              </a:rPr>
              <a:t> </a:t>
            </a:r>
          </a:p>
          <a:p>
            <a:pPr algn="ctr" defTabSz="685800"/>
            <a:r>
              <a:rPr lang="tr-TR" sz="1400" dirty="0">
                <a:latin typeface="Arial"/>
                <a:cs typeface="Arial"/>
              </a:rPr>
              <a:t>11 Mayıs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tr-TR" sz="1400" dirty="0">
                <a:latin typeface="Arial"/>
                <a:cs typeface="Arial"/>
              </a:rPr>
              <a:t>2023</a:t>
            </a:r>
            <a:endParaRPr lang="sk-SK" sz="1400" dirty="0"/>
          </a:p>
          <a:p>
            <a:pPr algn="ctr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39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https://</a:t>
            </a:r>
            <a:r>
              <a:rPr lang="en-US" sz="1050" dirty="0" err="1"/>
              <a:t>www.slideshare.net</a:t>
            </a:r>
            <a:r>
              <a:rPr lang="en-US" sz="1050" dirty="0"/>
              <a:t>/</a:t>
            </a:r>
            <a:r>
              <a:rPr lang="en-US" sz="1050" dirty="0" err="1"/>
              <a:t>InfoQ</a:t>
            </a:r>
            <a:r>
              <a:rPr lang="en-US" sz="1050" dirty="0"/>
              <a:t>/intuition-</a:t>
            </a:r>
            <a:r>
              <a:rPr lang="en-US" sz="1050" dirty="0" err="1"/>
              <a:t>usecases</a:t>
            </a:r>
            <a:r>
              <a:rPr lang="en-US" sz="1050" dirty="0"/>
              <a:t>-of-embeddings-in-</a:t>
            </a:r>
            <a:r>
              <a:rPr lang="en-US" sz="1050" dirty="0" err="1"/>
              <a:t>nlp</a:t>
            </a:r>
            <a:r>
              <a:rPr lang="en-US" sz="1050" dirty="0"/>
              <a:t>-beyond</a:t>
            </a:r>
            <a:endParaRPr lang="en-TR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F4C20-7EFC-A158-CE10-DE79E0343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759"/>
          <a:stretch/>
        </p:blipFill>
        <p:spPr>
          <a:xfrm>
            <a:off x="720165" y="442679"/>
            <a:ext cx="4089400" cy="1735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BCC910-541B-DBE0-253C-F7A9C471E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17" y="2719095"/>
            <a:ext cx="3530600" cy="361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0AF26-A863-00C1-795C-7FB5E606D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83" y="2328794"/>
            <a:ext cx="7772400" cy="414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B017B-691B-FCEE-AF64-0EC00B9D0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733" y="779505"/>
            <a:ext cx="4279900" cy="1422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AA58A-ABB3-575B-236A-CF48B3408E73}"/>
              </a:ext>
            </a:extLst>
          </p:cNvPr>
          <p:cNvCxnSpPr>
            <a:cxnSpLocks/>
          </p:cNvCxnSpPr>
          <p:nvPr/>
        </p:nvCxnSpPr>
        <p:spPr>
          <a:xfrm>
            <a:off x="1584960" y="2358369"/>
            <a:ext cx="85100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7B447BF-2F9D-9359-84BA-CFC26C2088A8}"/>
              </a:ext>
            </a:extLst>
          </p:cNvPr>
          <p:cNvSpPr/>
          <p:nvPr/>
        </p:nvSpPr>
        <p:spPr>
          <a:xfrm>
            <a:off x="27473" y="354526"/>
            <a:ext cx="488475" cy="5641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94D359-758F-A745-47A0-6FEE2F653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050" y="2717800"/>
            <a:ext cx="4279900" cy="1422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C139C72-26A1-9866-85A5-98659E3F3306}"/>
              </a:ext>
            </a:extLst>
          </p:cNvPr>
          <p:cNvSpPr/>
          <p:nvPr/>
        </p:nvSpPr>
        <p:spPr>
          <a:xfrm>
            <a:off x="27474" y="2328794"/>
            <a:ext cx="488475" cy="5641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548D974-BB91-5D15-E713-2772ED3295B9}"/>
              </a:ext>
            </a:extLst>
          </p:cNvPr>
          <p:cNvSpPr/>
          <p:nvPr/>
        </p:nvSpPr>
        <p:spPr>
          <a:xfrm>
            <a:off x="5156889" y="1404282"/>
            <a:ext cx="731520" cy="2438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915315F-5520-1FE5-EBF1-688049959D2F}"/>
              </a:ext>
            </a:extLst>
          </p:cNvPr>
          <p:cNvSpPr/>
          <p:nvPr/>
        </p:nvSpPr>
        <p:spPr>
          <a:xfrm>
            <a:off x="3554763" y="4810882"/>
            <a:ext cx="731520" cy="2438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DE5DF-B05E-11ED-F256-9BABFEACB5E4}"/>
              </a:ext>
            </a:extLst>
          </p:cNvPr>
          <p:cNvSpPr txBox="1"/>
          <p:nvPr/>
        </p:nvSpPr>
        <p:spPr>
          <a:xfrm>
            <a:off x="9375648" y="6283349"/>
            <a:ext cx="2291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200" dirty="0"/>
              <a:t>Word2vec Hazır </a:t>
            </a:r>
            <a:r>
              <a:rPr lang="en-TR" sz="2200" dirty="0">
                <a:sym typeface="Wingdings" pitchFamily="2" charset="2"/>
              </a:rPr>
              <a:t></a:t>
            </a:r>
            <a:endParaRPr lang="en-TR" sz="2200" dirty="0"/>
          </a:p>
        </p:txBody>
      </p:sp>
    </p:spTree>
    <p:extLst>
      <p:ext uri="{BB962C8B-B14F-4D97-AF65-F5344CB8AC3E}">
        <p14:creationId xmlns:p14="http://schemas.microsoft.com/office/powerpoint/2010/main" val="33753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-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Keras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E09DC-7A4A-5A0F-4F59-61AB973FFAA5}"/>
              </a:ext>
            </a:extLst>
          </p:cNvPr>
          <p:cNvSpPr txBox="1"/>
          <p:nvPr/>
        </p:nvSpPr>
        <p:spPr>
          <a:xfrm>
            <a:off x="768096" y="1024128"/>
            <a:ext cx="376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dirty="0"/>
              <a:t>Pre-trained word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dirty="0"/>
              <a:t>Also can be done along with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1D542-2776-334F-E925-DC5047DD9A09}"/>
              </a:ext>
            </a:extLst>
          </p:cNvPr>
          <p:cNvSpPr txBox="1"/>
          <p:nvPr/>
        </p:nvSpPr>
        <p:spPr>
          <a:xfrm>
            <a:off x="4052337" y="1782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What is the embedding layer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Muli"/>
              </a:rPr>
              <a:t>Keras</a:t>
            </a:r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?</a:t>
            </a:r>
            <a:endParaRPr lang="en-US" b="1" i="0" dirty="0">
              <a:solidFill>
                <a:srgbClr val="343434"/>
              </a:solidFill>
              <a:effectLst/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288C2-2667-3D9B-9A21-848AECA1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796" y="865632"/>
            <a:ext cx="3131574" cy="92456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FFCE7BC-7439-1EB8-BC88-0CED866FB617}"/>
              </a:ext>
            </a:extLst>
          </p:cNvPr>
          <p:cNvSpPr/>
          <p:nvPr/>
        </p:nvSpPr>
        <p:spPr>
          <a:xfrm rot="20243643" flipV="1">
            <a:off x="7807024" y="1615849"/>
            <a:ext cx="428464" cy="22166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6A59F-7EAF-3D46-E1B8-BDBDCE2D0119}"/>
              </a:ext>
            </a:extLst>
          </p:cNvPr>
          <p:cNvSpPr txBox="1"/>
          <p:nvPr/>
        </p:nvSpPr>
        <p:spPr>
          <a:xfrm>
            <a:off x="5266944" y="3474720"/>
            <a:ext cx="16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CODING TIME!!</a:t>
            </a:r>
          </a:p>
        </p:txBody>
      </p:sp>
    </p:spTree>
    <p:extLst>
      <p:ext uri="{BB962C8B-B14F-4D97-AF65-F5344CB8AC3E}">
        <p14:creationId xmlns:p14="http://schemas.microsoft.com/office/powerpoint/2010/main" val="374772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1648" y="80688"/>
            <a:ext cx="448206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Recurrent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- RNN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3630C-7593-03EE-5969-44CD95395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6" y="2332228"/>
            <a:ext cx="2336800" cy="180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088055-EBF5-0B70-6E78-85C7AF43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648" y="839984"/>
            <a:ext cx="7565772" cy="2984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62542-C7E4-F8E8-60B3-E75B3C5FB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988" y="4081734"/>
            <a:ext cx="5054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6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E3FC5-A845-44A5-16FB-35BF203DBCBE}"/>
              </a:ext>
            </a:extLst>
          </p:cNvPr>
          <p:cNvSpPr txBox="1"/>
          <p:nvPr/>
        </p:nvSpPr>
        <p:spPr>
          <a:xfrm>
            <a:off x="5536112" y="2702212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CODING!!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1F5DE-A044-122C-63EF-AE9918153F3A}"/>
              </a:ext>
            </a:extLst>
          </p:cNvPr>
          <p:cNvSpPr txBox="1"/>
          <p:nvPr/>
        </p:nvSpPr>
        <p:spPr>
          <a:xfrm>
            <a:off x="4589996" y="3809539"/>
            <a:ext cx="343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GRU, LSTM, Transformers in lesson</a:t>
            </a:r>
          </a:p>
        </p:txBody>
      </p:sp>
    </p:spTree>
    <p:extLst>
      <p:ext uri="{BB962C8B-B14F-4D97-AF65-F5344CB8AC3E}">
        <p14:creationId xmlns:p14="http://schemas.microsoft.com/office/powerpoint/2010/main" val="207828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Projeler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0C066-4251-9455-0647-EA7232C1F0A5}"/>
              </a:ext>
            </a:extLst>
          </p:cNvPr>
          <p:cNvSpPr txBox="1"/>
          <p:nvPr/>
        </p:nvSpPr>
        <p:spPr>
          <a:xfrm>
            <a:off x="1511808" y="1499616"/>
            <a:ext cx="99758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Helvetica Neue" panose="02000503000000020004" pitchFamily="2" charset="0"/>
              </a:rPr>
              <a:t>İlan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Metin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Üretimi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Toxicity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Tahmini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Helvetica Neue" panose="02000503000000020004" pitchFamily="2" charset="0"/>
              </a:rPr>
              <a:t>İlanların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İçerisinden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lokasyon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üniversite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adı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bölüm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tarih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yetenek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gibi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kavramların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çıkartılması</a:t>
            </a:r>
            <a:r>
              <a:rPr lang="en-US" dirty="0">
                <a:effectLst/>
                <a:latin typeface="Helvetica Neue" panose="02000503000000020004" pitchFamily="2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Helvetica Neue" panose="02000503000000020004" pitchFamily="2" charset="0"/>
              </a:rPr>
              <a:t>İş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ilanlarının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özetlenmesi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Helvetica Neue" panose="02000503000000020004" pitchFamily="2" charset="0"/>
              </a:rPr>
              <a:t>İş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arama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motoru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Helvetica Neue" panose="02000503000000020004" pitchFamily="2" charset="0"/>
              </a:rPr>
              <a:t>Soru</a:t>
            </a:r>
            <a:r>
              <a:rPr lang="en-US" dirty="0">
                <a:effectLst/>
                <a:latin typeface="Helvetica Neue" panose="02000503000000020004" pitchFamily="2" charset="0"/>
              </a:rPr>
              <a:t> -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cevap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motoru</a:t>
            </a:r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Helvetica Neue" panose="02000503000000020004" pitchFamily="2" charset="0"/>
              </a:rPr>
              <a:t>İlan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Öneri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Motoru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8699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THE END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0615F-46D3-333A-BAED-8E8B2CB09413}"/>
              </a:ext>
            </a:extLst>
          </p:cNvPr>
          <p:cNvSpPr txBox="1"/>
          <p:nvPr/>
        </p:nvSpPr>
        <p:spPr>
          <a:xfrm>
            <a:off x="60518" y="660690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Pedro </a:t>
            </a:r>
            <a:r>
              <a:rPr lang="en-US" sz="1050" dirty="0" err="1"/>
              <a:t>Domingos</a:t>
            </a:r>
            <a:endParaRPr lang="en-TR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884B-C5D1-F45B-3D8A-217080E44F81}"/>
              </a:ext>
            </a:extLst>
          </p:cNvPr>
          <p:cNvSpPr txBox="1"/>
          <p:nvPr/>
        </p:nvSpPr>
        <p:spPr>
          <a:xfrm>
            <a:off x="5376672" y="2414016"/>
            <a:ext cx="1902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37927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Training &amp;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Prediction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DCF8C-D333-AC10-3317-DB76CECD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6" y="1231392"/>
            <a:ext cx="5070611" cy="2414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D69CA-3792-55B5-17D8-E0D1A4D1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7" y="3645431"/>
            <a:ext cx="5070610" cy="2414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89CDE-88C6-A017-8CC8-2CAE5BE9E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587" y="2283377"/>
            <a:ext cx="4776216" cy="2273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</a:t>
            </a:r>
            <a:r>
              <a:rPr lang="en-TR" sz="1050" dirty="0"/>
              <a:t>https://www.coursera.org/learn/probabilistic-models-in-nlp/lecture/Lkuce/basic-word-representations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55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https://</a:t>
            </a:r>
            <a:r>
              <a:rPr lang="en-US" sz="1050" dirty="0" err="1"/>
              <a:t>www.slideshare.net</a:t>
            </a:r>
            <a:r>
              <a:rPr lang="en-US" sz="1050" dirty="0"/>
              <a:t>/</a:t>
            </a:r>
            <a:r>
              <a:rPr lang="en-US" sz="1050" dirty="0" err="1"/>
              <a:t>InfoQ</a:t>
            </a:r>
            <a:r>
              <a:rPr lang="en-US" sz="1050" dirty="0"/>
              <a:t>/intuition-</a:t>
            </a:r>
            <a:r>
              <a:rPr lang="en-US" sz="1050" dirty="0" err="1"/>
              <a:t>usecases</a:t>
            </a:r>
            <a:r>
              <a:rPr lang="en-US" sz="1050" dirty="0"/>
              <a:t>-of-embeddings-in-</a:t>
            </a:r>
            <a:r>
              <a:rPr lang="en-US" sz="1050" dirty="0" err="1"/>
              <a:t>nlp</a:t>
            </a:r>
            <a:r>
              <a:rPr lang="en-US" sz="1050" dirty="0"/>
              <a:t>-beyond</a:t>
            </a:r>
            <a:endParaRPr lang="en-TR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8CCF9-D24A-E2A1-4D6B-E3BE628B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068" y="678684"/>
            <a:ext cx="6273800" cy="3771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DFB43E-7388-04F1-AAAA-C13B8DF92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" y="4571957"/>
            <a:ext cx="10664952" cy="18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3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https://</a:t>
            </a:r>
            <a:r>
              <a:rPr lang="en-US" sz="1050" dirty="0" err="1"/>
              <a:t>www.slideshare.net</a:t>
            </a:r>
            <a:r>
              <a:rPr lang="en-US" sz="1050" dirty="0"/>
              <a:t>/</a:t>
            </a:r>
            <a:r>
              <a:rPr lang="en-US" sz="1050" dirty="0" err="1"/>
              <a:t>InfoQ</a:t>
            </a:r>
            <a:r>
              <a:rPr lang="en-US" sz="1050" dirty="0"/>
              <a:t>/intuition-</a:t>
            </a:r>
            <a:r>
              <a:rPr lang="en-US" sz="1050" dirty="0" err="1"/>
              <a:t>usecases</a:t>
            </a:r>
            <a:r>
              <a:rPr lang="en-US" sz="1050" dirty="0"/>
              <a:t>-of-embeddings-in-</a:t>
            </a:r>
            <a:r>
              <a:rPr lang="en-US" sz="1050" dirty="0" err="1"/>
              <a:t>nlp</a:t>
            </a:r>
            <a:r>
              <a:rPr lang="en-US" sz="1050" dirty="0"/>
              <a:t>-beyond</a:t>
            </a:r>
            <a:endParaRPr lang="en-TR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5C9F9-059C-C0E7-7725-CAC57671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160557"/>
            <a:ext cx="9957816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https://</a:t>
            </a:r>
            <a:r>
              <a:rPr lang="en-US" sz="1050" dirty="0" err="1"/>
              <a:t>www.slideshare.net</a:t>
            </a:r>
            <a:r>
              <a:rPr lang="en-US" sz="1050" dirty="0"/>
              <a:t>/</a:t>
            </a:r>
            <a:r>
              <a:rPr lang="en-US" sz="1050" dirty="0" err="1"/>
              <a:t>InfoQ</a:t>
            </a:r>
            <a:r>
              <a:rPr lang="en-US" sz="1050" dirty="0"/>
              <a:t>/intuition-</a:t>
            </a:r>
            <a:r>
              <a:rPr lang="en-US" sz="1050" dirty="0" err="1"/>
              <a:t>usecases</a:t>
            </a:r>
            <a:r>
              <a:rPr lang="en-US" sz="1050" dirty="0"/>
              <a:t>-of-embeddings-in-</a:t>
            </a:r>
            <a:r>
              <a:rPr lang="en-US" sz="1050" dirty="0" err="1"/>
              <a:t>nlp</a:t>
            </a:r>
            <a:r>
              <a:rPr lang="en-US" sz="1050" dirty="0"/>
              <a:t>-beyond</a:t>
            </a:r>
            <a:endParaRPr lang="en-TR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03B86-6D74-68C6-5C90-F6796589A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81" y="1339489"/>
            <a:ext cx="8788761" cy="45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6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https://</a:t>
            </a:r>
            <a:r>
              <a:rPr lang="en-US" sz="1050" dirty="0" err="1"/>
              <a:t>www.slideshare.net</a:t>
            </a:r>
            <a:r>
              <a:rPr lang="en-US" sz="1050" dirty="0"/>
              <a:t>/</a:t>
            </a:r>
            <a:r>
              <a:rPr lang="en-US" sz="1050" dirty="0" err="1"/>
              <a:t>InfoQ</a:t>
            </a:r>
            <a:r>
              <a:rPr lang="en-US" sz="1050" dirty="0"/>
              <a:t>/intuition-</a:t>
            </a:r>
            <a:r>
              <a:rPr lang="en-US" sz="1050" dirty="0" err="1"/>
              <a:t>usecases</a:t>
            </a:r>
            <a:r>
              <a:rPr lang="en-US" sz="1050" dirty="0"/>
              <a:t>-of-embeddings-in-</a:t>
            </a:r>
            <a:r>
              <a:rPr lang="en-US" sz="1050" dirty="0" err="1"/>
              <a:t>nlp</a:t>
            </a:r>
            <a:r>
              <a:rPr lang="en-US" sz="1050" dirty="0"/>
              <a:t>-beyond</a:t>
            </a:r>
            <a:endParaRPr lang="en-TR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2DAEA-BEE9-5D7F-88C5-4EF6735E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4" y="1003910"/>
            <a:ext cx="5532101" cy="2878773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C8833D4-55CA-820C-D818-C084F372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76" y="3191583"/>
            <a:ext cx="7439090" cy="287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8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https://</a:t>
            </a:r>
            <a:r>
              <a:rPr lang="en-US" sz="1050" dirty="0" err="1"/>
              <a:t>www.slideshare.net</a:t>
            </a:r>
            <a:r>
              <a:rPr lang="en-US" sz="1050" dirty="0"/>
              <a:t>/</a:t>
            </a:r>
            <a:r>
              <a:rPr lang="en-US" sz="1050" dirty="0" err="1"/>
              <a:t>InfoQ</a:t>
            </a:r>
            <a:r>
              <a:rPr lang="en-US" sz="1050" dirty="0"/>
              <a:t>/intuition-</a:t>
            </a:r>
            <a:r>
              <a:rPr lang="en-US" sz="1050" dirty="0" err="1"/>
              <a:t>usecases</a:t>
            </a:r>
            <a:r>
              <a:rPr lang="en-US" sz="1050" dirty="0"/>
              <a:t>-of-embeddings-in-</a:t>
            </a:r>
            <a:r>
              <a:rPr lang="en-US" sz="1050" dirty="0" err="1"/>
              <a:t>nlp</a:t>
            </a:r>
            <a:r>
              <a:rPr lang="en-US" sz="1050" dirty="0"/>
              <a:t>-beyond</a:t>
            </a:r>
            <a:endParaRPr lang="en-TR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5363E-B11C-D57D-DABE-1CD115BE6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03" y="2935401"/>
            <a:ext cx="7772400" cy="19004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94DC83-02B3-D5C5-66CB-59A94B308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710" y="1084361"/>
            <a:ext cx="4646579" cy="495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243FF-B3D3-3F06-FBB2-301728120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803" y="2495752"/>
            <a:ext cx="1308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8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https://</a:t>
            </a:r>
            <a:r>
              <a:rPr lang="en-US" sz="1050" dirty="0" err="1"/>
              <a:t>www.slideshare.net</a:t>
            </a:r>
            <a:r>
              <a:rPr lang="en-US" sz="1050" dirty="0"/>
              <a:t>/</a:t>
            </a:r>
            <a:r>
              <a:rPr lang="en-US" sz="1050" dirty="0" err="1"/>
              <a:t>InfoQ</a:t>
            </a:r>
            <a:r>
              <a:rPr lang="en-US" sz="1050" dirty="0"/>
              <a:t>/intuition-</a:t>
            </a:r>
            <a:r>
              <a:rPr lang="en-US" sz="1050" dirty="0" err="1"/>
              <a:t>usecases</a:t>
            </a:r>
            <a:r>
              <a:rPr lang="en-US" sz="1050" dirty="0"/>
              <a:t>-of-embeddings-in-</a:t>
            </a:r>
            <a:r>
              <a:rPr lang="en-US" sz="1050" dirty="0" err="1"/>
              <a:t>nlp</a:t>
            </a:r>
            <a:r>
              <a:rPr lang="en-US" sz="1050" dirty="0"/>
              <a:t>-beyond</a:t>
            </a:r>
            <a:endParaRPr lang="en-TR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49FE9-F51A-7F1B-CE30-DB110CA2A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20" y="867748"/>
            <a:ext cx="3319059" cy="3460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87696B-9BDE-C0C8-E727-352502351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337" y="915494"/>
            <a:ext cx="7734300" cy="336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DDE9C-078F-5531-2AC2-ECF766566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74" y="4918681"/>
            <a:ext cx="3704590" cy="1386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833DD-4B45-0544-68CA-525592E0D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37" y="4756877"/>
            <a:ext cx="11176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E5FED8-6A26-F849-4E1C-EE6F0FEDB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87" y="5492454"/>
            <a:ext cx="6462521" cy="51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F43AE-2A13-A152-4E96-C4FA768BF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9888" y="4413086"/>
            <a:ext cx="834389" cy="13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Embeddings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https://</a:t>
            </a:r>
            <a:r>
              <a:rPr lang="en-US" sz="1050" dirty="0" err="1"/>
              <a:t>www.slideshare.net</a:t>
            </a:r>
            <a:r>
              <a:rPr lang="en-US" sz="1050" dirty="0"/>
              <a:t>/</a:t>
            </a:r>
            <a:r>
              <a:rPr lang="en-US" sz="1050" dirty="0" err="1"/>
              <a:t>InfoQ</a:t>
            </a:r>
            <a:r>
              <a:rPr lang="en-US" sz="1050" dirty="0"/>
              <a:t>/intuition-</a:t>
            </a:r>
            <a:r>
              <a:rPr lang="en-US" sz="1050" dirty="0" err="1"/>
              <a:t>usecases</a:t>
            </a:r>
            <a:r>
              <a:rPr lang="en-US" sz="1050" dirty="0"/>
              <a:t>-of-embeddings-in-</a:t>
            </a:r>
            <a:r>
              <a:rPr lang="en-US" sz="1050" dirty="0" err="1"/>
              <a:t>nlp</a:t>
            </a:r>
            <a:r>
              <a:rPr lang="en-US" sz="1050" dirty="0"/>
              <a:t>-beyond</a:t>
            </a:r>
            <a:endParaRPr lang="en-TR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7A054-C605-89E2-B654-2484FAAA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2" y="1000091"/>
            <a:ext cx="9577281" cy="4857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73736-A72E-C429-6643-0AC7B94A8289}"/>
              </a:ext>
            </a:extLst>
          </p:cNvPr>
          <p:cNvSpPr txBox="1"/>
          <p:nvPr/>
        </p:nvSpPr>
        <p:spPr>
          <a:xfrm>
            <a:off x="8134275" y="6281022"/>
            <a:ext cx="270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Computationally intensive!</a:t>
            </a:r>
          </a:p>
        </p:txBody>
      </p:sp>
    </p:spTree>
    <p:extLst>
      <p:ext uri="{BB962C8B-B14F-4D97-AF65-F5344CB8AC3E}">
        <p14:creationId xmlns:p14="http://schemas.microsoft.com/office/powerpoint/2010/main" val="32532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329</Words>
  <Application>Microsoft Macintosh PowerPoint</Application>
  <PresentationFormat>Widescreen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Muli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Kemal Can Kara</dc:creator>
  <cp:lastModifiedBy>Kemal Can Kara</cp:lastModifiedBy>
  <cp:revision>93</cp:revision>
  <dcterms:created xsi:type="dcterms:W3CDTF">2023-05-05T15:50:07Z</dcterms:created>
  <dcterms:modified xsi:type="dcterms:W3CDTF">2023-05-11T15:36:44Z</dcterms:modified>
</cp:coreProperties>
</file>