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405" r:id="rId2"/>
    <p:sldId id="421" r:id="rId3"/>
    <p:sldId id="423" r:id="rId4"/>
    <p:sldId id="424" r:id="rId5"/>
    <p:sldId id="425" r:id="rId6"/>
    <p:sldId id="422" r:id="rId7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82371"/>
  </p:normalViewPr>
  <p:slideViewPr>
    <p:cSldViewPr snapToGrid="0">
      <p:cViewPr varScale="1">
        <p:scale>
          <a:sx n="92" d="100"/>
          <a:sy n="92" d="100"/>
        </p:scale>
        <p:origin x="18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7A3D4-56E4-4B41-920A-4207B7313A59}" type="datetimeFigureOut">
              <a:rPr lang="en-TR" smtClean="0"/>
              <a:t>13.11.2023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8CB87-4CAB-6F45-A742-A8794678E0A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66943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B07BF-2576-D140-9F34-ADCACCA99E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06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B07BF-2576-D140-9F34-ADCACCA99E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99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B07BF-2576-D140-9F34-ADCACCA99E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28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B07BF-2576-D140-9F34-ADCACCA99E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87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B07BF-2576-D140-9F34-ADCACCA99E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92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B07BF-2576-D140-9F34-ADCACCA99E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30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7389-FB1F-A860-211C-F7F3E85AC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3D4CD-5900-C0C2-1A40-C529B6DDE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FEB2C-874C-2FF5-4929-EF510872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13.11.2023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1A089-4FCD-6B96-6DB6-E7798B31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27DA9-3F8A-55A0-87F7-9B3CCC37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4688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13493-8365-6E41-59B4-6ABD0B37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E464C-9D13-2AE5-E24F-8D5DBC859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BB260-E981-4D19-12BF-15DCA1F4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13.11.2023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66565-1F65-44EE-7E29-8B3C6B8B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0ACF3-9719-06E6-FF81-82C90789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13672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2B6BCB-2B05-836A-BF74-8A382D568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0FD33-C84A-AB09-FD53-AD3B1283D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EE611-A633-8859-FC16-186582C8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13.11.2023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65C21-2DBE-91EE-24B3-5F6A310CD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F2205-F826-576A-7474-9639D579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85376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28829D-F75B-4505-94C4-71124CDC0E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55CFA67-2F8B-4995-9D4A-D7F6DB7A9E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32514" y="1343696"/>
            <a:ext cx="5326971" cy="10515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en-US" sz="3000" b="1" dirty="0" smtClean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ctr" defTabSz="685800"/>
            <a:r>
              <a:rPr lang="tr-TR" sz="3000" b="1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SUNUM BAŞLIĞINI BURAYA</a:t>
            </a:r>
          </a:p>
          <a:p>
            <a:pPr algn="ctr" defTabSz="685800"/>
            <a:r>
              <a:rPr lang="tr-TR" sz="3000" b="1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TIKLAYARAK YAZINIZ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8006F26-7074-4181-BD68-EA627195B4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64454" y="2572340"/>
            <a:ext cx="2847657" cy="3139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en-US" sz="1600" dirty="0" smtClean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defRPr>
            </a:lvl1pPr>
            <a:lvl2pPr marL="228600" indent="0">
              <a:buNone/>
              <a:defRPr lang="en-US" sz="1800" dirty="0" smtClean="0"/>
            </a:lvl2pPr>
            <a:lvl3pPr marL="685800" indent="0">
              <a:buNone/>
              <a:defRPr lang="en-US" sz="1800" dirty="0" smtClean="0"/>
            </a:lvl3pPr>
            <a:lvl4pPr marL="1143000" indent="0">
              <a:buNone/>
              <a:defRPr lang="en-US" dirty="0" smtClean="0"/>
            </a:lvl4pPr>
            <a:lvl5pPr marL="1600200" indent="0">
              <a:buNone/>
              <a:defRPr lang="tr-TR" dirty="0"/>
            </a:lvl5pPr>
          </a:lstStyle>
          <a:p>
            <a:pPr marL="0" lvl="0" algn="ctr" defTabSz="685800"/>
            <a:r>
              <a:rPr lang="tr-TR"/>
              <a:t>SUNUM TARİHİ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67332EC-221E-4375-8C3C-70B3D4119F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1785" y="4254367"/>
            <a:ext cx="4532993" cy="73866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100" smtClean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defRPr>
            </a:lvl1pPr>
            <a:lvl2pPr marL="228600" indent="0">
              <a:buNone/>
              <a:defRPr lang="en-US" sz="1800" smtClean="0"/>
            </a:lvl2pPr>
            <a:lvl3pPr marL="685800" indent="0">
              <a:buNone/>
              <a:defRPr lang="en-US" sz="1800" smtClean="0"/>
            </a:lvl3pPr>
            <a:lvl4pPr marL="1143000" indent="0">
              <a:buNone/>
              <a:defRPr lang="en-US" smtClean="0"/>
            </a:lvl4pPr>
            <a:lvl5pPr marL="1600200" indent="0">
              <a:buNone/>
              <a:defRPr lang="tr-TR"/>
            </a:lvl5pPr>
          </a:lstStyle>
          <a:p>
            <a:pPr algn="ctr" defTabSz="685800"/>
            <a:r>
              <a:rPr lang="tr-TR" sz="21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Sunum Yapan Ad Soyad</a:t>
            </a:r>
          </a:p>
          <a:p>
            <a:pPr algn="ctr" defTabSz="685800"/>
            <a:r>
              <a:rPr lang="tr-TR" sz="21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Sunum Yapanın Ünvanı</a:t>
            </a:r>
          </a:p>
        </p:txBody>
      </p:sp>
    </p:spTree>
    <p:extLst>
      <p:ext uri="{BB962C8B-B14F-4D97-AF65-F5344CB8AC3E}">
        <p14:creationId xmlns:p14="http://schemas.microsoft.com/office/powerpoint/2010/main" val="4287380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107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C3679-55B8-38C8-215B-088EEF0F1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D12AF-2BF4-55B6-2115-6C8755AAB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E9763-0EFE-D75E-E879-682ACC40D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13.11.2023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DD642-F9E8-0170-2527-39652BEE4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073AF-BB79-DA37-2B89-2A0A6922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7017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DC16-428F-E738-D70F-710ADF781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A34D3-E31A-1885-C114-364A240B2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90DAB-3517-CEDC-8388-23FD3DAC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13.11.2023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997CB-86D9-CD49-FBC9-FA7306AE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B5F28-41C2-6B0C-D402-6E0AC1EF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27646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C9DCE-2CED-D437-1735-F523AB04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22B6-0FA9-379E-2BBE-2E56B8BF2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D7343-318C-1E7F-9AC6-AC984FC6F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BF6A5-34B0-064E-4C96-E8D0078E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13.11.2023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85447-8781-D356-1AEB-BA27BD39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45664-8396-F3F8-39E7-468B6618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4768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4C45-43B8-6FD2-7075-67D35EF99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EE735-D44A-DF59-A5A4-A4306E41F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868B8-AFEE-A087-BB7A-BEA0D8BD6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63EE1-EE49-9CB7-5014-29C28E559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68BC0-94DE-383B-9F9E-CEADAB1611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033A8-F12B-A964-0C17-A9F27F81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13.11.2023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4C969-E93F-16AE-2BD8-A0315531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C23C7E-8AFD-B66F-8F70-078FA77B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4122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A849A-ECA9-F07B-FF4C-1465F62B1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FFAEB-8060-2C8A-FE72-F59DC9C24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13.11.2023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05B39-4A81-B1E2-9F42-2E3CF862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DC2CB-BB8C-CAB7-9DBB-8D28E077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1397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0D3DC4-CABD-CAED-49E5-9A9985911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13.11.2023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144FA9-0B63-68BB-C173-443BC789E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DE609-DA01-FE5F-FFBF-A2F597F4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5879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1543-3909-5D48-323B-A5CB3C136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7AB15-D8E2-D815-4C4E-507DFD43C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70219-92B9-F54C-C04F-481341980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1863E-048A-EF18-354D-5D6A4A60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13.11.2023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A726F-7FCA-DF84-29A7-9D556150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FE146-CD1D-BA59-2B26-FE95CEFA9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7833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07B4-B7DC-7E6E-5D6C-D99744EAD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82EDC9-AF76-4C44-1E93-AD91555F6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AAF14-0BCC-741C-FEB5-2EAD9C6A5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8AB94-1AA9-4A63-E02B-C7B00BE0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13.11.2023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B6273-B000-D4D8-55F6-4614A6D5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CC28F-0525-1609-F22B-EC766EAA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25466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BDD0E6-0B66-F00C-5586-07FB8D362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3C033-A406-9F04-4703-AF6EF761C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C7F82-2FC2-EE0D-81C6-7DB544FC9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3C8AC-F847-6148-BF1E-A1B65C7CDFC8}" type="datetimeFigureOut">
              <a:rPr lang="en-TR" smtClean="0"/>
              <a:t>13.11.2023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BA7DF-B038-B4C3-78AE-D9D6AB77A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7F487-70B7-B89E-0880-96019204B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39113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9C35328-0995-44F3-8843-4C6FB84E5C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7600" y="1313216"/>
            <a:ext cx="9956800" cy="480131"/>
          </a:xfr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tr-TR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Applied</a:t>
            </a:r>
            <a:r>
              <a:rPr lang="tr-TR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NLP </a:t>
            </a:r>
            <a:r>
              <a:rPr lang="tr-TR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with</a:t>
            </a:r>
            <a:r>
              <a:rPr lang="tr-TR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r-TR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Python</a:t>
            </a:r>
            <a:endParaRPr lang="tr-T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133B17B-A78D-4E5A-92FC-1B6447ED9B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95450" y="2983353"/>
            <a:ext cx="6011916" cy="1740989"/>
          </a:xfrm>
        </p:spPr>
        <p:txBody>
          <a:bodyPr wrap="square" lIns="91440" tIns="45720" rIns="91440" bIns="45720" anchor="t">
            <a:spAutoFit/>
          </a:bodyPr>
          <a:lstStyle/>
          <a:p>
            <a:pPr algn="ctr" defTabSz="685800"/>
            <a:r>
              <a:rPr lang="tr-TR" sz="1800" b="1" dirty="0" err="1">
                <a:latin typeface="Arial"/>
                <a:cs typeface="Arial"/>
              </a:rPr>
              <a:t>Intro</a:t>
            </a:r>
            <a:r>
              <a:rPr lang="tr-TR" sz="1800" b="1" dirty="0">
                <a:latin typeface="Arial"/>
                <a:cs typeface="Arial"/>
              </a:rPr>
              <a:t> </a:t>
            </a:r>
            <a:r>
              <a:rPr lang="tr-TR" sz="1800" b="1" dirty="0" err="1">
                <a:latin typeface="Arial"/>
                <a:cs typeface="Arial"/>
              </a:rPr>
              <a:t>to</a:t>
            </a:r>
            <a:r>
              <a:rPr lang="tr-TR" sz="1800" b="1" dirty="0">
                <a:latin typeface="Arial"/>
                <a:cs typeface="Arial"/>
              </a:rPr>
              <a:t> </a:t>
            </a:r>
            <a:r>
              <a:rPr lang="tr-TR" sz="1800" b="1" dirty="0" err="1">
                <a:latin typeface="Arial"/>
                <a:cs typeface="Arial"/>
              </a:rPr>
              <a:t>Neural</a:t>
            </a:r>
            <a:r>
              <a:rPr lang="tr-TR" sz="1800" b="1" dirty="0">
                <a:latin typeface="Arial"/>
                <a:cs typeface="Arial"/>
              </a:rPr>
              <a:t> Network</a:t>
            </a:r>
          </a:p>
          <a:p>
            <a:pPr algn="ctr" defTabSz="685800"/>
            <a:endParaRPr lang="tr-TR" sz="1800" b="1" dirty="0">
              <a:latin typeface="Arial"/>
              <a:cs typeface="Arial"/>
            </a:endParaRPr>
          </a:p>
          <a:p>
            <a:pPr algn="ctr" defTabSz="685800"/>
            <a:r>
              <a:rPr lang="tr-TR" sz="1800" b="1" dirty="0">
                <a:latin typeface="Arial"/>
                <a:cs typeface="Arial"/>
              </a:rPr>
              <a:t> </a:t>
            </a:r>
          </a:p>
          <a:p>
            <a:pPr algn="ctr" defTabSz="685800"/>
            <a:r>
              <a:rPr lang="tr-TR" sz="1400" dirty="0">
                <a:latin typeface="Arial"/>
                <a:cs typeface="Arial"/>
              </a:rPr>
              <a:t>8 Kasım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tr-TR" sz="1400" dirty="0">
                <a:latin typeface="Arial"/>
                <a:cs typeface="Arial"/>
              </a:rPr>
              <a:t>2023</a:t>
            </a:r>
            <a:endParaRPr lang="sk-SK" sz="1400" dirty="0"/>
          </a:p>
          <a:p>
            <a:pPr algn="ctr"/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113954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55311" y="0"/>
            <a:ext cx="3865945" cy="81023"/>
          </a:xfrm>
          <a:prstGeom prst="rect">
            <a:avLst/>
          </a:prstGeom>
          <a:solidFill>
            <a:srgbClr val="831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8316B5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52337" y="80688"/>
            <a:ext cx="408193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tr-TR" sz="2400" b="1" dirty="0" err="1">
                <a:solidFill>
                  <a:srgbClr val="8316B5"/>
                </a:solidFill>
                <a:ea typeface="Arial" charset="0"/>
                <a:cs typeface="Arial"/>
              </a:rPr>
              <a:t>Neural</a:t>
            </a:r>
            <a:r>
              <a:rPr lang="tr-TR" sz="2400" b="1" dirty="0">
                <a:solidFill>
                  <a:srgbClr val="8316B5"/>
                </a:solidFill>
                <a:ea typeface="Arial" charset="0"/>
                <a:cs typeface="Arial"/>
              </a:rPr>
              <a:t> Networks </a:t>
            </a:r>
            <a:endParaRPr lang="tr-TR" sz="2400" b="1" dirty="0">
              <a:solidFill>
                <a:srgbClr val="8316B5"/>
              </a:solidFill>
              <a:ea typeface="Arial" charset="0"/>
              <a:cs typeface="Arial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58AE84-2003-0A88-692A-E3E33140B2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053"/>
          <a:stretch/>
        </p:blipFill>
        <p:spPr>
          <a:xfrm>
            <a:off x="3298046" y="623041"/>
            <a:ext cx="6199522" cy="504645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C13D5AA-BEF6-071D-50C5-B0A3E3AA806D}"/>
              </a:ext>
            </a:extLst>
          </p:cNvPr>
          <p:cNvSpPr/>
          <p:nvPr/>
        </p:nvSpPr>
        <p:spPr>
          <a:xfrm>
            <a:off x="3852672" y="4986528"/>
            <a:ext cx="3179951" cy="1420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37927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55311" y="0"/>
            <a:ext cx="3865945" cy="81023"/>
          </a:xfrm>
          <a:prstGeom prst="rect">
            <a:avLst/>
          </a:prstGeom>
          <a:solidFill>
            <a:srgbClr val="831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8316B5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52337" y="80688"/>
            <a:ext cx="408193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tr-TR" sz="2400" b="1" dirty="0" err="1">
                <a:solidFill>
                  <a:srgbClr val="8316B5"/>
                </a:solidFill>
                <a:ea typeface="Arial" charset="0"/>
                <a:cs typeface="Arial"/>
              </a:rPr>
              <a:t>Neural</a:t>
            </a:r>
            <a:r>
              <a:rPr lang="tr-TR" sz="2400" b="1" dirty="0">
                <a:solidFill>
                  <a:srgbClr val="8316B5"/>
                </a:solidFill>
                <a:ea typeface="Arial" charset="0"/>
                <a:cs typeface="Arial"/>
              </a:rPr>
              <a:t> Networks </a:t>
            </a:r>
            <a:endParaRPr lang="tr-TR" sz="2400" b="1" dirty="0">
              <a:solidFill>
                <a:srgbClr val="8316B5"/>
              </a:solidFill>
              <a:ea typeface="Arial" charset="0"/>
              <a:cs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72677A-D8E2-E7EB-BA1D-A9D57AA4FB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58" b="20889"/>
          <a:stretch/>
        </p:blipFill>
        <p:spPr>
          <a:xfrm>
            <a:off x="3444367" y="797135"/>
            <a:ext cx="5303266" cy="526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8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55311" y="0"/>
            <a:ext cx="3865945" cy="81023"/>
          </a:xfrm>
          <a:prstGeom prst="rect">
            <a:avLst/>
          </a:prstGeom>
          <a:solidFill>
            <a:srgbClr val="831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8316B5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52337" y="80688"/>
            <a:ext cx="408193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tr-TR" sz="2400" b="1" dirty="0" err="1">
                <a:solidFill>
                  <a:srgbClr val="8316B5"/>
                </a:solidFill>
                <a:ea typeface="Arial" charset="0"/>
                <a:cs typeface="Arial"/>
              </a:rPr>
              <a:t>Neural</a:t>
            </a:r>
            <a:r>
              <a:rPr lang="tr-TR" sz="2400" b="1" dirty="0">
                <a:solidFill>
                  <a:srgbClr val="8316B5"/>
                </a:solidFill>
                <a:ea typeface="Arial" charset="0"/>
                <a:cs typeface="Arial"/>
              </a:rPr>
              <a:t> Networks </a:t>
            </a:r>
            <a:endParaRPr lang="tr-TR" sz="2400" b="1" dirty="0">
              <a:solidFill>
                <a:srgbClr val="8316B5"/>
              </a:solidFill>
              <a:ea typeface="Arial" charset="0"/>
              <a:cs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58DEA1-A741-7C29-537C-8EEE473FD9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60" t="-3200" r="460" b="44311"/>
          <a:stretch/>
        </p:blipFill>
        <p:spPr>
          <a:xfrm>
            <a:off x="3121152" y="1163562"/>
            <a:ext cx="5992706" cy="456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7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55311" y="0"/>
            <a:ext cx="3865945" cy="81023"/>
          </a:xfrm>
          <a:prstGeom prst="rect">
            <a:avLst/>
          </a:prstGeom>
          <a:solidFill>
            <a:srgbClr val="831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8316B5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52337" y="80688"/>
            <a:ext cx="408193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tr-TR" sz="2400" b="1" dirty="0" err="1">
                <a:solidFill>
                  <a:srgbClr val="8316B5"/>
                </a:solidFill>
                <a:ea typeface="Arial" charset="0"/>
                <a:cs typeface="Arial"/>
              </a:rPr>
              <a:t>Neural</a:t>
            </a:r>
            <a:r>
              <a:rPr lang="tr-TR" sz="2400" b="1" dirty="0">
                <a:solidFill>
                  <a:srgbClr val="8316B5"/>
                </a:solidFill>
                <a:ea typeface="Arial" charset="0"/>
                <a:cs typeface="Arial"/>
              </a:rPr>
              <a:t> Networks </a:t>
            </a:r>
            <a:endParaRPr lang="tr-TR" sz="2400" b="1" dirty="0">
              <a:solidFill>
                <a:srgbClr val="8316B5"/>
              </a:solidFill>
              <a:ea typeface="Arial" charset="0"/>
              <a:cs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CE778B-EB22-C9A3-091E-47DC801F8E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246"/>
          <a:stretch/>
        </p:blipFill>
        <p:spPr>
          <a:xfrm>
            <a:off x="2498308" y="1207272"/>
            <a:ext cx="7195384" cy="44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7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55311" y="0"/>
            <a:ext cx="3865945" cy="81023"/>
          </a:xfrm>
          <a:prstGeom prst="rect">
            <a:avLst/>
          </a:prstGeom>
          <a:solidFill>
            <a:srgbClr val="831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8316B5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52337" y="80688"/>
            <a:ext cx="408193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tr-TR" sz="2400" b="1" dirty="0">
                <a:solidFill>
                  <a:srgbClr val="8316B5"/>
                </a:solidFill>
                <a:ea typeface="Arial" charset="0"/>
                <a:cs typeface="Arial"/>
              </a:rPr>
              <a:t>THE END</a:t>
            </a:r>
            <a:endParaRPr lang="tr-TR" sz="2400" b="1" dirty="0">
              <a:solidFill>
                <a:srgbClr val="8316B5"/>
              </a:solidFill>
              <a:ea typeface="Arial" charset="0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B1884B-C5D1-F45B-3D8A-217080E44F81}"/>
              </a:ext>
            </a:extLst>
          </p:cNvPr>
          <p:cNvSpPr txBox="1"/>
          <p:nvPr/>
        </p:nvSpPr>
        <p:spPr>
          <a:xfrm>
            <a:off x="5376672" y="2414016"/>
            <a:ext cx="116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4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4010098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5037</TotalTime>
  <Words>31</Words>
  <Application>Microsoft Macintosh PowerPoint</Application>
  <PresentationFormat>Widescreen</PresentationFormat>
  <Paragraphs>18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Kemal Can Kara</dc:creator>
  <cp:lastModifiedBy>Kemal Can Kara</cp:lastModifiedBy>
  <cp:revision>108</cp:revision>
  <dcterms:created xsi:type="dcterms:W3CDTF">2023-05-05T15:50:07Z</dcterms:created>
  <dcterms:modified xsi:type="dcterms:W3CDTF">2023-11-13T01:14:17Z</dcterms:modified>
</cp:coreProperties>
</file>