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05" r:id="rId2"/>
    <p:sldId id="421" r:id="rId3"/>
    <p:sldId id="423" r:id="rId4"/>
    <p:sldId id="424" r:id="rId5"/>
    <p:sldId id="425" r:id="rId6"/>
    <p:sldId id="426" r:id="rId7"/>
    <p:sldId id="422" r:id="rId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6"/>
    <p:restoredTop sz="82462"/>
  </p:normalViewPr>
  <p:slideViewPr>
    <p:cSldViewPr snapToGrid="0">
      <p:cViewPr varScale="1">
        <p:scale>
          <a:sx n="132" d="100"/>
          <a:sy n="132" d="100"/>
        </p:scale>
        <p:origin x="2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A3D4-56E4-4B41-920A-4207B7313A59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CB87-4CAB-6F45-A742-A8794678E0A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694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2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7389-FB1F-A860-211C-F7F3E85A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D4CD-5900-C0C2-1A40-C529B6DDE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EB2C-874C-2FF5-4929-EF51087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A089-4FCD-6B96-6DB6-E7798B31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7DA9-3F8A-55A0-87F7-9B3CCC37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468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3493-8365-6E41-59B4-6ABD0B37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E464C-9D13-2AE5-E24F-8D5DBC85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B260-E981-4D19-12BF-15DCA1F4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6565-1F65-44EE-7E29-8B3C6B8B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ACF3-9719-06E6-FF81-82C90789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367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B6BCB-2B05-836A-BF74-8A382D56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FD33-C84A-AB09-FD53-AD3B1283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E611-A633-8859-FC16-186582C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5C21-2DBE-91EE-24B3-5F6A310C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2205-F826-576A-7474-9639D579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537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8829D-F75B-4505-94C4-71124CDC0E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5CFA67-2F8B-4995-9D4A-D7F6DB7A9E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2514" y="1343696"/>
            <a:ext cx="5326971" cy="10515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000" b="1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BAŞLIĞINI BURAYA</a:t>
            </a:r>
          </a:p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TIKLAYARAK YAZINIZ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006F26-7074-4181-BD68-EA627195B4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4454" y="2572340"/>
            <a:ext cx="2847657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1600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tr-TR" dirty="0"/>
            </a:lvl5pPr>
          </a:lstStyle>
          <a:p>
            <a:pPr marL="0" lvl="0" algn="ctr" defTabSz="685800"/>
            <a:r>
              <a:rPr lang="tr-TR"/>
              <a:t>SUNUM TARİHİ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67332EC-221E-4375-8C3C-70B3D4119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1785" y="4254367"/>
            <a:ext cx="4532993" cy="73866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10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tr-TR"/>
            </a:lvl5pPr>
          </a:lstStyle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 Ad Soyad</a:t>
            </a:r>
          </a:p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Yapanın Ünvanı</a:t>
            </a:r>
          </a:p>
        </p:txBody>
      </p:sp>
    </p:spTree>
    <p:extLst>
      <p:ext uri="{BB962C8B-B14F-4D97-AF65-F5344CB8AC3E}">
        <p14:creationId xmlns:p14="http://schemas.microsoft.com/office/powerpoint/2010/main" val="4287380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679-55B8-38C8-215B-088EEF0F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12AF-2BF4-55B6-2115-6C8755AA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9763-0EFE-D75E-E879-682ACC40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D642-F9E8-0170-2527-39652BEE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73AF-BB79-DA37-2B89-2A0A6922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701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DC16-428F-E738-D70F-710ADF78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A34D3-E31A-1885-C114-364A240B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0DAB-3517-CEDC-8388-23FD3DAC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97CB-86D9-CD49-FBC9-FA7306AE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5F28-41C2-6B0C-D402-6E0AC1EF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764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9DCE-2CED-D437-1735-F523AB04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22B6-0FA9-379E-2BBE-2E56B8BF2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D7343-318C-1E7F-9AC6-AC984FC6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F6A5-34B0-064E-4C96-E8D0078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5447-8781-D356-1AEB-BA27BD39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5664-8396-F3F8-39E7-468B6618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768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C45-43B8-6FD2-7075-67D35EF9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EE735-D44A-DF59-A5A4-A4306E41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868B8-AFEE-A087-BB7A-BEA0D8BD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3EE1-EE49-9CB7-5014-29C28E559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68BC0-94DE-383B-9F9E-CEADAB161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033A8-F12B-A964-0C17-A9F27F8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4C969-E93F-16AE-2BD8-A0315531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23C7E-8AFD-B66F-8F70-078FA77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412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849A-ECA9-F07B-FF4C-1465F62B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FFAEB-8060-2C8A-FE72-F59DC9C2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05B39-4A81-B1E2-9F42-2E3CF862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DC2CB-BB8C-CAB7-9DBB-8D28E077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139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D3DC4-CABD-CAED-49E5-9A998591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4FA9-0B63-68BB-C173-443BC789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DE609-DA01-FE5F-FFBF-A2F597F4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87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543-3909-5D48-323B-A5CB3C13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AB15-D8E2-D815-4C4E-507DFD43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70219-92B9-F54C-C04F-4813419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863E-048A-EF18-354D-5D6A4A60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726F-7FCA-DF84-29A7-9D556150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E146-CD1D-BA59-2B26-FE95CEFA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833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07B4-B7DC-7E6E-5D6C-D99744EA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2EDC9-AF76-4C44-1E93-AD91555F6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AAF14-0BCC-741C-FEB5-2EAD9C6A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AB94-1AA9-4A63-E02B-C7B00BE0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B6273-B000-D4D8-55F6-4614A6D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C28F-0525-1609-F22B-EC766EA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466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DD0E6-0B66-F00C-5586-07FB8D36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C033-A406-9F04-4703-AF6EF761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7F82-2FC2-EE0D-81C6-7DB544FC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C8AC-F847-6148-BF1E-A1B65C7CDFC8}" type="datetimeFigureOut">
              <a:rPr lang="en-TR" smtClean="0"/>
              <a:t>14.11.2023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A7DF-B038-B4C3-78AE-D9D6AB77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F487-70B7-B89E-0880-96019204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9113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C35328-0995-44F3-8843-4C6FB84E5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00" y="1313216"/>
            <a:ext cx="9956800" cy="480131"/>
          </a:xfr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tr-T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Applied</a:t>
            </a:r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NLP </a:t>
            </a:r>
            <a:r>
              <a:rPr lang="tr-T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33B17B-A78D-4E5A-92FC-1B6447ED9B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5450" y="2983353"/>
            <a:ext cx="6011916" cy="1740989"/>
          </a:xfrm>
        </p:spPr>
        <p:txBody>
          <a:bodyPr wrap="square" lIns="91440" tIns="45720" rIns="91440" bIns="45720" anchor="t">
            <a:spAutoFit/>
          </a:bodyPr>
          <a:lstStyle/>
          <a:p>
            <a:pPr algn="ctr" defTabSz="685800"/>
            <a:r>
              <a:rPr lang="tr-TR" sz="1800" b="1" dirty="0" err="1">
                <a:latin typeface="Arial"/>
                <a:cs typeface="Arial"/>
              </a:rPr>
              <a:t>Intro</a:t>
            </a:r>
            <a:r>
              <a:rPr lang="tr-TR" sz="1800" b="1" dirty="0">
                <a:latin typeface="Arial"/>
                <a:cs typeface="Arial"/>
              </a:rPr>
              <a:t> </a:t>
            </a:r>
            <a:r>
              <a:rPr lang="tr-TR" sz="1800" b="1" dirty="0" err="1">
                <a:latin typeface="Arial"/>
                <a:cs typeface="Arial"/>
              </a:rPr>
              <a:t>to</a:t>
            </a:r>
            <a:r>
              <a:rPr lang="tr-TR" sz="1800" b="1" dirty="0">
                <a:latin typeface="Arial"/>
                <a:cs typeface="Arial"/>
              </a:rPr>
              <a:t> </a:t>
            </a:r>
            <a:r>
              <a:rPr lang="tr-TR" sz="1800" b="1" dirty="0" err="1">
                <a:latin typeface="Arial"/>
                <a:cs typeface="Arial"/>
              </a:rPr>
              <a:t>Neural</a:t>
            </a:r>
            <a:r>
              <a:rPr lang="tr-TR" sz="1800" b="1" dirty="0">
                <a:latin typeface="Arial"/>
                <a:cs typeface="Arial"/>
              </a:rPr>
              <a:t> Network</a:t>
            </a:r>
          </a:p>
          <a:p>
            <a:pPr algn="ctr" defTabSz="685800"/>
            <a:endParaRPr lang="tr-TR" sz="1800" b="1" dirty="0">
              <a:latin typeface="Arial"/>
              <a:cs typeface="Arial"/>
            </a:endParaRPr>
          </a:p>
          <a:p>
            <a:pPr algn="ctr" defTabSz="685800"/>
            <a:r>
              <a:rPr lang="tr-TR" sz="1800" b="1" dirty="0">
                <a:latin typeface="Arial"/>
                <a:cs typeface="Arial"/>
              </a:rPr>
              <a:t> </a:t>
            </a:r>
          </a:p>
          <a:p>
            <a:pPr algn="ctr" defTabSz="685800"/>
            <a:r>
              <a:rPr lang="tr-TR" sz="1400" dirty="0">
                <a:latin typeface="Arial"/>
                <a:cs typeface="Arial"/>
              </a:rPr>
              <a:t>8 Kasım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tr-TR" sz="1400" dirty="0">
                <a:latin typeface="Arial"/>
                <a:cs typeface="Arial"/>
              </a:rPr>
              <a:t>2023</a:t>
            </a:r>
            <a:endParaRPr lang="sk-SK" sz="1400" dirty="0"/>
          </a:p>
          <a:p>
            <a:pPr algn="ctr"/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1395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Neural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Networks 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58AE84-2003-0A88-692A-E3E33140B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53"/>
          <a:stretch/>
        </p:blipFill>
        <p:spPr>
          <a:xfrm>
            <a:off x="3298046" y="623041"/>
            <a:ext cx="6199522" cy="50464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13D5AA-BEF6-071D-50C5-B0A3E3AA806D}"/>
              </a:ext>
            </a:extLst>
          </p:cNvPr>
          <p:cNvSpPr/>
          <p:nvPr/>
        </p:nvSpPr>
        <p:spPr>
          <a:xfrm>
            <a:off x="3852672" y="4986528"/>
            <a:ext cx="3179951" cy="1420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792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Neural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Networks 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2677A-D8E2-E7EB-BA1D-A9D57AA4F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8" b="20889"/>
          <a:stretch/>
        </p:blipFill>
        <p:spPr>
          <a:xfrm>
            <a:off x="3444367" y="797135"/>
            <a:ext cx="5303266" cy="52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8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Neural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Networks 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8DEA1-A741-7C29-537C-8EEE473FD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0" t="-3200" r="460" b="44311"/>
          <a:stretch/>
        </p:blipFill>
        <p:spPr>
          <a:xfrm>
            <a:off x="3121152" y="1163562"/>
            <a:ext cx="5992706" cy="45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7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Neural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Networks 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E778B-EB22-C9A3-091E-47DC801F8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46"/>
          <a:stretch/>
        </p:blipFill>
        <p:spPr>
          <a:xfrm>
            <a:off x="2498308" y="1207272"/>
            <a:ext cx="7195384" cy="44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Neural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Networks 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A6CBE-A11D-5F0E-6A68-3B2B2F5C54BB}"/>
              </a:ext>
            </a:extLst>
          </p:cNvPr>
          <p:cNvSpPr/>
          <p:nvPr/>
        </p:nvSpPr>
        <p:spPr>
          <a:xfrm>
            <a:off x="1219202" y="1510145"/>
            <a:ext cx="1496290" cy="6234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Feature Extraction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6E4E8-011F-1218-DBA8-9391661B84AA}"/>
              </a:ext>
            </a:extLst>
          </p:cNvPr>
          <p:cNvSpPr/>
          <p:nvPr/>
        </p:nvSpPr>
        <p:spPr>
          <a:xfrm>
            <a:off x="1219201" y="3429000"/>
            <a:ext cx="1496290" cy="6234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Low Level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8E3F4-F922-1B6D-70C5-42D1004512E3}"/>
              </a:ext>
            </a:extLst>
          </p:cNvPr>
          <p:cNvSpPr/>
          <p:nvPr/>
        </p:nvSpPr>
        <p:spPr>
          <a:xfrm>
            <a:off x="3407166" y="3429000"/>
            <a:ext cx="1496290" cy="6234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Mid Level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87B975-E8FB-1536-83DF-6907FA00A1C4}"/>
              </a:ext>
            </a:extLst>
          </p:cNvPr>
          <p:cNvSpPr/>
          <p:nvPr/>
        </p:nvSpPr>
        <p:spPr>
          <a:xfrm>
            <a:off x="5595131" y="3449782"/>
            <a:ext cx="1496290" cy="6234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High Level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C65E9-4F78-7169-6381-8733FDDA2D2C}"/>
              </a:ext>
            </a:extLst>
          </p:cNvPr>
          <p:cNvSpPr/>
          <p:nvPr/>
        </p:nvSpPr>
        <p:spPr>
          <a:xfrm>
            <a:off x="7783096" y="3449782"/>
            <a:ext cx="1496290" cy="6234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Trainable Classifier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210AF-E8B8-A79F-2FFA-F110368F50D9}"/>
              </a:ext>
            </a:extLst>
          </p:cNvPr>
          <p:cNvSpPr/>
          <p:nvPr/>
        </p:nvSpPr>
        <p:spPr>
          <a:xfrm>
            <a:off x="7783096" y="1510145"/>
            <a:ext cx="1496290" cy="6234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Trainable Classifier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FA4B9FB-45FE-143E-5E0F-69CD21EFC8E7}"/>
              </a:ext>
            </a:extLst>
          </p:cNvPr>
          <p:cNvSpPr/>
          <p:nvPr/>
        </p:nvSpPr>
        <p:spPr>
          <a:xfrm>
            <a:off x="3144982" y="1704109"/>
            <a:ext cx="4239491" cy="2216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0562123-AB4C-D587-CB15-08C24F0DA210}"/>
              </a:ext>
            </a:extLst>
          </p:cNvPr>
          <p:cNvSpPr/>
          <p:nvPr/>
        </p:nvSpPr>
        <p:spPr>
          <a:xfrm>
            <a:off x="2761490" y="3602182"/>
            <a:ext cx="599676" cy="2216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53331FA-4381-262B-8E00-71BBE026003F}"/>
              </a:ext>
            </a:extLst>
          </p:cNvPr>
          <p:cNvSpPr/>
          <p:nvPr/>
        </p:nvSpPr>
        <p:spPr>
          <a:xfrm>
            <a:off x="4964889" y="3602182"/>
            <a:ext cx="599676" cy="2216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209CF12-A164-E284-C2A1-AF4E45E701F1}"/>
              </a:ext>
            </a:extLst>
          </p:cNvPr>
          <p:cNvSpPr/>
          <p:nvPr/>
        </p:nvSpPr>
        <p:spPr>
          <a:xfrm>
            <a:off x="7137420" y="3629890"/>
            <a:ext cx="599676" cy="2216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5E7BE-68BC-AF59-D137-D31908BDEE67}"/>
              </a:ext>
            </a:extLst>
          </p:cNvPr>
          <p:cNvSpPr txBox="1"/>
          <p:nvPr/>
        </p:nvSpPr>
        <p:spPr>
          <a:xfrm>
            <a:off x="10002982" y="1565564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Traditional 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C887D-F2FE-323B-9211-ED8161D62C3D}"/>
              </a:ext>
            </a:extLst>
          </p:cNvPr>
          <p:cNvSpPr txBox="1"/>
          <p:nvPr/>
        </p:nvSpPr>
        <p:spPr>
          <a:xfrm>
            <a:off x="10002982" y="349608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97083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THE END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1884B-C5D1-F45B-3D8A-217080E44F81}"/>
              </a:ext>
            </a:extLst>
          </p:cNvPr>
          <p:cNvSpPr txBox="1"/>
          <p:nvPr/>
        </p:nvSpPr>
        <p:spPr>
          <a:xfrm>
            <a:off x="5376672" y="2414016"/>
            <a:ext cx="1583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2400" dirty="0"/>
              <a:t>Thanks!</a:t>
            </a:r>
          </a:p>
          <a:p>
            <a:pPr algn="ctr"/>
            <a:endParaRPr lang="en-TR" sz="2400" dirty="0"/>
          </a:p>
          <a:p>
            <a:pPr algn="ctr"/>
            <a:r>
              <a:rPr lang="en-TR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1009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55</Words>
  <Application>Microsoft Macintosh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Kemal Can Kara</dc:creator>
  <cp:lastModifiedBy>Kemal Can Kara</cp:lastModifiedBy>
  <cp:revision>113</cp:revision>
  <dcterms:created xsi:type="dcterms:W3CDTF">2023-05-05T15:50:07Z</dcterms:created>
  <dcterms:modified xsi:type="dcterms:W3CDTF">2023-11-14T18:53:21Z</dcterms:modified>
</cp:coreProperties>
</file>