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05" r:id="rId2"/>
    <p:sldId id="441" r:id="rId3"/>
    <p:sldId id="440" r:id="rId4"/>
    <p:sldId id="473" r:id="rId5"/>
    <p:sldId id="439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82648"/>
  </p:normalViewPr>
  <p:slideViewPr>
    <p:cSldViewPr snapToGrid="0">
      <p:cViewPr varScale="1">
        <p:scale>
          <a:sx n="93" d="100"/>
          <a:sy n="93" d="100"/>
        </p:scale>
        <p:origin x="1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3D4-56E4-4B41-920A-4207B7313A59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CB87-4CAB-6F45-A742-A8794678E0A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örneğimizde</a:t>
            </a:r>
            <a:r>
              <a:rPr lang="en-US" dirty="0"/>
              <a:t> c=8 </a:t>
            </a:r>
            <a:r>
              <a:rPr lang="en-US" dirty="0" err="1"/>
              <a:t>ve</a:t>
            </a:r>
            <a:r>
              <a:rPr lang="en-US" dirty="0"/>
              <a:t> r=8 </a:t>
            </a:r>
            <a:r>
              <a:rPr lang="en-US" dirty="0" err="1"/>
              <a:t>yani</a:t>
            </a:r>
            <a:r>
              <a:rPr lang="en-US" dirty="0"/>
              <a:t> brevity score =1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Avantajları</a:t>
            </a:r>
            <a:r>
              <a:rPr lang="en-US" dirty="0"/>
              <a:t> 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quick to calculate and easy to understand.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corresponds with the way a human would evaluate the same text.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Dezavantajları</a:t>
            </a:r>
            <a:r>
              <a:rPr lang="en-US" dirty="0"/>
              <a:t>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B07BF-2576-D140-9F34-ADCACCA99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389-FB1F-A860-211C-F7F3E85A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D4CD-5900-C0C2-1A40-C529B6DD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EB2C-874C-2FF5-4929-EF51087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A089-4FCD-6B96-6DB6-E7798B3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7DA9-3F8A-55A0-87F7-9B3CCC3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68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93-8365-6E41-59B4-6ABD0B37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464C-9D13-2AE5-E24F-8D5DBC85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B260-E981-4D19-12BF-15DCA1F4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6565-1F65-44EE-7E29-8B3C6B8B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ACF3-9719-06E6-FF81-82C90789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67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6BCB-2B05-836A-BF74-8A382D56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FD33-C84A-AB09-FD53-AD3B1283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E611-A633-8859-FC16-186582C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5C21-2DBE-91EE-24B3-5F6A310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2205-F826-576A-7474-9639D57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37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8829D-F75B-4505-94C4-71124CDC0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5CFA67-2F8B-4995-9D4A-D7F6DB7A9E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514" y="1343696"/>
            <a:ext cx="5326971" cy="10515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000" b="1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BAŞLIĞINI BURAYA</a:t>
            </a:r>
          </a:p>
          <a:p>
            <a:pPr algn="ctr" defTabSz="685800"/>
            <a:r>
              <a:rPr lang="tr-TR" sz="3000" b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TIKLAYARAK YAZINIZ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06F26-7074-4181-BD68-EA627195B4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454" y="2572340"/>
            <a:ext cx="2847657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1600" dirty="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tr-TR" dirty="0"/>
            </a:lvl5pPr>
          </a:lstStyle>
          <a:p>
            <a:pPr marL="0" lvl="0" algn="ctr" defTabSz="685800"/>
            <a:r>
              <a:rPr lang="tr-TR"/>
              <a:t>SUNUM TARİHİ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67332EC-221E-4375-8C3C-70B3D411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1785" y="4254367"/>
            <a:ext cx="4532993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100" smtClean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tr-TR"/>
            </a:lvl5pPr>
          </a:lstStyle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 Ad Soyad</a:t>
            </a:r>
          </a:p>
          <a:p>
            <a:pPr algn="ctr" defTabSz="685800"/>
            <a:r>
              <a:rPr lang="tr-TR" sz="21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Sunum Yapanın Ünvanı</a:t>
            </a:r>
          </a:p>
        </p:txBody>
      </p:sp>
    </p:spTree>
    <p:extLst>
      <p:ext uri="{BB962C8B-B14F-4D97-AF65-F5344CB8AC3E}">
        <p14:creationId xmlns:p14="http://schemas.microsoft.com/office/powerpoint/2010/main" val="428738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79-55B8-38C8-215B-088EEF0F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12AF-2BF4-55B6-2115-6C8755AA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9763-0EFE-D75E-E879-682ACC40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D642-F9E8-0170-2527-39652BEE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73AF-BB79-DA37-2B89-2A0A6922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01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DC16-428F-E738-D70F-710ADF78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34D3-E31A-1885-C114-364A240B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DAB-3517-CEDC-8388-23FD3DA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97CB-86D9-CD49-FBC9-FA7306AE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5F28-41C2-6B0C-D402-6E0AC1E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DCE-2CED-D437-1735-F523AB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2B6-0FA9-379E-2BBE-2E56B8BF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343-318C-1E7F-9AC6-AC984FC6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F6A5-34B0-064E-4C96-E8D0078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447-8781-D356-1AEB-BA27BD39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664-8396-F3F8-39E7-468B6618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6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45-43B8-6FD2-7075-67D35EF9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E735-D44A-DF59-A5A4-A4306E41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8B8-AFEE-A087-BB7A-BEA0D8BD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3EE1-EE49-9CB7-5014-29C28E559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68BC0-94DE-383B-9F9E-CEADAB16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33A8-F12B-A964-0C17-A9F27F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C969-E93F-16AE-2BD8-A0315531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3C7E-8AFD-B66F-8F70-078FA77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12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849A-ECA9-F07B-FF4C-1465F62B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FFAEB-8060-2C8A-FE72-F59DC9C2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5B39-4A81-B1E2-9F42-2E3CF86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DC2CB-BB8C-CAB7-9DBB-8D28E077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3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3DC4-CABD-CAED-49E5-9A99859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4FA9-0B63-68BB-C173-443BC789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DE609-DA01-FE5F-FFBF-A2F597F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7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543-3909-5D48-323B-A5CB3C1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AB15-D8E2-D815-4C4E-507DFD43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0219-92B9-F54C-C04F-48134198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863E-048A-EF18-354D-5D6A4A60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726F-7FCA-DF84-29A7-9D556150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E146-CD1D-BA59-2B26-FE95CE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3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07B4-B7DC-7E6E-5D6C-D99744EA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2EDC9-AF76-4C44-1E93-AD91555F6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AF14-0BCC-741C-FEB5-2EAD9C6A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B94-1AA9-4A63-E02B-C7B00BE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6273-B000-D4D8-55F6-4614A6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28F-0525-1609-F22B-EC766EA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6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0E6-0B66-F00C-5586-07FB8D3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033-A406-9F04-4703-AF6EF76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7F82-2FC2-EE0D-81C6-7DB544FC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C8AC-F847-6148-BF1E-A1B65C7CDFC8}" type="datetimeFigureOut">
              <a:rPr lang="en-TR" smtClean="0"/>
              <a:t>21.11.2023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A7DF-B038-B4C3-78AE-D9D6AB77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487-70B7-B89E-0880-96019204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E802-03B8-DA41-AC36-E1A8D1639C1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11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C35328-0995-44F3-8843-4C6FB84E5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313216"/>
            <a:ext cx="9956800" cy="480131"/>
          </a:xfr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 Bilimi : </a:t>
            </a:r>
            <a:r>
              <a:rPr lang="tr-T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r>
              <a:rPr lang="tr-T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ile Uygulamalı Doğal Dil İşleme</a:t>
            </a:r>
            <a:r>
              <a:rPr lang="en-T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33B17B-A78D-4E5A-92FC-1B6447ED9B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5450" y="2983353"/>
            <a:ext cx="6011916" cy="1740989"/>
          </a:xfrm>
        </p:spPr>
        <p:txBody>
          <a:bodyPr wrap="square" lIns="91440" tIns="45720" rIns="91440" bIns="45720" anchor="t">
            <a:spAutoFit/>
          </a:bodyPr>
          <a:lstStyle/>
          <a:p>
            <a:pPr algn="ctr" defTabSz="685800"/>
            <a:r>
              <a:rPr lang="tr-TR" sz="1800" b="1" dirty="0">
                <a:latin typeface="Arial"/>
                <a:cs typeface="Arial"/>
              </a:rPr>
              <a:t>Seq2seq – </a:t>
            </a:r>
            <a:r>
              <a:rPr lang="tr-TR" sz="1800" b="1" dirty="0" err="1">
                <a:latin typeface="Arial"/>
                <a:cs typeface="Arial"/>
              </a:rPr>
              <a:t>Transformers</a:t>
            </a:r>
            <a:r>
              <a:rPr lang="tr-TR" sz="1800" b="1" dirty="0">
                <a:latin typeface="Arial"/>
                <a:cs typeface="Arial"/>
              </a:rPr>
              <a:t> - Bert</a:t>
            </a:r>
          </a:p>
          <a:p>
            <a:pPr algn="ctr" defTabSz="685800"/>
            <a:endParaRPr lang="tr-TR" sz="1800" b="1" dirty="0">
              <a:latin typeface="Arial"/>
              <a:cs typeface="Arial"/>
            </a:endParaRPr>
          </a:p>
          <a:p>
            <a:pPr algn="ctr" defTabSz="685800"/>
            <a:r>
              <a:rPr lang="tr-TR" sz="1800" b="1" dirty="0">
                <a:latin typeface="Arial"/>
                <a:cs typeface="Arial"/>
              </a:rPr>
              <a:t> </a:t>
            </a:r>
          </a:p>
          <a:p>
            <a:pPr algn="ctr" defTabSz="685800"/>
            <a:r>
              <a:rPr lang="tr-TR" sz="1400" dirty="0">
                <a:latin typeface="Arial"/>
                <a:cs typeface="Arial"/>
              </a:rPr>
              <a:t>9 Aralık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tr-TR" sz="1400" dirty="0">
                <a:latin typeface="Arial"/>
                <a:cs typeface="Arial"/>
              </a:rPr>
              <a:t>2023</a:t>
            </a:r>
            <a:endParaRPr lang="sk-SK" sz="1400" dirty="0"/>
          </a:p>
          <a:p>
            <a:pPr algn="ctr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39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Evaluation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Metrics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for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Text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Generation</a:t>
            </a:r>
            <a:endParaRPr lang="tr-TR" sz="2400" b="1" dirty="0">
              <a:solidFill>
                <a:srgbClr val="8316B5"/>
              </a:solidFill>
              <a:ea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3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Evaluation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Metrics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for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Text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Generation</a:t>
            </a:r>
            <a:endParaRPr lang="tr-TR" sz="2400" b="1" dirty="0">
              <a:solidFill>
                <a:srgbClr val="8316B5"/>
              </a:solidFill>
              <a:ea typeface="Arial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DD358-99A3-8D59-890B-D664D91EA567}"/>
              </a:ext>
            </a:extLst>
          </p:cNvPr>
          <p:cNvSpPr txBox="1"/>
          <p:nvPr/>
        </p:nvSpPr>
        <p:spPr>
          <a:xfrm>
            <a:off x="682752" y="1049170"/>
            <a:ext cx="10704576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Text summarization	Text simplification	Question answering		Chatbots</a:t>
            </a:r>
            <a:r>
              <a:rPr lang="en-US" sz="1400" dirty="0">
                <a:solidFill>
                  <a:srgbClr val="292929"/>
                </a:solidFill>
                <a:latin typeface="source-serif-pro"/>
              </a:rPr>
              <a:t>		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Machine translation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B3174-4D0F-9B1D-C49A-E4F4AF5F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4" y="1641764"/>
            <a:ext cx="39624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249A3-F6D9-08AA-5A1B-78E97BAEB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64" y="2487690"/>
            <a:ext cx="410210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C0391-BB80-7F86-122C-CE0D83E2D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2" y="4225636"/>
            <a:ext cx="410210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3B1B1-1BB5-8E2C-9CA2-872F0F18B3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302"/>
          <a:stretch/>
        </p:blipFill>
        <p:spPr>
          <a:xfrm>
            <a:off x="6356927" y="1612212"/>
            <a:ext cx="4521200" cy="127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5AA9-ABCD-8B5B-EDFE-D8EB2AE08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2" y="3022069"/>
            <a:ext cx="2705100" cy="5969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27DF266F-5EF6-88DD-52AC-A497CCFBC0F7}"/>
              </a:ext>
            </a:extLst>
          </p:cNvPr>
          <p:cNvSpPr/>
          <p:nvPr/>
        </p:nvSpPr>
        <p:spPr>
          <a:xfrm flipV="1">
            <a:off x="9088582" y="3242765"/>
            <a:ext cx="540327" cy="155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2B82D-58A8-2D92-EAC2-67AA0E7AF6E5}"/>
              </a:ext>
            </a:extLst>
          </p:cNvPr>
          <p:cNvSpPr txBox="1"/>
          <p:nvPr/>
        </p:nvSpPr>
        <p:spPr>
          <a:xfrm>
            <a:off x="9919855" y="3131127"/>
            <a:ext cx="2050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100" dirty="0"/>
              <a:t>Consider if a sentence only have the or late, then it’ll be 1/1=1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848E4B-7BD5-FF1B-9D76-22C6EEEE4C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641" y="3628736"/>
            <a:ext cx="3848100" cy="596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9A2E34-4FD8-D851-619A-C007EE8AE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564" y="4462560"/>
            <a:ext cx="6162763" cy="280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AFF3CD-36BB-A6E0-2E9B-BA4D86A966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6167" y="5134058"/>
            <a:ext cx="6416802" cy="10727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2B7213-09F5-1404-C1D1-998FCCCDA496}"/>
              </a:ext>
            </a:extLst>
          </p:cNvPr>
          <p:cNvSpPr txBox="1"/>
          <p:nvPr/>
        </p:nvSpPr>
        <p:spPr>
          <a:xfrm>
            <a:off x="484909" y="1773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833C0-B32E-D9AF-F1D0-B5A45BCC873A}"/>
              </a:ext>
            </a:extLst>
          </p:cNvPr>
          <p:cNvSpPr txBox="1"/>
          <p:nvPr/>
        </p:nvSpPr>
        <p:spPr>
          <a:xfrm>
            <a:off x="360218" y="450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A6A79-BFDD-A26D-6B1E-C2526F527144}"/>
              </a:ext>
            </a:extLst>
          </p:cNvPr>
          <p:cNvSpPr txBox="1"/>
          <p:nvPr/>
        </p:nvSpPr>
        <p:spPr>
          <a:xfrm>
            <a:off x="5915891" y="1884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17D44-4C27-5629-6F73-65D6ACDAC369}"/>
              </a:ext>
            </a:extLst>
          </p:cNvPr>
          <p:cNvSpPr txBox="1"/>
          <p:nvPr/>
        </p:nvSpPr>
        <p:spPr>
          <a:xfrm>
            <a:off x="5957455" y="3560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9BC02-8549-C3DF-E27C-D17712EB3879}"/>
              </a:ext>
            </a:extLst>
          </p:cNvPr>
          <p:cNvSpPr txBox="1"/>
          <p:nvPr/>
        </p:nvSpPr>
        <p:spPr>
          <a:xfrm>
            <a:off x="5583382" y="4488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27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Evaluation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Metrics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for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Text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Generation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88522-0640-7634-6071-FEF040F9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9" y="1612637"/>
            <a:ext cx="5750045" cy="3236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CBCE4-C304-31FF-1E07-30432F577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44" y="1258048"/>
            <a:ext cx="5154839" cy="46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5311" y="0"/>
            <a:ext cx="3865945" cy="81023"/>
          </a:xfrm>
          <a:prstGeom prst="rect">
            <a:avLst/>
          </a:prstGeom>
          <a:solidFill>
            <a:srgbClr val="83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8316B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2337" y="80688"/>
            <a:ext cx="4081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That’s</a:t>
            </a:r>
            <a:r>
              <a:rPr lang="tr-TR" sz="2400" b="1" dirty="0">
                <a:solidFill>
                  <a:srgbClr val="8316B5"/>
                </a:solidFill>
                <a:ea typeface="Arial" charset="0"/>
                <a:cs typeface="Arial"/>
              </a:rPr>
              <a:t> </a:t>
            </a:r>
            <a:r>
              <a:rPr lang="tr-TR" sz="2400" b="1" dirty="0" err="1">
                <a:solidFill>
                  <a:srgbClr val="8316B5"/>
                </a:solidFill>
                <a:ea typeface="Arial" charset="0"/>
                <a:cs typeface="Arial"/>
              </a:rPr>
              <a:t>All</a:t>
            </a:r>
            <a:endParaRPr lang="tr-TR" sz="2400" b="1" dirty="0">
              <a:solidFill>
                <a:srgbClr val="8316B5"/>
              </a:solidFill>
              <a:ea typeface="Arial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03DB8-C1F4-2386-35BA-99B9993E24DE}"/>
              </a:ext>
            </a:extLst>
          </p:cNvPr>
          <p:cNvSpPr txBox="1"/>
          <p:nvPr/>
        </p:nvSpPr>
        <p:spPr>
          <a:xfrm>
            <a:off x="5501099" y="2846550"/>
            <a:ext cx="14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CBFE8-0666-3609-1A00-D7330F17F4FD}"/>
              </a:ext>
            </a:extLst>
          </p:cNvPr>
          <p:cNvSpPr txBox="1"/>
          <p:nvPr/>
        </p:nvSpPr>
        <p:spPr>
          <a:xfrm>
            <a:off x="3032219" y="4291302"/>
            <a:ext cx="696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dirty="0"/>
              <a:t>Next -&gt; </a:t>
            </a:r>
            <a:r>
              <a:rPr lang="en-TR" dirty="0"/>
              <a:t>Seq2seq, Attention, Transformers,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0096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14813</TotalTime>
  <Words>127</Words>
  <Application>Microsoft Macintosh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Kemal Can Kara</dc:creator>
  <cp:lastModifiedBy>Kemal Can Kara</cp:lastModifiedBy>
  <cp:revision>212</cp:revision>
  <dcterms:created xsi:type="dcterms:W3CDTF">2023-05-05T15:50:07Z</dcterms:created>
  <dcterms:modified xsi:type="dcterms:W3CDTF">2023-11-21T08:10:09Z</dcterms:modified>
</cp:coreProperties>
</file>