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4" r:id="rId7"/>
    <p:sldId id="265" r:id="rId8"/>
    <p:sldId id="267" r:id="rId9"/>
    <p:sldId id="266" r:id="rId10"/>
    <p:sldId id="268" r:id="rId11"/>
    <p:sldId id="270" r:id="rId12"/>
    <p:sldId id="271"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445B42-8487-4A25-8A36-642943E348A4}" v="499" dt="2023-04-24T03:52:41.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kurt, Kemal" userId="S::kemal.cankurt@snhu.edu::345dfa06-4cd6-4090-a1d1-8698d8b10305" providerId="AD" clId="Web-{FC445B42-8487-4A25-8A36-642943E348A4}"/>
    <pc:docChg chg="addSld delSld modSld sldOrd addMainMaster delMainMaster">
      <pc:chgData name="Cankurt, Kemal" userId="S::kemal.cankurt@snhu.edu::345dfa06-4cd6-4090-a1d1-8698d8b10305" providerId="AD" clId="Web-{FC445B42-8487-4A25-8A36-642943E348A4}" dt="2023-04-24T03:52:39.982" v="579" actId="20577"/>
      <pc:docMkLst>
        <pc:docMk/>
      </pc:docMkLst>
      <pc:sldChg chg="addSp delSp modSp mod setBg modClrScheme addAnim delAnim setClrOvrMap chgLayout">
        <pc:chgData name="Cankurt, Kemal" userId="S::kemal.cankurt@snhu.edu::345dfa06-4cd6-4090-a1d1-8698d8b10305" providerId="AD" clId="Web-{FC445B42-8487-4A25-8A36-642943E348A4}" dt="2023-04-24T02:38:12.277" v="13" actId="20577"/>
        <pc:sldMkLst>
          <pc:docMk/>
          <pc:sldMk cId="109857222" sldId="256"/>
        </pc:sldMkLst>
        <pc:spChg chg="mod">
          <ac:chgData name="Cankurt, Kemal" userId="S::kemal.cankurt@snhu.edu::345dfa06-4cd6-4090-a1d1-8698d8b10305" providerId="AD" clId="Web-{FC445B42-8487-4A25-8A36-642943E348A4}" dt="2023-04-24T02:38:12.277" v="13" actId="20577"/>
          <ac:spMkLst>
            <pc:docMk/>
            <pc:sldMk cId="109857222" sldId="256"/>
            <ac:spMk id="2" creationId="{00000000-0000-0000-0000-000000000000}"/>
          </ac:spMkLst>
        </pc:spChg>
        <pc:spChg chg="del mod">
          <ac:chgData name="Cankurt, Kemal" userId="S::kemal.cankurt@snhu.edu::345dfa06-4cd6-4090-a1d1-8698d8b10305" providerId="AD" clId="Web-{FC445B42-8487-4A25-8A36-642943E348A4}" dt="2023-04-24T02:38:01.121" v="11"/>
          <ac:spMkLst>
            <pc:docMk/>
            <pc:sldMk cId="109857222" sldId="256"/>
            <ac:spMk id="3" creationId="{00000000-0000-0000-0000-000000000000}"/>
          </ac:spMkLst>
        </pc:spChg>
        <pc:spChg chg="add del">
          <ac:chgData name="Cankurt, Kemal" userId="S::kemal.cankurt@snhu.edu::345dfa06-4cd6-4090-a1d1-8698d8b10305" providerId="AD" clId="Web-{FC445B42-8487-4A25-8A36-642943E348A4}" dt="2023-04-24T02:37:56.074" v="7"/>
          <ac:spMkLst>
            <pc:docMk/>
            <pc:sldMk cId="109857222" sldId="256"/>
            <ac:spMk id="9" creationId="{F518D20D-5F05-49C3-8900-68783F8ACB6F}"/>
          </ac:spMkLst>
        </pc:spChg>
        <pc:spChg chg="add del">
          <ac:chgData name="Cankurt, Kemal" userId="S::kemal.cankurt@snhu.edu::345dfa06-4cd6-4090-a1d1-8698d8b10305" providerId="AD" clId="Web-{FC445B42-8487-4A25-8A36-642943E348A4}" dt="2023-04-24T02:37:56.074" v="7"/>
          <ac:spMkLst>
            <pc:docMk/>
            <pc:sldMk cId="109857222" sldId="256"/>
            <ac:spMk id="11" creationId="{FF50CA5B-2FF8-43D9-B7D8-3BDE1BFD3CF1}"/>
          </ac:spMkLst>
        </pc:spChg>
        <pc:spChg chg="add del">
          <ac:chgData name="Cankurt, Kemal" userId="S::kemal.cankurt@snhu.edu::345dfa06-4cd6-4090-a1d1-8698d8b10305" providerId="AD" clId="Web-{FC445B42-8487-4A25-8A36-642943E348A4}" dt="2023-04-24T02:37:56.074" v="7"/>
          <ac:spMkLst>
            <pc:docMk/>
            <pc:sldMk cId="109857222" sldId="256"/>
            <ac:spMk id="13" creationId="{D060EAFE-C840-4DAF-B8B5-D73E98076206}"/>
          </ac:spMkLst>
        </pc:spChg>
        <pc:spChg chg="add del">
          <ac:chgData name="Cankurt, Kemal" userId="S::kemal.cankurt@snhu.edu::345dfa06-4cd6-4090-a1d1-8698d8b10305" providerId="AD" clId="Web-{FC445B42-8487-4A25-8A36-642943E348A4}" dt="2023-04-24T02:37:56.074" v="7"/>
          <ac:spMkLst>
            <pc:docMk/>
            <pc:sldMk cId="109857222" sldId="256"/>
            <ac:spMk id="15" creationId="{9F2FF5F7-8CB8-4DD0-890B-C68D3C7313C9}"/>
          </ac:spMkLst>
        </pc:spChg>
        <pc:spChg chg="add del">
          <ac:chgData name="Cankurt, Kemal" userId="S::kemal.cankurt@snhu.edu::345dfa06-4cd6-4090-a1d1-8698d8b10305" providerId="AD" clId="Web-{FC445B42-8487-4A25-8A36-642943E348A4}" dt="2023-04-24T02:37:57.715" v="9"/>
          <ac:spMkLst>
            <pc:docMk/>
            <pc:sldMk cId="109857222" sldId="256"/>
            <ac:spMk id="19" creationId="{5A59F003-E00A-43F9-91DC-CC54E3B87466}"/>
          </ac:spMkLst>
        </pc:spChg>
        <pc:spChg chg="add del">
          <ac:chgData name="Cankurt, Kemal" userId="S::kemal.cankurt@snhu.edu::345dfa06-4cd6-4090-a1d1-8698d8b10305" providerId="AD" clId="Web-{FC445B42-8487-4A25-8A36-642943E348A4}" dt="2023-04-24T02:37:57.715" v="9"/>
          <ac:spMkLst>
            <pc:docMk/>
            <pc:sldMk cId="109857222" sldId="256"/>
            <ac:spMk id="21" creationId="{D74A4382-E3AD-430A-9A1F-DFA3E0E77A7D}"/>
          </ac:spMkLst>
        </pc:spChg>
        <pc:spChg chg="add del">
          <ac:chgData name="Cankurt, Kemal" userId="S::kemal.cankurt@snhu.edu::345dfa06-4cd6-4090-a1d1-8698d8b10305" providerId="AD" clId="Web-{FC445B42-8487-4A25-8A36-642943E348A4}" dt="2023-04-24T02:37:57.715" v="9"/>
          <ac:spMkLst>
            <pc:docMk/>
            <pc:sldMk cId="109857222" sldId="256"/>
            <ac:spMk id="22" creationId="{79F40191-0F44-4FD1-82CC-ACB507C14BE6}"/>
          </ac:spMkLst>
        </pc:spChg>
        <pc:spChg chg="add">
          <ac:chgData name="Cankurt, Kemal" userId="S::kemal.cankurt@snhu.edu::345dfa06-4cd6-4090-a1d1-8698d8b10305" providerId="AD" clId="Web-{FC445B42-8487-4A25-8A36-642943E348A4}" dt="2023-04-24T02:37:57.793" v="10"/>
          <ac:spMkLst>
            <pc:docMk/>
            <pc:sldMk cId="109857222" sldId="256"/>
            <ac:spMk id="43" creationId="{BA6285CA-6AFA-4F27-AFB5-1B32CDE09B1A}"/>
          </ac:spMkLst>
        </pc:spChg>
        <pc:spChg chg="add">
          <ac:chgData name="Cankurt, Kemal" userId="S::kemal.cankurt@snhu.edu::345dfa06-4cd6-4090-a1d1-8698d8b10305" providerId="AD" clId="Web-{FC445B42-8487-4A25-8A36-642943E348A4}" dt="2023-04-24T02:37:57.793" v="10"/>
          <ac:spMkLst>
            <pc:docMk/>
            <pc:sldMk cId="109857222" sldId="256"/>
            <ac:spMk id="44" creationId="{A7050958-138C-4DA8-9DF5-1A9D65C19168}"/>
          </ac:spMkLst>
        </pc:spChg>
        <pc:grpChg chg="add">
          <ac:chgData name="Cankurt, Kemal" userId="S::kemal.cankurt@snhu.edu::345dfa06-4cd6-4090-a1d1-8698d8b10305" providerId="AD" clId="Web-{FC445B42-8487-4A25-8A36-642943E348A4}" dt="2023-04-24T02:37:57.793" v="10"/>
          <ac:grpSpMkLst>
            <pc:docMk/>
            <pc:sldMk cId="109857222" sldId="256"/>
            <ac:grpSpMk id="45" creationId="{7CC099DD-8E7F-4878-A418-76859A85E971}"/>
          </ac:grpSpMkLst>
        </pc:grpChg>
        <pc:picChg chg="add del">
          <ac:chgData name="Cankurt, Kemal" userId="S::kemal.cankurt@snhu.edu::345dfa06-4cd6-4090-a1d1-8698d8b10305" providerId="AD" clId="Web-{FC445B42-8487-4A25-8A36-642943E348A4}" dt="2023-04-24T02:37:56.074" v="7"/>
          <ac:picMkLst>
            <pc:docMk/>
            <pc:sldMk cId="109857222" sldId="256"/>
            <ac:picMk id="4" creationId="{289CCF74-776B-A7DD-0B57-B83C9A870FC0}"/>
          </ac:picMkLst>
        </pc:picChg>
        <pc:picChg chg="add del">
          <ac:chgData name="Cankurt, Kemal" userId="S::kemal.cankurt@snhu.edu::345dfa06-4cd6-4090-a1d1-8698d8b10305" providerId="AD" clId="Web-{FC445B42-8487-4A25-8A36-642943E348A4}" dt="2023-04-24T02:37:56.074" v="7"/>
          <ac:picMkLst>
            <pc:docMk/>
            <pc:sldMk cId="109857222" sldId="256"/>
            <ac:picMk id="17" creationId="{CF86EB89-5CAA-4AA5-907F-09707CF4A866}"/>
          </ac:picMkLst>
        </pc:picChg>
        <pc:picChg chg="add del">
          <ac:chgData name="Cankurt, Kemal" userId="S::kemal.cankurt@snhu.edu::345dfa06-4cd6-4090-a1d1-8698d8b10305" providerId="AD" clId="Web-{FC445B42-8487-4A25-8A36-642943E348A4}" dt="2023-04-24T02:37:57.715" v="9"/>
          <ac:picMkLst>
            <pc:docMk/>
            <pc:sldMk cId="109857222" sldId="256"/>
            <ac:picMk id="20" creationId="{CE7D01AD-E630-9995-9194-712FFA681694}"/>
          </ac:picMkLst>
        </pc:picChg>
        <pc:picChg chg="add">
          <ac:chgData name="Cankurt, Kemal" userId="S::kemal.cankurt@snhu.edu::345dfa06-4cd6-4090-a1d1-8698d8b10305" providerId="AD" clId="Web-{FC445B42-8487-4A25-8A36-642943E348A4}" dt="2023-04-24T02:37:57.793" v="10"/>
          <ac:picMkLst>
            <pc:docMk/>
            <pc:sldMk cId="109857222" sldId="256"/>
            <ac:picMk id="53" creationId="{E6DFD301-20CF-B498-39D2-8342AA57611F}"/>
          </ac:picMkLst>
        </pc:picChg>
      </pc:sldChg>
      <pc:sldChg chg="addSp modSp new mod setBg">
        <pc:chgData name="Cankurt, Kemal" userId="S::kemal.cankurt@snhu.edu::345dfa06-4cd6-4090-a1d1-8698d8b10305" providerId="AD" clId="Web-{FC445B42-8487-4A25-8A36-642943E348A4}" dt="2023-04-24T03:50:21.745" v="563" actId="1076"/>
        <pc:sldMkLst>
          <pc:docMk/>
          <pc:sldMk cId="2124858510" sldId="257"/>
        </pc:sldMkLst>
        <pc:spChg chg="mod">
          <ac:chgData name="Cankurt, Kemal" userId="S::kemal.cankurt@snhu.edu::345dfa06-4cd6-4090-a1d1-8698d8b10305" providerId="AD" clId="Web-{FC445B42-8487-4A25-8A36-642943E348A4}" dt="2023-04-24T02:40:19.124" v="24"/>
          <ac:spMkLst>
            <pc:docMk/>
            <pc:sldMk cId="2124858510" sldId="257"/>
            <ac:spMk id="2" creationId="{5F48D07D-30D4-140C-2E0F-B23EA39893E8}"/>
          </ac:spMkLst>
        </pc:spChg>
        <pc:spChg chg="mod">
          <ac:chgData name="Cankurt, Kemal" userId="S::kemal.cankurt@snhu.edu::345dfa06-4cd6-4090-a1d1-8698d8b10305" providerId="AD" clId="Web-{FC445B42-8487-4A25-8A36-642943E348A4}" dt="2023-04-24T03:50:21.745" v="563" actId="1076"/>
          <ac:spMkLst>
            <pc:docMk/>
            <pc:sldMk cId="2124858510" sldId="257"/>
            <ac:spMk id="3" creationId="{892C7EDC-D6E1-DD11-41C0-F30C35A2905A}"/>
          </ac:spMkLst>
        </pc:spChg>
        <pc:spChg chg="add">
          <ac:chgData name="Cankurt, Kemal" userId="S::kemal.cankurt@snhu.edu::345dfa06-4cd6-4090-a1d1-8698d8b10305" providerId="AD" clId="Web-{FC445B42-8487-4A25-8A36-642943E348A4}" dt="2023-04-24T02:40:19.124" v="24"/>
          <ac:spMkLst>
            <pc:docMk/>
            <pc:sldMk cId="2124858510" sldId="257"/>
            <ac:spMk id="9" creationId="{1C582B07-D0F0-4B6B-A5D9-D2F192CB3A4E}"/>
          </ac:spMkLst>
        </pc:spChg>
        <pc:spChg chg="add">
          <ac:chgData name="Cankurt, Kemal" userId="S::kemal.cankurt@snhu.edu::345dfa06-4cd6-4090-a1d1-8698d8b10305" providerId="AD" clId="Web-{FC445B42-8487-4A25-8A36-642943E348A4}" dt="2023-04-24T02:40:19.124" v="24"/>
          <ac:spMkLst>
            <pc:docMk/>
            <pc:sldMk cId="2124858510" sldId="257"/>
            <ac:spMk id="44" creationId="{BEAC0A80-07D3-49CB-87C3-BC34F219DFF7}"/>
          </ac:spMkLst>
        </pc:spChg>
        <pc:grpChg chg="add">
          <ac:chgData name="Cankurt, Kemal" userId="S::kemal.cankurt@snhu.edu::345dfa06-4cd6-4090-a1d1-8698d8b10305" providerId="AD" clId="Web-{FC445B42-8487-4A25-8A36-642943E348A4}" dt="2023-04-24T02:40:19.124" v="24"/>
          <ac:grpSpMkLst>
            <pc:docMk/>
            <pc:sldMk cId="2124858510" sldId="257"/>
            <ac:grpSpMk id="11" creationId="{4D431671-5191-4947-8899-E90505A70426}"/>
          </ac:grpSpMkLst>
        </pc:grpChg>
        <pc:picChg chg="add">
          <ac:chgData name="Cankurt, Kemal" userId="S::kemal.cankurt@snhu.edu::345dfa06-4cd6-4090-a1d1-8698d8b10305" providerId="AD" clId="Web-{FC445B42-8487-4A25-8A36-642943E348A4}" dt="2023-04-24T02:40:19.124" v="24"/>
          <ac:picMkLst>
            <pc:docMk/>
            <pc:sldMk cId="2124858510" sldId="257"/>
            <ac:picMk id="5" creationId="{44410648-3C9D-D1EC-CBE9-81AE707097E0}"/>
          </ac:picMkLst>
        </pc:picChg>
      </pc:sldChg>
      <pc:sldChg chg="addSp modSp new mod setBg">
        <pc:chgData name="Cankurt, Kemal" userId="S::kemal.cankurt@snhu.edu::345dfa06-4cd6-4090-a1d1-8698d8b10305" providerId="AD" clId="Web-{FC445B42-8487-4A25-8A36-642943E348A4}" dt="2023-04-24T02:43:23.081" v="62" actId="20577"/>
        <pc:sldMkLst>
          <pc:docMk/>
          <pc:sldMk cId="1857316010" sldId="258"/>
        </pc:sldMkLst>
        <pc:spChg chg="mod">
          <ac:chgData name="Cankurt, Kemal" userId="S::kemal.cankurt@snhu.edu::345dfa06-4cd6-4090-a1d1-8698d8b10305" providerId="AD" clId="Web-{FC445B42-8487-4A25-8A36-642943E348A4}" dt="2023-04-24T02:43:14.081" v="58"/>
          <ac:spMkLst>
            <pc:docMk/>
            <pc:sldMk cId="1857316010" sldId="258"/>
            <ac:spMk id="2" creationId="{CF5EC584-DC41-F9BC-3565-690D38DD4C00}"/>
          </ac:spMkLst>
        </pc:spChg>
        <pc:spChg chg="mod">
          <ac:chgData name="Cankurt, Kemal" userId="S::kemal.cankurt@snhu.edu::345dfa06-4cd6-4090-a1d1-8698d8b10305" providerId="AD" clId="Web-{FC445B42-8487-4A25-8A36-642943E348A4}" dt="2023-04-24T02:43:23.081" v="62" actId="20577"/>
          <ac:spMkLst>
            <pc:docMk/>
            <pc:sldMk cId="1857316010" sldId="258"/>
            <ac:spMk id="3" creationId="{1532FC89-7BE8-6C25-C901-C189C06B0A1A}"/>
          </ac:spMkLst>
        </pc:spChg>
        <pc:spChg chg="add">
          <ac:chgData name="Cankurt, Kemal" userId="S::kemal.cankurt@snhu.edu::345dfa06-4cd6-4090-a1d1-8698d8b10305" providerId="AD" clId="Web-{FC445B42-8487-4A25-8A36-642943E348A4}" dt="2023-04-24T02:43:14.081" v="58"/>
          <ac:spMkLst>
            <pc:docMk/>
            <pc:sldMk cId="1857316010" sldId="258"/>
            <ac:spMk id="9" creationId="{1C582B07-D0F0-4B6B-A5D9-D2F192CB3A4E}"/>
          </ac:spMkLst>
        </pc:spChg>
        <pc:spChg chg="add">
          <ac:chgData name="Cankurt, Kemal" userId="S::kemal.cankurt@snhu.edu::345dfa06-4cd6-4090-a1d1-8698d8b10305" providerId="AD" clId="Web-{FC445B42-8487-4A25-8A36-642943E348A4}" dt="2023-04-24T02:43:14.081" v="58"/>
          <ac:spMkLst>
            <pc:docMk/>
            <pc:sldMk cId="1857316010" sldId="258"/>
            <ac:spMk id="44" creationId="{BEAC0A80-07D3-49CB-87C3-BC34F219DFF7}"/>
          </ac:spMkLst>
        </pc:spChg>
        <pc:grpChg chg="add">
          <ac:chgData name="Cankurt, Kemal" userId="S::kemal.cankurt@snhu.edu::345dfa06-4cd6-4090-a1d1-8698d8b10305" providerId="AD" clId="Web-{FC445B42-8487-4A25-8A36-642943E348A4}" dt="2023-04-24T02:43:14.081" v="58"/>
          <ac:grpSpMkLst>
            <pc:docMk/>
            <pc:sldMk cId="1857316010" sldId="258"/>
            <ac:grpSpMk id="11" creationId="{4D431671-5191-4947-8899-E90505A70426}"/>
          </ac:grpSpMkLst>
        </pc:grpChg>
        <pc:picChg chg="add">
          <ac:chgData name="Cankurt, Kemal" userId="S::kemal.cankurt@snhu.edu::345dfa06-4cd6-4090-a1d1-8698d8b10305" providerId="AD" clId="Web-{FC445B42-8487-4A25-8A36-642943E348A4}" dt="2023-04-24T02:43:14.081" v="58"/>
          <ac:picMkLst>
            <pc:docMk/>
            <pc:sldMk cId="1857316010" sldId="258"/>
            <ac:picMk id="5" creationId="{6D5FC1A8-F277-E927-A8F5-B01AA6127DBA}"/>
          </ac:picMkLst>
        </pc:picChg>
      </pc:sldChg>
      <pc:sldChg chg="modSp add replId">
        <pc:chgData name="Cankurt, Kemal" userId="S::kemal.cankurt@snhu.edu::345dfa06-4cd6-4090-a1d1-8698d8b10305" providerId="AD" clId="Web-{FC445B42-8487-4A25-8A36-642943E348A4}" dt="2023-04-24T02:44:31.270" v="73" actId="20577"/>
        <pc:sldMkLst>
          <pc:docMk/>
          <pc:sldMk cId="1251669192" sldId="259"/>
        </pc:sldMkLst>
        <pc:spChg chg="mod">
          <ac:chgData name="Cankurt, Kemal" userId="S::kemal.cankurt@snhu.edu::345dfa06-4cd6-4090-a1d1-8698d8b10305" providerId="AD" clId="Web-{FC445B42-8487-4A25-8A36-642943E348A4}" dt="2023-04-24T02:44:31.270" v="73" actId="20577"/>
          <ac:spMkLst>
            <pc:docMk/>
            <pc:sldMk cId="1251669192" sldId="259"/>
            <ac:spMk id="3" creationId="{1532FC89-7BE8-6C25-C901-C189C06B0A1A}"/>
          </ac:spMkLst>
        </pc:spChg>
      </pc:sldChg>
      <pc:sldChg chg="modSp add del replId">
        <pc:chgData name="Cankurt, Kemal" userId="S::kemal.cankurt@snhu.edu::345dfa06-4cd6-4090-a1d1-8698d8b10305" providerId="AD" clId="Web-{FC445B42-8487-4A25-8A36-642943E348A4}" dt="2023-04-24T02:45:52.334" v="126" actId="20577"/>
        <pc:sldMkLst>
          <pc:docMk/>
          <pc:sldMk cId="3300687137" sldId="260"/>
        </pc:sldMkLst>
        <pc:spChg chg="mod">
          <ac:chgData name="Cankurt, Kemal" userId="S::kemal.cankurt@snhu.edu::345dfa06-4cd6-4090-a1d1-8698d8b10305" providerId="AD" clId="Web-{FC445B42-8487-4A25-8A36-642943E348A4}" dt="2023-04-24T02:45:52.334" v="126" actId="20577"/>
          <ac:spMkLst>
            <pc:docMk/>
            <pc:sldMk cId="3300687137" sldId="260"/>
            <ac:spMk id="3" creationId="{1532FC89-7BE8-6C25-C901-C189C06B0A1A}"/>
          </ac:spMkLst>
        </pc:spChg>
      </pc:sldChg>
      <pc:sldChg chg="addSp delSp modSp new del mod setBg">
        <pc:chgData name="Cankurt, Kemal" userId="S::kemal.cankurt@snhu.edu::345dfa06-4cd6-4090-a1d1-8698d8b10305" providerId="AD" clId="Web-{FC445B42-8487-4A25-8A36-642943E348A4}" dt="2023-04-24T02:59:50.383" v="258"/>
        <pc:sldMkLst>
          <pc:docMk/>
          <pc:sldMk cId="1019282228" sldId="261"/>
        </pc:sldMkLst>
        <pc:spChg chg="mod">
          <ac:chgData name="Cankurt, Kemal" userId="S::kemal.cankurt@snhu.edu::345dfa06-4cd6-4090-a1d1-8698d8b10305" providerId="AD" clId="Web-{FC445B42-8487-4A25-8A36-642943E348A4}" dt="2023-04-24T02:51:08.559" v="145"/>
          <ac:spMkLst>
            <pc:docMk/>
            <pc:sldMk cId="1019282228" sldId="261"/>
            <ac:spMk id="2" creationId="{260B6746-9A55-AF21-097F-E977E4BC26D6}"/>
          </ac:spMkLst>
        </pc:spChg>
        <pc:spChg chg="add del mod">
          <ac:chgData name="Cankurt, Kemal" userId="S::kemal.cankurt@snhu.edu::345dfa06-4cd6-4090-a1d1-8698d8b10305" providerId="AD" clId="Web-{FC445B42-8487-4A25-8A36-642943E348A4}" dt="2023-04-24T02:51:08.559" v="145"/>
          <ac:spMkLst>
            <pc:docMk/>
            <pc:sldMk cId="1019282228" sldId="261"/>
            <ac:spMk id="3" creationId="{947F1DD8-730D-3352-0818-F8CB0E556677}"/>
          </ac:spMkLst>
        </pc:spChg>
        <pc:spChg chg="add del">
          <ac:chgData name="Cankurt, Kemal" userId="S::kemal.cankurt@snhu.edu::345dfa06-4cd6-4090-a1d1-8698d8b10305" providerId="AD" clId="Web-{FC445B42-8487-4A25-8A36-642943E348A4}" dt="2023-04-24T02:51:08.528" v="144"/>
          <ac:spMkLst>
            <pc:docMk/>
            <pc:sldMk cId="1019282228" sldId="261"/>
            <ac:spMk id="9" creationId="{1C582B07-D0F0-4B6B-A5D9-D2F192CB3A4E}"/>
          </ac:spMkLst>
        </pc:spChg>
        <pc:spChg chg="add del">
          <ac:chgData name="Cankurt, Kemal" userId="S::kemal.cankurt@snhu.edu::345dfa06-4cd6-4090-a1d1-8698d8b10305" providerId="AD" clId="Web-{FC445B42-8487-4A25-8A36-642943E348A4}" dt="2023-04-24T02:51:08.528" v="144"/>
          <ac:spMkLst>
            <pc:docMk/>
            <pc:sldMk cId="1019282228" sldId="261"/>
            <ac:spMk id="44" creationId="{BEAC0A80-07D3-49CB-87C3-BC34F219DFF7}"/>
          </ac:spMkLst>
        </pc:spChg>
        <pc:spChg chg="add">
          <ac:chgData name="Cankurt, Kemal" userId="S::kemal.cankurt@snhu.edu::345dfa06-4cd6-4090-a1d1-8698d8b10305" providerId="AD" clId="Web-{FC445B42-8487-4A25-8A36-642943E348A4}" dt="2023-04-24T02:51:08.559" v="145"/>
          <ac:spMkLst>
            <pc:docMk/>
            <pc:sldMk cId="1019282228" sldId="261"/>
            <ac:spMk id="46" creationId="{F14D45BF-E397-40C0-AFE3-A4149E60E152}"/>
          </ac:spMkLst>
        </pc:spChg>
        <pc:spChg chg="add">
          <ac:chgData name="Cankurt, Kemal" userId="S::kemal.cankurt@snhu.edu::345dfa06-4cd6-4090-a1d1-8698d8b10305" providerId="AD" clId="Web-{FC445B42-8487-4A25-8A36-642943E348A4}" dt="2023-04-24T02:51:08.559" v="145"/>
          <ac:spMkLst>
            <pc:docMk/>
            <pc:sldMk cId="1019282228" sldId="261"/>
            <ac:spMk id="48" creationId="{07E3C0EF-2D2A-42BA-B4E2-76E2B1FC52FE}"/>
          </ac:spMkLst>
        </pc:spChg>
        <pc:grpChg chg="add del">
          <ac:chgData name="Cankurt, Kemal" userId="S::kemal.cankurt@snhu.edu::345dfa06-4cd6-4090-a1d1-8698d8b10305" providerId="AD" clId="Web-{FC445B42-8487-4A25-8A36-642943E348A4}" dt="2023-04-24T02:51:08.528" v="144"/>
          <ac:grpSpMkLst>
            <pc:docMk/>
            <pc:sldMk cId="1019282228" sldId="261"/>
            <ac:grpSpMk id="11" creationId="{4D431671-5191-4947-8899-E90505A70426}"/>
          </ac:grpSpMkLst>
        </pc:grpChg>
        <pc:grpChg chg="add">
          <ac:chgData name="Cankurt, Kemal" userId="S::kemal.cankurt@snhu.edu::345dfa06-4cd6-4090-a1d1-8698d8b10305" providerId="AD" clId="Web-{FC445B42-8487-4A25-8A36-642943E348A4}" dt="2023-04-24T02:51:08.559" v="145"/>
          <ac:grpSpMkLst>
            <pc:docMk/>
            <pc:sldMk cId="1019282228" sldId="261"/>
            <ac:grpSpMk id="47" creationId="{35F4CD44-7930-4EB8-9A74-8D2F9E63693E}"/>
          </ac:grpSpMkLst>
        </pc:grpChg>
        <pc:graphicFrameChg chg="add del mod ord modGraphic">
          <ac:chgData name="Cankurt, Kemal" userId="S::kemal.cankurt@snhu.edu::345dfa06-4cd6-4090-a1d1-8698d8b10305" providerId="AD" clId="Web-{FC445B42-8487-4A25-8A36-642943E348A4}" dt="2023-04-24T02:46:36.772" v="133"/>
          <ac:graphicFrameMkLst>
            <pc:docMk/>
            <pc:sldMk cId="1019282228" sldId="261"/>
            <ac:graphicFrameMk id="4" creationId="{C4ADF73E-5162-208A-2A45-36603BC23787}"/>
          </ac:graphicFrameMkLst>
        </pc:graphicFrameChg>
        <pc:graphicFrameChg chg="add modGraphic">
          <ac:chgData name="Cankurt, Kemal" userId="S::kemal.cankurt@snhu.edu::345dfa06-4cd6-4090-a1d1-8698d8b10305" providerId="AD" clId="Web-{FC445B42-8487-4A25-8A36-642943E348A4}" dt="2023-04-24T02:57:08.692" v="230" actId="20577"/>
          <ac:graphicFrameMkLst>
            <pc:docMk/>
            <pc:sldMk cId="1019282228" sldId="261"/>
            <ac:graphicFrameMk id="49" creationId="{9F081C84-28AA-8D8F-44BB-0E12839490F6}"/>
          </ac:graphicFrameMkLst>
        </pc:graphicFrameChg>
        <pc:picChg chg="add del">
          <ac:chgData name="Cankurt, Kemal" userId="S::kemal.cankurt@snhu.edu::345dfa06-4cd6-4090-a1d1-8698d8b10305" providerId="AD" clId="Web-{FC445B42-8487-4A25-8A36-642943E348A4}" dt="2023-04-24T02:51:08.528" v="144"/>
          <ac:picMkLst>
            <pc:docMk/>
            <pc:sldMk cId="1019282228" sldId="261"/>
            <ac:picMk id="5" creationId="{2D3FC564-A6FF-13A6-2733-B9F6C8B38B3A}"/>
          </ac:picMkLst>
        </pc:picChg>
      </pc:sldChg>
      <pc:sldChg chg="new del">
        <pc:chgData name="Cankurt, Kemal" userId="S::kemal.cankurt@snhu.edu::345dfa06-4cd6-4090-a1d1-8698d8b10305" providerId="AD" clId="Web-{FC445B42-8487-4A25-8A36-642943E348A4}" dt="2023-04-24T02:51:23.872" v="147"/>
        <pc:sldMkLst>
          <pc:docMk/>
          <pc:sldMk cId="1773165926" sldId="262"/>
        </pc:sldMkLst>
      </pc:sldChg>
      <pc:sldChg chg="modSp add del replId">
        <pc:chgData name="Cankurt, Kemal" userId="S::kemal.cankurt@snhu.edu::345dfa06-4cd6-4090-a1d1-8698d8b10305" providerId="AD" clId="Web-{FC445B42-8487-4A25-8A36-642943E348A4}" dt="2023-04-24T02:59:50.383" v="257"/>
        <pc:sldMkLst>
          <pc:docMk/>
          <pc:sldMk cId="3127729656" sldId="262"/>
        </pc:sldMkLst>
        <pc:spChg chg="mod">
          <ac:chgData name="Cankurt, Kemal" userId="S::kemal.cankurt@snhu.edu::345dfa06-4cd6-4090-a1d1-8698d8b10305" providerId="AD" clId="Web-{FC445B42-8487-4A25-8A36-642943E348A4}" dt="2023-04-24T02:52:59.734" v="171" actId="20577"/>
          <ac:spMkLst>
            <pc:docMk/>
            <pc:sldMk cId="3127729656" sldId="262"/>
            <ac:spMk id="2" creationId="{260B6746-9A55-AF21-097F-E977E4BC26D6}"/>
          </ac:spMkLst>
        </pc:spChg>
        <pc:graphicFrameChg chg="mod modGraphic">
          <ac:chgData name="Cankurt, Kemal" userId="S::kemal.cankurt@snhu.edu::345dfa06-4cd6-4090-a1d1-8698d8b10305" providerId="AD" clId="Web-{FC445B42-8487-4A25-8A36-642943E348A4}" dt="2023-04-24T02:57:50.552" v="240" actId="1076"/>
          <ac:graphicFrameMkLst>
            <pc:docMk/>
            <pc:sldMk cId="3127729656" sldId="262"/>
            <ac:graphicFrameMk id="49" creationId="{9F081C84-28AA-8D8F-44BB-0E12839490F6}"/>
          </ac:graphicFrameMkLst>
        </pc:graphicFrameChg>
      </pc:sldChg>
      <pc:sldChg chg="modSp add del replId">
        <pc:chgData name="Cankurt, Kemal" userId="S::kemal.cankurt@snhu.edu::345dfa06-4cd6-4090-a1d1-8698d8b10305" providerId="AD" clId="Web-{FC445B42-8487-4A25-8A36-642943E348A4}" dt="2023-04-24T02:59:54.055" v="259"/>
        <pc:sldMkLst>
          <pc:docMk/>
          <pc:sldMk cId="2212732426" sldId="263"/>
        </pc:sldMkLst>
        <pc:graphicFrameChg chg="modGraphic">
          <ac:chgData name="Cankurt, Kemal" userId="S::kemal.cankurt@snhu.edu::345dfa06-4cd6-4090-a1d1-8698d8b10305" providerId="AD" clId="Web-{FC445B42-8487-4A25-8A36-642943E348A4}" dt="2023-04-24T02:54:03.126" v="180" actId="20577"/>
          <ac:graphicFrameMkLst>
            <pc:docMk/>
            <pc:sldMk cId="2212732426" sldId="263"/>
            <ac:graphicFrameMk id="49" creationId="{9F081C84-28AA-8D8F-44BB-0E12839490F6}"/>
          </ac:graphicFrameMkLst>
        </pc:graphicFrameChg>
      </pc:sldChg>
      <pc:sldChg chg="addSp delSp modSp new mod setBg">
        <pc:chgData name="Cankurt, Kemal" userId="S::kemal.cankurt@snhu.edu::345dfa06-4cd6-4090-a1d1-8698d8b10305" providerId="AD" clId="Web-{FC445B42-8487-4A25-8A36-642943E348A4}" dt="2023-04-24T03:05:42.812" v="309" actId="20577"/>
        <pc:sldMkLst>
          <pc:docMk/>
          <pc:sldMk cId="3943484839" sldId="264"/>
        </pc:sldMkLst>
        <pc:spChg chg="mod">
          <ac:chgData name="Cankurt, Kemal" userId="S::kemal.cankurt@snhu.edu::345dfa06-4cd6-4090-a1d1-8698d8b10305" providerId="AD" clId="Web-{FC445B42-8487-4A25-8A36-642943E348A4}" dt="2023-04-24T03:05:42.812" v="309" actId="20577"/>
          <ac:spMkLst>
            <pc:docMk/>
            <pc:sldMk cId="3943484839" sldId="264"/>
            <ac:spMk id="2" creationId="{CE75D95C-1F46-2A32-5DDC-C5A08859D142}"/>
          </ac:spMkLst>
        </pc:spChg>
        <pc:spChg chg="del mod">
          <ac:chgData name="Cankurt, Kemal" userId="S::kemal.cankurt@snhu.edu::345dfa06-4cd6-4090-a1d1-8698d8b10305" providerId="AD" clId="Web-{FC445B42-8487-4A25-8A36-642943E348A4}" dt="2023-04-24T02:58:32.475" v="254"/>
          <ac:spMkLst>
            <pc:docMk/>
            <pc:sldMk cId="3943484839" sldId="264"/>
            <ac:spMk id="3" creationId="{B2B3EB36-DBB6-CDF2-1AB8-6D7D6A06D3F4}"/>
          </ac:spMkLst>
        </pc:spChg>
        <pc:spChg chg="add del">
          <ac:chgData name="Cankurt, Kemal" userId="S::kemal.cankurt@snhu.edu::345dfa06-4cd6-4090-a1d1-8698d8b10305" providerId="AD" clId="Web-{FC445B42-8487-4A25-8A36-642943E348A4}" dt="2023-04-24T03:03:39.372" v="303"/>
          <ac:spMkLst>
            <pc:docMk/>
            <pc:sldMk cId="3943484839" sldId="264"/>
            <ac:spMk id="9" creationId="{9663BDD8-36FC-48B0-8862-3B51BE4F77DA}"/>
          </ac:spMkLst>
        </pc:spChg>
        <pc:spChg chg="add del">
          <ac:chgData name="Cankurt, Kemal" userId="S::kemal.cankurt@snhu.edu::345dfa06-4cd6-4090-a1d1-8698d8b10305" providerId="AD" clId="Web-{FC445B42-8487-4A25-8A36-642943E348A4}" dt="2023-04-24T03:03:39.372" v="303"/>
          <ac:spMkLst>
            <pc:docMk/>
            <pc:sldMk cId="3943484839" sldId="264"/>
            <ac:spMk id="44" creationId="{42DA35F9-950C-4AD3-AAD4-731D45E42335}"/>
          </ac:spMkLst>
        </pc:spChg>
        <pc:spChg chg="add del mod">
          <ac:chgData name="Cankurt, Kemal" userId="S::kemal.cankurt@snhu.edu::345dfa06-4cd6-4090-a1d1-8698d8b10305" providerId="AD" clId="Web-{FC445B42-8487-4A25-8A36-642943E348A4}" dt="2023-04-24T03:02:50.309" v="280"/>
          <ac:spMkLst>
            <pc:docMk/>
            <pc:sldMk cId="3943484839" sldId="264"/>
            <ac:spMk id="159" creationId="{3CEB81A9-8844-45CB-106B-F6E0AEED32D0}"/>
          </ac:spMkLst>
        </pc:spChg>
        <pc:spChg chg="add del mod">
          <ac:chgData name="Cankurt, Kemal" userId="S::kemal.cankurt@snhu.edu::345dfa06-4cd6-4090-a1d1-8698d8b10305" providerId="AD" clId="Web-{FC445B42-8487-4A25-8A36-642943E348A4}" dt="2023-04-24T03:03:39.372" v="303"/>
          <ac:spMkLst>
            <pc:docMk/>
            <pc:sldMk cId="3943484839" sldId="264"/>
            <ac:spMk id="174" creationId="{01637959-4F16-5ED0-4DD1-238BEA72AF78}"/>
          </ac:spMkLst>
        </pc:spChg>
        <pc:spChg chg="add">
          <ac:chgData name="Cankurt, Kemal" userId="S::kemal.cankurt@snhu.edu::345dfa06-4cd6-4090-a1d1-8698d8b10305" providerId="AD" clId="Web-{FC445B42-8487-4A25-8A36-642943E348A4}" dt="2023-04-24T03:03:39.372" v="303"/>
          <ac:spMkLst>
            <pc:docMk/>
            <pc:sldMk cId="3943484839" sldId="264"/>
            <ac:spMk id="213" creationId="{2437C4A8-8E3A-4ADA-93B9-64737CE1ABB1}"/>
          </ac:spMkLst>
        </pc:spChg>
        <pc:spChg chg="add">
          <ac:chgData name="Cankurt, Kemal" userId="S::kemal.cankurt@snhu.edu::345dfa06-4cd6-4090-a1d1-8698d8b10305" providerId="AD" clId="Web-{FC445B42-8487-4A25-8A36-642943E348A4}" dt="2023-04-24T03:03:39.372" v="303"/>
          <ac:spMkLst>
            <pc:docMk/>
            <pc:sldMk cId="3943484839" sldId="264"/>
            <ac:spMk id="215" creationId="{4E1EF4E8-5513-4BF5-BC41-04645281C672}"/>
          </ac:spMkLst>
        </pc:spChg>
        <pc:spChg chg="add">
          <ac:chgData name="Cankurt, Kemal" userId="S::kemal.cankurt@snhu.edu::345dfa06-4cd6-4090-a1d1-8698d8b10305" providerId="AD" clId="Web-{FC445B42-8487-4A25-8A36-642943E348A4}" dt="2023-04-24T03:03:39.372" v="303"/>
          <ac:spMkLst>
            <pc:docMk/>
            <pc:sldMk cId="3943484839" sldId="264"/>
            <ac:spMk id="217" creationId="{D22FBD32-C88A-4C1D-BC76-613A93944B72}"/>
          </ac:spMkLst>
        </pc:spChg>
        <pc:grpChg chg="add del">
          <ac:chgData name="Cankurt, Kemal" userId="S::kemal.cankurt@snhu.edu::345dfa06-4cd6-4090-a1d1-8698d8b10305" providerId="AD" clId="Web-{FC445B42-8487-4A25-8A36-642943E348A4}" dt="2023-04-24T03:03:39.372" v="303"/>
          <ac:grpSpMkLst>
            <pc:docMk/>
            <pc:sldMk cId="3943484839" sldId="264"/>
            <ac:grpSpMk id="11" creationId="{7188C579-6F01-4060-BF31-C045C99A6CF8}"/>
          </ac:grpSpMkLst>
        </pc:grpChg>
        <pc:grpChg chg="add">
          <ac:chgData name="Cankurt, Kemal" userId="S::kemal.cankurt@snhu.edu::345dfa06-4cd6-4090-a1d1-8698d8b10305" providerId="AD" clId="Web-{FC445B42-8487-4A25-8A36-642943E348A4}" dt="2023-04-24T03:03:39.372" v="303"/>
          <ac:grpSpMkLst>
            <pc:docMk/>
            <pc:sldMk cId="3943484839" sldId="264"/>
            <ac:grpSpMk id="180" creationId="{748618E9-EE2D-4864-9EEE-58939BD4FBBA}"/>
          </ac:grpSpMkLst>
        </pc:grpChg>
        <pc:grpChg chg="add">
          <ac:chgData name="Cankurt, Kemal" userId="S::kemal.cankurt@snhu.edu::345dfa06-4cd6-4090-a1d1-8698d8b10305" providerId="AD" clId="Web-{FC445B42-8487-4A25-8A36-642943E348A4}" dt="2023-04-24T03:03:39.372" v="303"/>
          <ac:grpSpMkLst>
            <pc:docMk/>
            <pc:sldMk cId="3943484839" sldId="264"/>
            <ac:grpSpMk id="219" creationId="{53499997-BC46-4896-AEA5-37EC629D2291}"/>
          </ac:grpSpMkLst>
        </pc:grpChg>
        <pc:graphicFrameChg chg="add del mod modGraphic">
          <ac:chgData name="Cankurt, Kemal" userId="S::kemal.cankurt@snhu.edu::345dfa06-4cd6-4090-a1d1-8698d8b10305" providerId="AD" clId="Web-{FC445B42-8487-4A25-8A36-642943E348A4}" dt="2023-04-24T03:03:23.981" v="300"/>
          <ac:graphicFrameMkLst>
            <pc:docMk/>
            <pc:sldMk cId="3943484839" sldId="264"/>
            <ac:graphicFrameMk id="5" creationId="{5352EAC6-C3C7-4960-AE98-1598C01EBE4C}"/>
          </ac:graphicFrameMkLst>
        </pc:graphicFrameChg>
        <pc:picChg chg="add del mod">
          <ac:chgData name="Cankurt, Kemal" userId="S::kemal.cankurt@snhu.edu::345dfa06-4cd6-4090-a1d1-8698d8b10305" providerId="AD" clId="Web-{FC445B42-8487-4A25-8A36-642943E348A4}" dt="2023-04-24T03:02:50.309" v="281"/>
          <ac:picMkLst>
            <pc:docMk/>
            <pc:sldMk cId="3943484839" sldId="264"/>
            <ac:picMk id="158" creationId="{E6A27171-FA44-51D0-D2D7-CF5343281D3D}"/>
          </ac:picMkLst>
        </pc:picChg>
        <pc:picChg chg="add">
          <ac:chgData name="Cankurt, Kemal" userId="S::kemal.cankurt@snhu.edu::345dfa06-4cd6-4090-a1d1-8698d8b10305" providerId="AD" clId="Web-{FC445B42-8487-4A25-8A36-642943E348A4}" dt="2023-04-24T03:03:39.372" v="303"/>
          <ac:picMkLst>
            <pc:docMk/>
            <pc:sldMk cId="3943484839" sldId="264"/>
            <ac:picMk id="176" creationId="{06F9B83A-EFD2-9C11-718A-F5A6BD695CFE}"/>
          </ac:picMkLst>
        </pc:picChg>
      </pc:sldChg>
      <pc:sldChg chg="addSp delSp modSp add replId">
        <pc:chgData name="Cankurt, Kemal" userId="S::kemal.cankurt@snhu.edu::345dfa06-4cd6-4090-a1d1-8698d8b10305" providerId="AD" clId="Web-{FC445B42-8487-4A25-8A36-642943E348A4}" dt="2023-04-24T03:08:31.910" v="341" actId="20577"/>
        <pc:sldMkLst>
          <pc:docMk/>
          <pc:sldMk cId="2833492064" sldId="265"/>
        </pc:sldMkLst>
        <pc:spChg chg="mod">
          <ac:chgData name="Cankurt, Kemal" userId="S::kemal.cankurt@snhu.edu::345dfa06-4cd6-4090-a1d1-8698d8b10305" providerId="AD" clId="Web-{FC445B42-8487-4A25-8A36-642943E348A4}" dt="2023-04-24T03:06:25.548" v="319" actId="20577"/>
          <ac:spMkLst>
            <pc:docMk/>
            <pc:sldMk cId="2833492064" sldId="265"/>
            <ac:spMk id="2" creationId="{CE75D95C-1F46-2A32-5DDC-C5A08859D142}"/>
          </ac:spMkLst>
        </pc:spChg>
        <pc:spChg chg="add mod">
          <ac:chgData name="Cankurt, Kemal" userId="S::kemal.cankurt@snhu.edu::345dfa06-4cd6-4090-a1d1-8698d8b10305" providerId="AD" clId="Web-{FC445B42-8487-4A25-8A36-642943E348A4}" dt="2023-04-24T03:08:31.910" v="341" actId="20577"/>
          <ac:spMkLst>
            <pc:docMk/>
            <pc:sldMk cId="2833492064" sldId="265"/>
            <ac:spMk id="3" creationId="{772316FC-E608-FF1E-49E9-2AED8BD1B36D}"/>
          </ac:spMkLst>
        </pc:spChg>
        <pc:spChg chg="del">
          <ac:chgData name="Cankurt, Kemal" userId="S::kemal.cankurt@snhu.edu::345dfa06-4cd6-4090-a1d1-8698d8b10305" providerId="AD" clId="Web-{FC445B42-8487-4A25-8A36-642943E348A4}" dt="2023-04-24T03:06:10.563" v="314"/>
          <ac:spMkLst>
            <pc:docMk/>
            <pc:sldMk cId="2833492064" sldId="265"/>
            <ac:spMk id="213" creationId="{2437C4A8-8E3A-4ADA-93B9-64737CE1ABB1}"/>
          </ac:spMkLst>
        </pc:spChg>
        <pc:spChg chg="del">
          <ac:chgData name="Cankurt, Kemal" userId="S::kemal.cankurt@snhu.edu::345dfa06-4cd6-4090-a1d1-8698d8b10305" providerId="AD" clId="Web-{FC445B42-8487-4A25-8A36-642943E348A4}" dt="2023-04-24T03:06:10.563" v="314"/>
          <ac:spMkLst>
            <pc:docMk/>
            <pc:sldMk cId="2833492064" sldId="265"/>
            <ac:spMk id="215" creationId="{4E1EF4E8-5513-4BF5-BC41-04645281C672}"/>
          </ac:spMkLst>
        </pc:spChg>
        <pc:spChg chg="del">
          <ac:chgData name="Cankurt, Kemal" userId="S::kemal.cankurt@snhu.edu::345dfa06-4cd6-4090-a1d1-8698d8b10305" providerId="AD" clId="Web-{FC445B42-8487-4A25-8A36-642943E348A4}" dt="2023-04-24T03:06:10.563" v="314"/>
          <ac:spMkLst>
            <pc:docMk/>
            <pc:sldMk cId="2833492064" sldId="265"/>
            <ac:spMk id="217" creationId="{D22FBD32-C88A-4C1D-BC76-613A93944B72}"/>
          </ac:spMkLst>
        </pc:spChg>
        <pc:spChg chg="add">
          <ac:chgData name="Cankurt, Kemal" userId="S::kemal.cankurt@snhu.edu::345dfa06-4cd6-4090-a1d1-8698d8b10305" providerId="AD" clId="Web-{FC445B42-8487-4A25-8A36-642943E348A4}" dt="2023-04-24T03:06:10.563" v="314"/>
          <ac:spMkLst>
            <pc:docMk/>
            <pc:sldMk cId="2833492064" sldId="265"/>
            <ac:spMk id="288" creationId="{2437C4A8-8E3A-4ADA-93B9-64737CE1ABB1}"/>
          </ac:spMkLst>
        </pc:spChg>
        <pc:spChg chg="add">
          <ac:chgData name="Cankurt, Kemal" userId="S::kemal.cankurt@snhu.edu::345dfa06-4cd6-4090-a1d1-8698d8b10305" providerId="AD" clId="Web-{FC445B42-8487-4A25-8A36-642943E348A4}" dt="2023-04-24T03:06:10.563" v="314"/>
          <ac:spMkLst>
            <pc:docMk/>
            <pc:sldMk cId="2833492064" sldId="265"/>
            <ac:spMk id="290" creationId="{A173122F-D466-4F08-90FA-0038F7AC214A}"/>
          </ac:spMkLst>
        </pc:spChg>
        <pc:spChg chg="add">
          <ac:chgData name="Cankurt, Kemal" userId="S::kemal.cankurt@snhu.edu::345dfa06-4cd6-4090-a1d1-8698d8b10305" providerId="AD" clId="Web-{FC445B42-8487-4A25-8A36-642943E348A4}" dt="2023-04-24T03:06:10.563" v="314"/>
          <ac:spMkLst>
            <pc:docMk/>
            <pc:sldMk cId="2833492064" sldId="265"/>
            <ac:spMk id="325" creationId="{32FE619E-19C4-42B9-AB51-CA7CBE37145C}"/>
          </ac:spMkLst>
        </pc:spChg>
        <pc:grpChg chg="del">
          <ac:chgData name="Cankurt, Kemal" userId="S::kemal.cankurt@snhu.edu::345dfa06-4cd6-4090-a1d1-8698d8b10305" providerId="AD" clId="Web-{FC445B42-8487-4A25-8A36-642943E348A4}" dt="2023-04-24T03:06:10.563" v="314"/>
          <ac:grpSpMkLst>
            <pc:docMk/>
            <pc:sldMk cId="2833492064" sldId="265"/>
            <ac:grpSpMk id="180" creationId="{748618E9-EE2D-4864-9EEE-58939BD4FBBA}"/>
          </ac:grpSpMkLst>
        </pc:grpChg>
        <pc:grpChg chg="del">
          <ac:chgData name="Cankurt, Kemal" userId="S::kemal.cankurt@snhu.edu::345dfa06-4cd6-4090-a1d1-8698d8b10305" providerId="AD" clId="Web-{FC445B42-8487-4A25-8A36-642943E348A4}" dt="2023-04-24T03:06:10.563" v="314"/>
          <ac:grpSpMkLst>
            <pc:docMk/>
            <pc:sldMk cId="2833492064" sldId="265"/>
            <ac:grpSpMk id="219" creationId="{53499997-BC46-4896-AEA5-37EC629D2291}"/>
          </ac:grpSpMkLst>
        </pc:grpChg>
        <pc:grpChg chg="add">
          <ac:chgData name="Cankurt, Kemal" userId="S::kemal.cankurt@snhu.edu::345dfa06-4cd6-4090-a1d1-8698d8b10305" providerId="AD" clId="Web-{FC445B42-8487-4A25-8A36-642943E348A4}" dt="2023-04-24T03:06:10.563" v="314"/>
          <ac:grpSpMkLst>
            <pc:docMk/>
            <pc:sldMk cId="2833492064" sldId="265"/>
            <ac:grpSpMk id="255" creationId="{748618E9-EE2D-4864-9EEE-58939BD4FBBA}"/>
          </ac:grpSpMkLst>
        </pc:grpChg>
        <pc:grpChg chg="add">
          <ac:chgData name="Cankurt, Kemal" userId="S::kemal.cankurt@snhu.edu::345dfa06-4cd6-4090-a1d1-8698d8b10305" providerId="AD" clId="Web-{FC445B42-8487-4A25-8A36-642943E348A4}" dt="2023-04-24T03:06:10.563" v="314"/>
          <ac:grpSpMkLst>
            <pc:docMk/>
            <pc:sldMk cId="2833492064" sldId="265"/>
            <ac:grpSpMk id="292" creationId="{088464FC-BA67-4F51-9FF7-DBE25BC1B6FF}"/>
          </ac:grpSpMkLst>
        </pc:grpChg>
        <pc:picChg chg="mod">
          <ac:chgData name="Cankurt, Kemal" userId="S::kemal.cankurt@snhu.edu::345dfa06-4cd6-4090-a1d1-8698d8b10305" providerId="AD" clId="Web-{FC445B42-8487-4A25-8A36-642943E348A4}" dt="2023-04-24T03:06:10.563" v="314"/>
          <ac:picMkLst>
            <pc:docMk/>
            <pc:sldMk cId="2833492064" sldId="265"/>
            <ac:picMk id="176" creationId="{06F9B83A-EFD2-9C11-718A-F5A6BD695CFE}"/>
          </ac:picMkLst>
        </pc:picChg>
      </pc:sldChg>
      <pc:sldChg chg="modSp add ord replId">
        <pc:chgData name="Cankurt, Kemal" userId="S::kemal.cankurt@snhu.edu::345dfa06-4cd6-4090-a1d1-8698d8b10305" providerId="AD" clId="Web-{FC445B42-8487-4A25-8A36-642943E348A4}" dt="2023-04-24T03:10:03.115" v="360" actId="20577"/>
        <pc:sldMkLst>
          <pc:docMk/>
          <pc:sldMk cId="1823668431" sldId="266"/>
        </pc:sldMkLst>
        <pc:spChg chg="mod">
          <ac:chgData name="Cankurt, Kemal" userId="S::kemal.cankurt@snhu.edu::345dfa06-4cd6-4090-a1d1-8698d8b10305" providerId="AD" clId="Web-{FC445B42-8487-4A25-8A36-642943E348A4}" dt="2023-04-24T03:09:57.865" v="357" actId="20577"/>
          <ac:spMkLst>
            <pc:docMk/>
            <pc:sldMk cId="1823668431" sldId="266"/>
            <ac:spMk id="2" creationId="{CE75D95C-1F46-2A32-5DDC-C5A08859D142}"/>
          </ac:spMkLst>
        </pc:spChg>
        <pc:spChg chg="mod">
          <ac:chgData name="Cankurt, Kemal" userId="S::kemal.cankurt@snhu.edu::345dfa06-4cd6-4090-a1d1-8698d8b10305" providerId="AD" clId="Web-{FC445B42-8487-4A25-8A36-642943E348A4}" dt="2023-04-24T03:10:03.115" v="360" actId="20577"/>
          <ac:spMkLst>
            <pc:docMk/>
            <pc:sldMk cId="1823668431" sldId="266"/>
            <ac:spMk id="3" creationId="{772316FC-E608-FF1E-49E9-2AED8BD1B36D}"/>
          </ac:spMkLst>
        </pc:spChg>
      </pc:sldChg>
      <pc:sldChg chg="modSp add replId">
        <pc:chgData name="Cankurt, Kemal" userId="S::kemal.cankurt@snhu.edu::345dfa06-4cd6-4090-a1d1-8698d8b10305" providerId="AD" clId="Web-{FC445B42-8487-4A25-8A36-642943E348A4}" dt="2023-04-24T03:09:33.786" v="351" actId="20577"/>
        <pc:sldMkLst>
          <pc:docMk/>
          <pc:sldMk cId="3385240083" sldId="267"/>
        </pc:sldMkLst>
        <pc:spChg chg="mod">
          <ac:chgData name="Cankurt, Kemal" userId="S::kemal.cankurt@snhu.edu::345dfa06-4cd6-4090-a1d1-8698d8b10305" providerId="AD" clId="Web-{FC445B42-8487-4A25-8A36-642943E348A4}" dt="2023-04-24T03:09:33.786" v="351" actId="20577"/>
          <ac:spMkLst>
            <pc:docMk/>
            <pc:sldMk cId="3385240083" sldId="267"/>
            <ac:spMk id="2" creationId="{CE75D95C-1F46-2A32-5DDC-C5A08859D142}"/>
          </ac:spMkLst>
        </pc:spChg>
        <pc:spChg chg="mod">
          <ac:chgData name="Cankurt, Kemal" userId="S::kemal.cankurt@snhu.edu::345dfa06-4cd6-4090-a1d1-8698d8b10305" providerId="AD" clId="Web-{FC445B42-8487-4A25-8A36-642943E348A4}" dt="2023-04-24T03:09:20.754" v="349" actId="20577"/>
          <ac:spMkLst>
            <pc:docMk/>
            <pc:sldMk cId="3385240083" sldId="267"/>
            <ac:spMk id="3" creationId="{772316FC-E608-FF1E-49E9-2AED8BD1B36D}"/>
          </ac:spMkLst>
        </pc:spChg>
      </pc:sldChg>
      <pc:sldChg chg="modSp add replId">
        <pc:chgData name="Cankurt, Kemal" userId="S::kemal.cankurt@snhu.edu::345dfa06-4cd6-4090-a1d1-8698d8b10305" providerId="AD" clId="Web-{FC445B42-8487-4A25-8A36-642943E348A4}" dt="2023-04-24T03:10:43.881" v="370" actId="20577"/>
        <pc:sldMkLst>
          <pc:docMk/>
          <pc:sldMk cId="3421215541" sldId="268"/>
        </pc:sldMkLst>
        <pc:spChg chg="mod">
          <ac:chgData name="Cankurt, Kemal" userId="S::kemal.cankurt@snhu.edu::345dfa06-4cd6-4090-a1d1-8698d8b10305" providerId="AD" clId="Web-{FC445B42-8487-4A25-8A36-642943E348A4}" dt="2023-04-24T03:10:40.459" v="367" actId="20577"/>
          <ac:spMkLst>
            <pc:docMk/>
            <pc:sldMk cId="3421215541" sldId="268"/>
            <ac:spMk id="2" creationId="{CE75D95C-1F46-2A32-5DDC-C5A08859D142}"/>
          </ac:spMkLst>
        </pc:spChg>
        <pc:spChg chg="mod">
          <ac:chgData name="Cankurt, Kemal" userId="S::kemal.cankurt@snhu.edu::345dfa06-4cd6-4090-a1d1-8698d8b10305" providerId="AD" clId="Web-{FC445B42-8487-4A25-8A36-642943E348A4}" dt="2023-04-24T03:10:43.881" v="370" actId="20577"/>
          <ac:spMkLst>
            <pc:docMk/>
            <pc:sldMk cId="3421215541" sldId="268"/>
            <ac:spMk id="3" creationId="{772316FC-E608-FF1E-49E9-2AED8BD1B36D}"/>
          </ac:spMkLst>
        </pc:spChg>
      </pc:sldChg>
      <pc:sldChg chg="modSp new del">
        <pc:chgData name="Cankurt, Kemal" userId="S::kemal.cankurt@snhu.edu::345dfa06-4cd6-4090-a1d1-8698d8b10305" providerId="AD" clId="Web-{FC445B42-8487-4A25-8A36-642943E348A4}" dt="2023-04-24T03:12:51.540" v="381"/>
        <pc:sldMkLst>
          <pc:docMk/>
          <pc:sldMk cId="2481541680" sldId="269"/>
        </pc:sldMkLst>
        <pc:spChg chg="mod">
          <ac:chgData name="Cankurt, Kemal" userId="S::kemal.cankurt@snhu.edu::345dfa06-4cd6-4090-a1d1-8698d8b10305" providerId="AD" clId="Web-{FC445B42-8487-4A25-8A36-642943E348A4}" dt="2023-04-24T03:12:23.821" v="378" actId="20577"/>
          <ac:spMkLst>
            <pc:docMk/>
            <pc:sldMk cId="2481541680" sldId="269"/>
            <ac:spMk id="2" creationId="{B52F6C30-FBB7-A8E0-45C0-FE2579A6223F}"/>
          </ac:spMkLst>
        </pc:spChg>
      </pc:sldChg>
      <pc:sldChg chg="modSp add ord replId">
        <pc:chgData name="Cankurt, Kemal" userId="S::kemal.cankurt@snhu.edu::345dfa06-4cd6-4090-a1d1-8698d8b10305" providerId="AD" clId="Web-{FC445B42-8487-4A25-8A36-642943E348A4}" dt="2023-04-24T03:51:28.996" v="570" actId="1076"/>
        <pc:sldMkLst>
          <pc:docMk/>
          <pc:sldMk cId="79025128" sldId="270"/>
        </pc:sldMkLst>
        <pc:spChg chg="mod">
          <ac:chgData name="Cankurt, Kemal" userId="S::kemal.cankurt@snhu.edu::345dfa06-4cd6-4090-a1d1-8698d8b10305" providerId="AD" clId="Web-{FC445B42-8487-4A25-8A36-642943E348A4}" dt="2023-04-24T03:51:28.996" v="570" actId="1076"/>
          <ac:spMkLst>
            <pc:docMk/>
            <pc:sldMk cId="79025128" sldId="270"/>
            <ac:spMk id="2" creationId="{5F48D07D-30D4-140C-2E0F-B23EA39893E8}"/>
          </ac:spMkLst>
        </pc:spChg>
        <pc:spChg chg="mod">
          <ac:chgData name="Cankurt, Kemal" userId="S::kemal.cankurt@snhu.edu::345dfa06-4cd6-4090-a1d1-8698d8b10305" providerId="AD" clId="Web-{FC445B42-8487-4A25-8A36-642943E348A4}" dt="2023-04-24T03:16:35.748" v="396" actId="1076"/>
          <ac:spMkLst>
            <pc:docMk/>
            <pc:sldMk cId="79025128" sldId="270"/>
            <ac:spMk id="3" creationId="{892C7EDC-D6E1-DD11-41C0-F30C35A2905A}"/>
          </ac:spMkLst>
        </pc:spChg>
      </pc:sldChg>
      <pc:sldChg chg="modSp add replId">
        <pc:chgData name="Cankurt, Kemal" userId="S::kemal.cankurt@snhu.edu::345dfa06-4cd6-4090-a1d1-8698d8b10305" providerId="AD" clId="Web-{FC445B42-8487-4A25-8A36-642943E348A4}" dt="2023-04-24T03:52:39.982" v="579" actId="20577"/>
        <pc:sldMkLst>
          <pc:docMk/>
          <pc:sldMk cId="2546197890" sldId="271"/>
        </pc:sldMkLst>
        <pc:spChg chg="mod">
          <ac:chgData name="Cankurt, Kemal" userId="S::kemal.cankurt@snhu.edu::345dfa06-4cd6-4090-a1d1-8698d8b10305" providerId="AD" clId="Web-{FC445B42-8487-4A25-8A36-642943E348A4}" dt="2023-04-24T03:52:39.982" v="579" actId="20577"/>
          <ac:spMkLst>
            <pc:docMk/>
            <pc:sldMk cId="2546197890" sldId="271"/>
            <ac:spMk id="2" creationId="{5F48D07D-30D4-140C-2E0F-B23EA39893E8}"/>
          </ac:spMkLst>
        </pc:spChg>
        <pc:spChg chg="mod">
          <ac:chgData name="Cankurt, Kemal" userId="S::kemal.cankurt@snhu.edu::345dfa06-4cd6-4090-a1d1-8698d8b10305" providerId="AD" clId="Web-{FC445B42-8487-4A25-8A36-642943E348A4}" dt="2023-04-24T03:51:42.418" v="572" actId="14100"/>
          <ac:spMkLst>
            <pc:docMk/>
            <pc:sldMk cId="2546197890" sldId="271"/>
            <ac:spMk id="3" creationId="{892C7EDC-D6E1-DD11-41C0-F30C35A2905A}"/>
          </ac:spMkLst>
        </pc:spChg>
      </pc:sldChg>
      <pc:sldChg chg="addSp delSp modSp new del mod setBg">
        <pc:chgData name="Cankurt, Kemal" userId="S::kemal.cankurt@snhu.edu::345dfa06-4cd6-4090-a1d1-8698d8b10305" providerId="AD" clId="Web-{FC445B42-8487-4A25-8A36-642943E348A4}" dt="2023-04-24T03:40:51.545" v="458"/>
        <pc:sldMkLst>
          <pc:docMk/>
          <pc:sldMk cId="1872668726" sldId="272"/>
        </pc:sldMkLst>
        <pc:spChg chg="mod">
          <ac:chgData name="Cankurt, Kemal" userId="S::kemal.cankurt@snhu.edu::345dfa06-4cd6-4090-a1d1-8698d8b10305" providerId="AD" clId="Web-{FC445B42-8487-4A25-8A36-642943E348A4}" dt="2023-04-24T03:40:50.264" v="457" actId="20577"/>
          <ac:spMkLst>
            <pc:docMk/>
            <pc:sldMk cId="1872668726" sldId="272"/>
            <ac:spMk id="2" creationId="{BB8C8993-F635-D1E8-DB2E-F50BCDC694B8}"/>
          </ac:spMkLst>
        </pc:spChg>
        <pc:spChg chg="del">
          <ac:chgData name="Cankurt, Kemal" userId="S::kemal.cankurt@snhu.edu::345dfa06-4cd6-4090-a1d1-8698d8b10305" providerId="AD" clId="Web-{FC445B42-8487-4A25-8A36-642943E348A4}" dt="2023-04-24T03:40:03.263" v="452"/>
          <ac:spMkLst>
            <pc:docMk/>
            <pc:sldMk cId="1872668726" sldId="272"/>
            <ac:spMk id="3" creationId="{307992EF-D556-D41B-12FB-EDEC5D1BDD3D}"/>
          </ac:spMkLst>
        </pc:spChg>
        <pc:spChg chg="add">
          <ac:chgData name="Cankurt, Kemal" userId="S::kemal.cankurt@snhu.edu::345dfa06-4cd6-4090-a1d1-8698d8b10305" providerId="AD" clId="Web-{FC445B42-8487-4A25-8A36-642943E348A4}" dt="2023-04-24T03:40:03.263" v="452"/>
          <ac:spMkLst>
            <pc:docMk/>
            <pc:sldMk cId="1872668726" sldId="272"/>
            <ac:spMk id="42" creationId="{2437C4A8-8E3A-4ADA-93B9-64737CE1ABB1}"/>
          </ac:spMkLst>
        </pc:spChg>
        <pc:spChg chg="add">
          <ac:chgData name="Cankurt, Kemal" userId="S::kemal.cankurt@snhu.edu::345dfa06-4cd6-4090-a1d1-8698d8b10305" providerId="AD" clId="Web-{FC445B42-8487-4A25-8A36-642943E348A4}" dt="2023-04-24T03:40:03.263" v="452"/>
          <ac:spMkLst>
            <pc:docMk/>
            <pc:sldMk cId="1872668726" sldId="272"/>
            <ac:spMk id="44" creationId="{4E1EF4E8-5513-4BF5-BC41-04645281C672}"/>
          </ac:spMkLst>
        </pc:spChg>
        <pc:spChg chg="add">
          <ac:chgData name="Cankurt, Kemal" userId="S::kemal.cankurt@snhu.edu::345dfa06-4cd6-4090-a1d1-8698d8b10305" providerId="AD" clId="Web-{FC445B42-8487-4A25-8A36-642943E348A4}" dt="2023-04-24T03:40:03.263" v="452"/>
          <ac:spMkLst>
            <pc:docMk/>
            <pc:sldMk cId="1872668726" sldId="272"/>
            <ac:spMk id="79" creationId="{D22FBD32-C88A-4C1D-BC76-613A93944B72}"/>
          </ac:spMkLst>
        </pc:spChg>
        <pc:grpChg chg="add">
          <ac:chgData name="Cankurt, Kemal" userId="S::kemal.cankurt@snhu.edu::345dfa06-4cd6-4090-a1d1-8698d8b10305" providerId="AD" clId="Web-{FC445B42-8487-4A25-8A36-642943E348A4}" dt="2023-04-24T03:40:03.263" v="452"/>
          <ac:grpSpMkLst>
            <pc:docMk/>
            <pc:sldMk cId="1872668726" sldId="272"/>
            <ac:grpSpMk id="9" creationId="{748618E9-EE2D-4864-9EEE-58939BD4FBBA}"/>
          </ac:grpSpMkLst>
        </pc:grpChg>
        <pc:grpChg chg="add">
          <ac:chgData name="Cankurt, Kemal" userId="S::kemal.cankurt@snhu.edu::345dfa06-4cd6-4090-a1d1-8698d8b10305" providerId="AD" clId="Web-{FC445B42-8487-4A25-8A36-642943E348A4}" dt="2023-04-24T03:40:03.263" v="452"/>
          <ac:grpSpMkLst>
            <pc:docMk/>
            <pc:sldMk cId="1872668726" sldId="272"/>
            <ac:grpSpMk id="46" creationId="{386FCB15-7F30-4453-B0F7-4BEB5EB6FB31}"/>
          </ac:grpSpMkLst>
        </pc:grpChg>
        <pc:picChg chg="add">
          <ac:chgData name="Cankurt, Kemal" userId="S::kemal.cankurt@snhu.edu::345dfa06-4cd6-4090-a1d1-8698d8b10305" providerId="AD" clId="Web-{FC445B42-8487-4A25-8A36-642943E348A4}" dt="2023-04-24T03:40:03.263" v="452"/>
          <ac:picMkLst>
            <pc:docMk/>
            <pc:sldMk cId="1872668726" sldId="272"/>
            <ac:picMk id="5" creationId="{3A0E8A7D-12FE-5916-F5FB-287B5ACE0F16}"/>
          </ac:picMkLst>
        </pc:picChg>
      </pc:sldChg>
      <pc:sldChg chg="modSp new del">
        <pc:chgData name="Cankurt, Kemal" userId="S::kemal.cankurt@snhu.edu::345dfa06-4cd6-4090-a1d1-8698d8b10305" providerId="AD" clId="Web-{FC445B42-8487-4A25-8A36-642943E348A4}" dt="2023-04-24T03:47:27.554" v="551"/>
        <pc:sldMkLst>
          <pc:docMk/>
          <pc:sldMk cId="2190571230" sldId="272"/>
        </pc:sldMkLst>
        <pc:spChg chg="mod">
          <ac:chgData name="Cankurt, Kemal" userId="S::kemal.cankurt@snhu.edu::345dfa06-4cd6-4090-a1d1-8698d8b10305" providerId="AD" clId="Web-{FC445B42-8487-4A25-8A36-642943E348A4}" dt="2023-04-24T03:43:47.065" v="498" actId="20577"/>
          <ac:spMkLst>
            <pc:docMk/>
            <pc:sldMk cId="2190571230" sldId="272"/>
            <ac:spMk id="2" creationId="{BC954842-4023-0204-9FE9-A5237475C3A6}"/>
          </ac:spMkLst>
        </pc:spChg>
        <pc:spChg chg="mod">
          <ac:chgData name="Cankurt, Kemal" userId="S::kemal.cankurt@snhu.edu::345dfa06-4cd6-4090-a1d1-8698d8b10305" providerId="AD" clId="Web-{FC445B42-8487-4A25-8A36-642943E348A4}" dt="2023-04-24T03:42:37.516" v="491" actId="20577"/>
          <ac:spMkLst>
            <pc:docMk/>
            <pc:sldMk cId="2190571230" sldId="272"/>
            <ac:spMk id="3" creationId="{02BF70AD-E3AD-2207-E7E0-8FC970B75ADE}"/>
          </ac:spMkLst>
        </pc:spChg>
      </pc:sldChg>
      <pc:sldChg chg="modSp new del">
        <pc:chgData name="Cankurt, Kemal" userId="S::kemal.cankurt@snhu.edu::345dfa06-4cd6-4090-a1d1-8698d8b10305" providerId="AD" clId="Web-{FC445B42-8487-4A25-8A36-642943E348A4}" dt="2023-04-24T03:47:27.554" v="550"/>
        <pc:sldMkLst>
          <pc:docMk/>
          <pc:sldMk cId="3298560164" sldId="273"/>
        </pc:sldMkLst>
        <pc:spChg chg="mod">
          <ac:chgData name="Cankurt, Kemal" userId="S::kemal.cankurt@snhu.edu::345dfa06-4cd6-4090-a1d1-8698d8b10305" providerId="AD" clId="Web-{FC445B42-8487-4A25-8A36-642943E348A4}" dt="2023-04-24T03:44:01.346" v="503" actId="20577"/>
          <ac:spMkLst>
            <pc:docMk/>
            <pc:sldMk cId="3298560164" sldId="273"/>
            <ac:spMk id="2" creationId="{C34368CE-8C98-0FE3-5786-FA9881FAD44C}"/>
          </ac:spMkLst>
        </pc:spChg>
      </pc:sldChg>
      <pc:sldChg chg="addSp modSp new mod setBg">
        <pc:chgData name="Cankurt, Kemal" userId="S::kemal.cankurt@snhu.edu::345dfa06-4cd6-4090-a1d1-8698d8b10305" providerId="AD" clId="Web-{FC445B42-8487-4A25-8A36-642943E348A4}" dt="2023-04-24T03:47:55.586" v="557" actId="14100"/>
        <pc:sldMkLst>
          <pc:docMk/>
          <pc:sldMk cId="3134679183" sldId="274"/>
        </pc:sldMkLst>
        <pc:spChg chg="mod">
          <ac:chgData name="Cankurt, Kemal" userId="S::kemal.cankurt@snhu.edu::345dfa06-4cd6-4090-a1d1-8698d8b10305" providerId="AD" clId="Web-{FC445B42-8487-4A25-8A36-642943E348A4}" dt="2023-04-24T03:47:21.663" v="548" actId="20577"/>
          <ac:spMkLst>
            <pc:docMk/>
            <pc:sldMk cId="3134679183" sldId="274"/>
            <ac:spMk id="2" creationId="{0DF9C00B-608C-5B6A-9F8A-18D05E614B8D}"/>
          </ac:spMkLst>
        </pc:spChg>
        <pc:spChg chg="mod">
          <ac:chgData name="Cankurt, Kemal" userId="S::kemal.cankurt@snhu.edu::345dfa06-4cd6-4090-a1d1-8698d8b10305" providerId="AD" clId="Web-{FC445B42-8487-4A25-8A36-642943E348A4}" dt="2023-04-24T03:47:55.586" v="557" actId="14100"/>
          <ac:spMkLst>
            <pc:docMk/>
            <pc:sldMk cId="3134679183" sldId="274"/>
            <ac:spMk id="3" creationId="{B09A45DA-D4F8-C14E-E8E4-D3528E6D0576}"/>
          </ac:spMkLst>
        </pc:spChg>
        <pc:spChg chg="add">
          <ac:chgData name="Cankurt, Kemal" userId="S::kemal.cankurt@snhu.edu::345dfa06-4cd6-4090-a1d1-8698d8b10305" providerId="AD" clId="Web-{FC445B42-8487-4A25-8A36-642943E348A4}" dt="2023-04-24T03:47:14.053" v="543"/>
          <ac:spMkLst>
            <pc:docMk/>
            <pc:sldMk cId="3134679183" sldId="274"/>
            <ac:spMk id="10" creationId="{1C582B07-D0F0-4B6B-A5D9-D2F192CB3A4E}"/>
          </ac:spMkLst>
        </pc:spChg>
        <pc:spChg chg="add">
          <ac:chgData name="Cankurt, Kemal" userId="S::kemal.cankurt@snhu.edu::345dfa06-4cd6-4090-a1d1-8698d8b10305" providerId="AD" clId="Web-{FC445B42-8487-4A25-8A36-642943E348A4}" dt="2023-04-24T03:47:14.053" v="543"/>
          <ac:spMkLst>
            <pc:docMk/>
            <pc:sldMk cId="3134679183" sldId="274"/>
            <ac:spMk id="45" creationId="{BEAC0A80-07D3-49CB-87C3-BC34F219DFF7}"/>
          </ac:spMkLst>
        </pc:spChg>
        <pc:grpChg chg="add">
          <ac:chgData name="Cankurt, Kemal" userId="S::kemal.cankurt@snhu.edu::345dfa06-4cd6-4090-a1d1-8698d8b10305" providerId="AD" clId="Web-{FC445B42-8487-4A25-8A36-642943E348A4}" dt="2023-04-24T03:47:14.053" v="543"/>
          <ac:grpSpMkLst>
            <pc:docMk/>
            <pc:sldMk cId="3134679183" sldId="274"/>
            <ac:grpSpMk id="12" creationId="{4D431671-5191-4947-8899-E90505A70426}"/>
          </ac:grpSpMkLst>
        </pc:grpChg>
        <pc:picChg chg="add mod ord">
          <ac:chgData name="Cankurt, Kemal" userId="S::kemal.cankurt@snhu.edu::345dfa06-4cd6-4090-a1d1-8698d8b10305" providerId="AD" clId="Web-{FC445B42-8487-4A25-8A36-642943E348A4}" dt="2023-04-24T03:47:14.053" v="543"/>
          <ac:picMkLst>
            <pc:docMk/>
            <pc:sldMk cId="3134679183" sldId="274"/>
            <ac:picMk id="5" creationId="{3AC701DB-66A8-4214-48C4-A27A4EA87266}"/>
          </ac:picMkLst>
        </pc:picChg>
      </pc:sldChg>
      <pc:sldChg chg="addSp delSp modSp new del mod setBg">
        <pc:chgData name="Cankurt, Kemal" userId="S::kemal.cankurt@snhu.edu::345dfa06-4cd6-4090-a1d1-8698d8b10305" providerId="AD" clId="Web-{FC445B42-8487-4A25-8A36-642943E348A4}" dt="2023-04-24T03:47:27.554" v="549"/>
        <pc:sldMkLst>
          <pc:docMk/>
          <pc:sldMk cId="3429151636" sldId="275"/>
        </pc:sldMkLst>
        <pc:spChg chg="mod">
          <ac:chgData name="Cankurt, Kemal" userId="S::kemal.cankurt@snhu.edu::345dfa06-4cd6-4090-a1d1-8698d8b10305" providerId="AD" clId="Web-{FC445B42-8487-4A25-8A36-642943E348A4}" dt="2023-04-24T03:46:29.381" v="540"/>
          <ac:spMkLst>
            <pc:docMk/>
            <pc:sldMk cId="3429151636" sldId="275"/>
            <ac:spMk id="2" creationId="{D3EEF470-D1FE-9144-532E-DF0BD51CD5CC}"/>
          </ac:spMkLst>
        </pc:spChg>
        <pc:spChg chg="del">
          <ac:chgData name="Cankurt, Kemal" userId="S::kemal.cankurt@snhu.edu::345dfa06-4cd6-4090-a1d1-8698d8b10305" providerId="AD" clId="Web-{FC445B42-8487-4A25-8A36-642943E348A4}" dt="2023-04-24T03:46:29.381" v="540"/>
          <ac:spMkLst>
            <pc:docMk/>
            <pc:sldMk cId="3429151636" sldId="275"/>
            <ac:spMk id="3" creationId="{A640408F-FFDB-10D1-6797-30E73FB87A11}"/>
          </ac:spMkLst>
        </pc:spChg>
        <pc:spChg chg="add">
          <ac:chgData name="Cankurt, Kemal" userId="S::kemal.cankurt@snhu.edu::345dfa06-4cd6-4090-a1d1-8698d8b10305" providerId="AD" clId="Web-{FC445B42-8487-4A25-8A36-642943E348A4}" dt="2023-04-24T03:46:29.381" v="540"/>
          <ac:spMkLst>
            <pc:docMk/>
            <pc:sldMk cId="3429151636" sldId="275"/>
            <ac:spMk id="42" creationId="{2437C4A8-8E3A-4ADA-93B9-64737CE1ABB1}"/>
          </ac:spMkLst>
        </pc:spChg>
        <pc:spChg chg="add">
          <ac:chgData name="Cankurt, Kemal" userId="S::kemal.cankurt@snhu.edu::345dfa06-4cd6-4090-a1d1-8698d8b10305" providerId="AD" clId="Web-{FC445B42-8487-4A25-8A36-642943E348A4}" dt="2023-04-24T03:46:29.381" v="540"/>
          <ac:spMkLst>
            <pc:docMk/>
            <pc:sldMk cId="3429151636" sldId="275"/>
            <ac:spMk id="44" creationId="{4E1EF4E8-5513-4BF5-BC41-04645281C672}"/>
          </ac:spMkLst>
        </pc:spChg>
        <pc:spChg chg="add">
          <ac:chgData name="Cankurt, Kemal" userId="S::kemal.cankurt@snhu.edu::345dfa06-4cd6-4090-a1d1-8698d8b10305" providerId="AD" clId="Web-{FC445B42-8487-4A25-8A36-642943E348A4}" dt="2023-04-24T03:46:29.381" v="540"/>
          <ac:spMkLst>
            <pc:docMk/>
            <pc:sldMk cId="3429151636" sldId="275"/>
            <ac:spMk id="46" creationId="{D22FBD32-C88A-4C1D-BC76-613A93944B72}"/>
          </ac:spMkLst>
        </pc:spChg>
        <pc:grpChg chg="add">
          <ac:chgData name="Cankurt, Kemal" userId="S::kemal.cankurt@snhu.edu::345dfa06-4cd6-4090-a1d1-8698d8b10305" providerId="AD" clId="Web-{FC445B42-8487-4A25-8A36-642943E348A4}" dt="2023-04-24T03:46:29.381" v="540"/>
          <ac:grpSpMkLst>
            <pc:docMk/>
            <pc:sldMk cId="3429151636" sldId="275"/>
            <ac:grpSpMk id="9" creationId="{748618E9-EE2D-4864-9EEE-58939BD4FBBA}"/>
          </ac:grpSpMkLst>
        </pc:grpChg>
        <pc:grpChg chg="add">
          <ac:chgData name="Cankurt, Kemal" userId="S::kemal.cankurt@snhu.edu::345dfa06-4cd6-4090-a1d1-8698d8b10305" providerId="AD" clId="Web-{FC445B42-8487-4A25-8A36-642943E348A4}" dt="2023-04-24T03:46:29.381" v="540"/>
          <ac:grpSpMkLst>
            <pc:docMk/>
            <pc:sldMk cId="3429151636" sldId="275"/>
            <ac:grpSpMk id="48" creationId="{53499997-BC46-4896-AEA5-37EC629D2291}"/>
          </ac:grpSpMkLst>
        </pc:grpChg>
        <pc:picChg chg="add">
          <ac:chgData name="Cankurt, Kemal" userId="S::kemal.cankurt@snhu.edu::345dfa06-4cd6-4090-a1d1-8698d8b10305" providerId="AD" clId="Web-{FC445B42-8487-4A25-8A36-642943E348A4}" dt="2023-04-24T03:46:29.381" v="540"/>
          <ac:picMkLst>
            <pc:docMk/>
            <pc:sldMk cId="3429151636" sldId="275"/>
            <ac:picMk id="5" creationId="{394CCEE2-BCD2-F428-34F0-C83D28BC1B9B}"/>
          </ac:picMkLst>
        </pc:picChg>
      </pc:sldChg>
      <pc:sldMasterChg chg="add del addSldLayout delSldLayout">
        <pc:chgData name="Cankurt, Kemal" userId="S::kemal.cankurt@snhu.edu::345dfa06-4cd6-4090-a1d1-8698d8b10305" providerId="AD" clId="Web-{FC445B42-8487-4A25-8A36-642943E348A4}" dt="2023-04-24T02:37:57.793" v="10"/>
        <pc:sldMasterMkLst>
          <pc:docMk/>
          <pc:sldMasterMk cId="2460954070" sldId="2147483660"/>
        </pc:sldMasterMkLst>
        <pc:sldLayoutChg chg="add del">
          <pc:chgData name="Cankurt, Kemal" userId="S::kemal.cankurt@snhu.edu::345dfa06-4cd6-4090-a1d1-8698d8b10305" providerId="AD" clId="Web-{FC445B42-8487-4A25-8A36-642943E348A4}" dt="2023-04-24T02:37:57.793" v="10"/>
          <pc:sldLayoutMkLst>
            <pc:docMk/>
            <pc:sldMasterMk cId="2460954070" sldId="2147483660"/>
            <pc:sldLayoutMk cId="2385387890" sldId="2147483661"/>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949138452" sldId="2147483662"/>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2591524520" sldId="2147483663"/>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1203092039" sldId="2147483664"/>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3733172339" sldId="2147483665"/>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3210312558" sldId="2147483666"/>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3146388984" sldId="2147483667"/>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3171841454" sldId="2147483668"/>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1718958274" sldId="2147483669"/>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2202905451" sldId="2147483670"/>
          </pc:sldLayoutMkLst>
        </pc:sldLayoutChg>
        <pc:sldLayoutChg chg="add del">
          <pc:chgData name="Cankurt, Kemal" userId="S::kemal.cankurt@snhu.edu::345dfa06-4cd6-4090-a1d1-8698d8b10305" providerId="AD" clId="Web-{FC445B42-8487-4A25-8A36-642943E348A4}" dt="2023-04-24T02:37:57.793" v="10"/>
          <pc:sldLayoutMkLst>
            <pc:docMk/>
            <pc:sldMasterMk cId="2460954070" sldId="2147483660"/>
            <pc:sldLayoutMk cId="3479445657" sldId="2147483671"/>
          </pc:sldLayoutMkLst>
        </pc:sldLayoutChg>
      </pc:sldMasterChg>
      <pc:sldMasterChg chg="add del addSldLayout delSldLayout">
        <pc:chgData name="Cankurt, Kemal" userId="S::kemal.cankurt@snhu.edu::345dfa06-4cd6-4090-a1d1-8698d8b10305" providerId="AD" clId="Web-{FC445B42-8487-4A25-8A36-642943E348A4}" dt="2023-04-24T02:37:56.074" v="7"/>
        <pc:sldMasterMkLst>
          <pc:docMk/>
          <pc:sldMasterMk cId="865272792" sldId="2147483685"/>
        </pc:sldMasterMkLst>
        <pc:sldLayoutChg chg="add del">
          <pc:chgData name="Cankurt, Kemal" userId="S::kemal.cankurt@snhu.edu::345dfa06-4cd6-4090-a1d1-8698d8b10305" providerId="AD" clId="Web-{FC445B42-8487-4A25-8A36-642943E348A4}" dt="2023-04-24T02:37:56.074" v="7"/>
          <pc:sldLayoutMkLst>
            <pc:docMk/>
            <pc:sldMasterMk cId="865272792" sldId="2147483685"/>
            <pc:sldLayoutMk cId="2647814221" sldId="2147483674"/>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1051196828" sldId="2147483675"/>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2043037152" sldId="2147483676"/>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2397139349" sldId="2147483677"/>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2314563064" sldId="2147483678"/>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2394896262" sldId="2147483679"/>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3832137858" sldId="2147483680"/>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407756064" sldId="2147483681"/>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417279795" sldId="2147483682"/>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2266002321" sldId="2147483683"/>
          </pc:sldLayoutMkLst>
        </pc:sldLayoutChg>
        <pc:sldLayoutChg chg="add del">
          <pc:chgData name="Cankurt, Kemal" userId="S::kemal.cankurt@snhu.edu::345dfa06-4cd6-4090-a1d1-8698d8b10305" providerId="AD" clId="Web-{FC445B42-8487-4A25-8A36-642943E348A4}" dt="2023-04-24T02:37:56.074" v="7"/>
          <pc:sldLayoutMkLst>
            <pc:docMk/>
            <pc:sldMasterMk cId="865272792" sldId="2147483685"/>
            <pc:sldLayoutMk cId="895707597" sldId="2147483684"/>
          </pc:sldLayoutMkLst>
        </pc:sldLayoutChg>
      </pc:sldMasterChg>
      <pc:sldMasterChg chg="add addSldLayout">
        <pc:chgData name="Cankurt, Kemal" userId="S::kemal.cankurt@snhu.edu::345dfa06-4cd6-4090-a1d1-8698d8b10305" providerId="AD" clId="Web-{FC445B42-8487-4A25-8A36-642943E348A4}" dt="2023-04-24T02:37:57.793" v="10"/>
        <pc:sldMasterMkLst>
          <pc:docMk/>
          <pc:sldMasterMk cId="2302663259" sldId="2147483698"/>
        </pc:sldMasterMkLst>
        <pc:sldLayoutChg chg="add">
          <pc:chgData name="Cankurt, Kemal" userId="S::kemal.cankurt@snhu.edu::345dfa06-4cd6-4090-a1d1-8698d8b10305" providerId="AD" clId="Web-{FC445B42-8487-4A25-8A36-642943E348A4}" dt="2023-04-24T02:37:57.793" v="10"/>
          <pc:sldLayoutMkLst>
            <pc:docMk/>
            <pc:sldMasterMk cId="2302663259" sldId="2147483698"/>
            <pc:sldLayoutMk cId="2846076054" sldId="2147483687"/>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110937950" sldId="2147483688"/>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1631283637" sldId="2147483689"/>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1190301354" sldId="2147483690"/>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2876596948" sldId="2147483691"/>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401261478" sldId="2147483692"/>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2215468405" sldId="2147483693"/>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611418874" sldId="2147483694"/>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2521906798" sldId="2147483695"/>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3761234326" sldId="2147483696"/>
          </pc:sldLayoutMkLst>
        </pc:sldLayoutChg>
        <pc:sldLayoutChg chg="add">
          <pc:chgData name="Cankurt, Kemal" userId="S::kemal.cankurt@snhu.edu::345dfa06-4cd6-4090-a1d1-8698d8b10305" providerId="AD" clId="Web-{FC445B42-8487-4A25-8A36-642943E348A4}" dt="2023-04-24T02:37:57.793" v="10"/>
          <pc:sldLayoutMkLst>
            <pc:docMk/>
            <pc:sldMasterMk cId="2302663259" sldId="2147483698"/>
            <pc:sldLayoutMk cId="3017377114" sldId="2147483697"/>
          </pc:sldLayoutMkLst>
        </pc:sldLayoutChg>
      </pc:sldMasterChg>
      <pc:sldMasterChg chg="add del addSldLayout delSldLayout">
        <pc:chgData name="Cankurt, Kemal" userId="S::kemal.cankurt@snhu.edu::345dfa06-4cd6-4090-a1d1-8698d8b10305" providerId="AD" clId="Web-{FC445B42-8487-4A25-8A36-642943E348A4}" dt="2023-04-24T02:37:57.715" v="9"/>
        <pc:sldMasterMkLst>
          <pc:docMk/>
          <pc:sldMasterMk cId="124217519" sldId="2147483711"/>
        </pc:sldMasterMkLst>
        <pc:sldLayoutChg chg="add del">
          <pc:chgData name="Cankurt, Kemal" userId="S::kemal.cankurt@snhu.edu::345dfa06-4cd6-4090-a1d1-8698d8b10305" providerId="AD" clId="Web-{FC445B42-8487-4A25-8A36-642943E348A4}" dt="2023-04-24T02:37:57.715" v="9"/>
          <pc:sldLayoutMkLst>
            <pc:docMk/>
            <pc:sldMasterMk cId="124217519" sldId="2147483711"/>
            <pc:sldLayoutMk cId="1335468047" sldId="2147483700"/>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2744175321" sldId="2147483701"/>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1313344452" sldId="2147483702"/>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3311692607" sldId="2147483703"/>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3516581912" sldId="2147483704"/>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1062036161" sldId="2147483705"/>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2418014231" sldId="2147483706"/>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761647288" sldId="2147483707"/>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3489114397" sldId="2147483708"/>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58606372" sldId="2147483709"/>
          </pc:sldLayoutMkLst>
        </pc:sldLayoutChg>
        <pc:sldLayoutChg chg="add del">
          <pc:chgData name="Cankurt, Kemal" userId="S::kemal.cankurt@snhu.edu::345dfa06-4cd6-4090-a1d1-8698d8b10305" providerId="AD" clId="Web-{FC445B42-8487-4A25-8A36-642943E348A4}" dt="2023-04-24T02:37:57.715" v="9"/>
          <pc:sldLayoutMkLst>
            <pc:docMk/>
            <pc:sldMasterMk cId="124217519" sldId="2147483711"/>
            <pc:sldLayoutMk cId="427322326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546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9030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126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141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2190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123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4/23/2023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1737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7659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4607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93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4/23/2023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3128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4/23/2023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026632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tlassian.com/software/jira/guides/getting-started/introduction#what-is-jira-software"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www.scrum.org/resources/what-is-a-sprint-review" TargetMode="External"/><Relationship Id="rId5" Type="http://schemas.openxmlformats.org/officeDocument/2006/relationships/hyperlink" Target="https://www.guru99.com/best-scrum-tools.html" TargetMode="External"/><Relationship Id="rId4" Type="http://schemas.openxmlformats.org/officeDocument/2006/relationships/hyperlink" Target="https://www.scrum.org/resources/what-is-a-sprint-retrospectiv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Picture 3">
            <a:extLst>
              <a:ext uri="{FF2B5EF4-FFF2-40B4-BE49-F238E27FC236}">
                <a16:creationId xmlns:a16="http://schemas.microsoft.com/office/drawing/2014/main" id="{E6DFD301-20CF-B498-39D2-8342AA57611F}"/>
              </a:ext>
            </a:extLst>
          </p:cNvPr>
          <p:cNvPicPr>
            <a:picLocks noChangeAspect="1"/>
          </p:cNvPicPr>
          <p:nvPr/>
        </p:nvPicPr>
        <p:blipFill rotWithShape="1">
          <a:blip r:embed="rId2">
            <a:alphaModFix amt="60000"/>
          </a:blip>
          <a:srcRect t="181" r="3" b="11064"/>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p:cNvSpPr>
            <a:spLocks noGrp="1"/>
          </p:cNvSpPr>
          <p:nvPr>
            <p:ph type="ctrTitle"/>
          </p:nvPr>
        </p:nvSpPr>
        <p:spPr>
          <a:xfrm>
            <a:off x="684225" y="746841"/>
            <a:ext cx="9339075" cy="2682160"/>
          </a:xfrm>
        </p:spPr>
        <p:txBody>
          <a:bodyPr>
            <a:normAutofit/>
          </a:bodyPr>
          <a:lstStyle/>
          <a:p>
            <a:pPr algn="ctr"/>
            <a:r>
              <a:rPr lang="en-US" dirty="0">
                <a:solidFill>
                  <a:srgbClr val="FFFFFF"/>
                </a:solidFill>
                <a:cs typeface="Calibri Light"/>
              </a:rPr>
              <a:t>Scrum-Agile</a:t>
            </a:r>
            <a:endParaRPr lang="en-US"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5" name="Group 25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6" name="Straight Connector 25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8" name="Right Triangle 28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0" name="Rectangle 28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2" name="Group 291">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3" name="Straight Connector 292">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25" name="Flowchart: Document 324">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descr="Illuminated technology network on a dark background">
            <a:extLst>
              <a:ext uri="{FF2B5EF4-FFF2-40B4-BE49-F238E27FC236}">
                <a16:creationId xmlns:a16="http://schemas.microsoft.com/office/drawing/2014/main" id="{06F9B83A-EFD2-9C11-718A-F5A6BD695CFE}"/>
              </a:ext>
            </a:extLst>
          </p:cNvPr>
          <p:cNvPicPr>
            <a:picLocks noChangeAspect="1"/>
          </p:cNvPicPr>
          <p:nvPr/>
        </p:nvPicPr>
        <p:blipFill rotWithShape="1">
          <a:blip r:embed="rId2">
            <a:alphaModFix amt="60000"/>
          </a:blip>
          <a:srcRect t="20624" r="1" b="21825"/>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CE75D95C-1F46-2A32-5DDC-C5A08859D142}"/>
              </a:ext>
            </a:extLst>
          </p:cNvPr>
          <p:cNvSpPr>
            <a:spLocks noGrp="1"/>
          </p:cNvSpPr>
          <p:nvPr>
            <p:ph type="title"/>
          </p:nvPr>
        </p:nvSpPr>
        <p:spPr>
          <a:xfrm>
            <a:off x="691078" y="668980"/>
            <a:ext cx="10809844" cy="1874384"/>
          </a:xfrm>
        </p:spPr>
        <p:txBody>
          <a:bodyPr vert="horz" lIns="91440" tIns="45720" rIns="91440" bIns="45720" rtlCol="0" anchor="t">
            <a:normAutofit/>
          </a:bodyPr>
          <a:lstStyle/>
          <a:p>
            <a:r>
              <a:rPr lang="en-US" sz="5400" dirty="0">
                <a:solidFill>
                  <a:srgbClr val="FFFFFF"/>
                </a:solidFill>
              </a:rPr>
              <a:t>Retrospective</a:t>
            </a:r>
            <a:endParaRPr lang="en-US" sz="5400" dirty="0"/>
          </a:p>
        </p:txBody>
      </p:sp>
      <p:sp>
        <p:nvSpPr>
          <p:cNvPr id="3" name="TextBox 2">
            <a:extLst>
              <a:ext uri="{FF2B5EF4-FFF2-40B4-BE49-F238E27FC236}">
                <a16:creationId xmlns:a16="http://schemas.microsoft.com/office/drawing/2014/main" id="{772316FC-E608-FF1E-49E9-2AED8BD1B36D}"/>
              </a:ext>
            </a:extLst>
          </p:cNvPr>
          <p:cNvSpPr txBox="1"/>
          <p:nvPr/>
        </p:nvSpPr>
        <p:spPr>
          <a:xfrm>
            <a:off x="340311" y="4616389"/>
            <a:ext cx="10585140"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team reflects on the prior sprint and identifies areas for improvement during a sprint retrospective. The retrospective supports the team's ongoing efforts to enhance its procedures and methods.</a:t>
            </a:r>
            <a:endParaRPr lang="en-US" dirty="0">
              <a:ea typeface="+mn-lt"/>
              <a:cs typeface="+mn-lt"/>
            </a:endParaRPr>
          </a:p>
          <a:p>
            <a:endParaRPr lang="en-US" sz="2000" dirty="0">
              <a:ea typeface="+mn-lt"/>
              <a:cs typeface="+mn-lt"/>
            </a:endParaRPr>
          </a:p>
          <a:p>
            <a:endParaRPr lang="en-US"/>
          </a:p>
          <a:p>
            <a:endParaRPr lang="en-US"/>
          </a:p>
          <a:p>
            <a:endParaRPr lang="en-US" sz="2000" dirty="0">
              <a:latin typeface="Grandview"/>
              <a:cs typeface="Times New Roman"/>
            </a:endParaRPr>
          </a:p>
        </p:txBody>
      </p:sp>
    </p:spTree>
    <p:extLst>
      <p:ext uri="{BB962C8B-B14F-4D97-AF65-F5344CB8AC3E}">
        <p14:creationId xmlns:p14="http://schemas.microsoft.com/office/powerpoint/2010/main" val="342121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F48D07D-30D4-140C-2E0F-B23EA39893E8}"/>
              </a:ext>
            </a:extLst>
          </p:cNvPr>
          <p:cNvSpPr>
            <a:spLocks noGrp="1"/>
          </p:cNvSpPr>
          <p:nvPr>
            <p:ph type="title"/>
          </p:nvPr>
        </p:nvSpPr>
        <p:spPr>
          <a:xfrm>
            <a:off x="6102735" y="1350112"/>
            <a:ext cx="5765351" cy="1753315"/>
          </a:xfrm>
        </p:spPr>
        <p:txBody>
          <a:bodyPr>
            <a:noAutofit/>
          </a:bodyPr>
          <a:lstStyle/>
          <a:p>
            <a:r>
              <a:rPr lang="en-US" dirty="0">
                <a:ea typeface="+mj-lt"/>
                <a:cs typeface="+mj-lt"/>
              </a:rPr>
              <a:t>Differences Between Agile and Waterfall </a:t>
            </a:r>
          </a:p>
        </p:txBody>
      </p:sp>
      <p:pic>
        <p:nvPicPr>
          <p:cNvPr id="5" name="Picture 4" descr="Light bulb on yellow background with sketched light beams and cord">
            <a:extLst>
              <a:ext uri="{FF2B5EF4-FFF2-40B4-BE49-F238E27FC236}">
                <a16:creationId xmlns:a16="http://schemas.microsoft.com/office/drawing/2014/main" id="{44410648-3C9D-D1EC-CBE9-81AE707097E0}"/>
              </a:ext>
            </a:extLst>
          </p:cNvPr>
          <p:cNvPicPr>
            <a:picLocks noChangeAspect="1"/>
          </p:cNvPicPr>
          <p:nvPr/>
        </p:nvPicPr>
        <p:blipFill rotWithShape="1">
          <a:blip r:embed="rId2"/>
          <a:srcRect l="44901" r="2576" b="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92C7EDC-D6E1-DD11-41C0-F30C35A2905A}"/>
              </a:ext>
            </a:extLst>
          </p:cNvPr>
          <p:cNvSpPr>
            <a:spLocks noGrp="1"/>
          </p:cNvSpPr>
          <p:nvPr>
            <p:ph idx="1"/>
          </p:nvPr>
        </p:nvSpPr>
        <p:spPr>
          <a:xfrm>
            <a:off x="6103449" y="3522349"/>
            <a:ext cx="5889172" cy="2535717"/>
          </a:xfrm>
        </p:spPr>
        <p:txBody>
          <a:bodyPr vert="horz" lIns="91440" tIns="45720" rIns="91440" bIns="45720" rtlCol="0" anchor="t">
            <a:normAutofit/>
          </a:bodyPr>
          <a:lstStyle/>
          <a:p>
            <a:pPr marL="0" indent="0">
              <a:lnSpc>
                <a:spcPct val="100000"/>
              </a:lnSpc>
              <a:buNone/>
            </a:pPr>
            <a:r>
              <a:rPr lang="en-US" dirty="0">
                <a:ea typeface="+mn-lt"/>
                <a:cs typeface="+mn-lt"/>
              </a:rPr>
              <a:t>Agile and Waterfall techniques vary primarily in that Agile is iterative and incremental while Waterfall is linear and sequential. A Waterfall technique requires that each phase be finished before the next one can start. Agile, on the other hand, offers more flexibility and enables the team to adjust to changes and input.</a:t>
            </a:r>
            <a:endParaRPr lang="en-US" dirty="0"/>
          </a:p>
          <a:p>
            <a:pPr marL="0" indent="0">
              <a:lnSpc>
                <a:spcPct val="100000"/>
              </a:lnSpc>
              <a:buNone/>
            </a:pPr>
            <a:endParaRPr lang="en-US"/>
          </a:p>
          <a:p>
            <a:pPr marL="0" indent="0">
              <a:lnSpc>
                <a:spcPct val="100000"/>
              </a:lnSpc>
              <a:buNone/>
            </a:pPr>
            <a:endParaRPr lang="en-US"/>
          </a:p>
          <a:p>
            <a:pPr marL="0" indent="0">
              <a:lnSpc>
                <a:spcPct val="100000"/>
              </a:lnSpc>
              <a:buNone/>
            </a:pPr>
            <a:endParaRPr lang="en-US" dirty="0"/>
          </a:p>
        </p:txBody>
      </p:sp>
    </p:spTree>
    <p:extLst>
      <p:ext uri="{BB962C8B-B14F-4D97-AF65-F5344CB8AC3E}">
        <p14:creationId xmlns:p14="http://schemas.microsoft.com/office/powerpoint/2010/main" val="7902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F48D07D-30D4-140C-2E0F-B23EA39893E8}"/>
              </a:ext>
            </a:extLst>
          </p:cNvPr>
          <p:cNvSpPr>
            <a:spLocks noGrp="1"/>
          </p:cNvSpPr>
          <p:nvPr>
            <p:ph type="title"/>
          </p:nvPr>
        </p:nvSpPr>
        <p:spPr>
          <a:xfrm>
            <a:off x="6095012" y="1386974"/>
            <a:ext cx="5293174" cy="1052446"/>
          </a:xfrm>
        </p:spPr>
        <p:txBody>
          <a:bodyPr>
            <a:noAutofit/>
          </a:bodyPr>
          <a:lstStyle/>
          <a:p>
            <a:r>
              <a:rPr lang="en-US" dirty="0">
                <a:ea typeface="+mj-lt"/>
                <a:cs typeface="+mj-lt"/>
              </a:rPr>
              <a:t>When Scrum-Agile?</a:t>
            </a:r>
          </a:p>
        </p:txBody>
      </p:sp>
      <p:pic>
        <p:nvPicPr>
          <p:cNvPr id="5" name="Picture 4" descr="Light bulb on yellow background with sketched light beams and cord">
            <a:extLst>
              <a:ext uri="{FF2B5EF4-FFF2-40B4-BE49-F238E27FC236}">
                <a16:creationId xmlns:a16="http://schemas.microsoft.com/office/drawing/2014/main" id="{44410648-3C9D-D1EC-CBE9-81AE707097E0}"/>
              </a:ext>
            </a:extLst>
          </p:cNvPr>
          <p:cNvPicPr>
            <a:picLocks noChangeAspect="1"/>
          </p:cNvPicPr>
          <p:nvPr/>
        </p:nvPicPr>
        <p:blipFill rotWithShape="1">
          <a:blip r:embed="rId2"/>
          <a:srcRect l="44901" r="2576" b="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92C7EDC-D6E1-DD11-41C0-F30C35A2905A}"/>
              </a:ext>
            </a:extLst>
          </p:cNvPr>
          <p:cNvSpPr>
            <a:spLocks noGrp="1"/>
          </p:cNvSpPr>
          <p:nvPr>
            <p:ph idx="1"/>
          </p:nvPr>
        </p:nvSpPr>
        <p:spPr>
          <a:xfrm>
            <a:off x="6100205" y="3427537"/>
            <a:ext cx="5908640" cy="3704610"/>
          </a:xfrm>
        </p:spPr>
        <p:txBody>
          <a:bodyPr vert="horz" lIns="91440" tIns="45720" rIns="91440" bIns="45720" rtlCol="0" anchor="t">
            <a:normAutofit/>
          </a:bodyPr>
          <a:lstStyle/>
          <a:p>
            <a:pPr marL="0" indent="0">
              <a:lnSpc>
                <a:spcPct val="90000"/>
              </a:lnSpc>
              <a:buNone/>
            </a:pPr>
            <a:r>
              <a:rPr lang="en-US" dirty="0">
                <a:ea typeface="+mn-lt"/>
                <a:cs typeface="+mn-lt"/>
              </a:rPr>
              <a:t>Agile has a variety of differences then the old-fashioned Waterfall. In addition, depending on the size of a company, it is a challenging process to switch between majorly different management techniques. However, as part of a pilot team in the SNHU Travel project, it was considerably easier to develop a solid base to adopt the Scrum-Agile approach. In particular, being surrounded by cross-functional and highly skilled professionals eased the process.</a:t>
            </a:r>
            <a:endParaRPr lang="en-US" dirty="0"/>
          </a:p>
          <a:p>
            <a:pPr marL="0" indent="0">
              <a:lnSpc>
                <a:spcPct val="90000"/>
              </a:lnSpc>
              <a:buNone/>
            </a:pPr>
            <a:endParaRPr lang="en-US"/>
          </a:p>
          <a:p>
            <a:pPr marL="0" indent="0">
              <a:lnSpc>
                <a:spcPct val="100000"/>
              </a:lnSpc>
              <a:buNone/>
            </a:pPr>
            <a:endParaRPr lang="en-US"/>
          </a:p>
        </p:txBody>
      </p:sp>
    </p:spTree>
    <p:extLst>
      <p:ext uri="{BB962C8B-B14F-4D97-AF65-F5344CB8AC3E}">
        <p14:creationId xmlns:p14="http://schemas.microsoft.com/office/powerpoint/2010/main" val="254619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4" descr="Books stacked on a table">
            <a:extLst>
              <a:ext uri="{FF2B5EF4-FFF2-40B4-BE49-F238E27FC236}">
                <a16:creationId xmlns:a16="http://schemas.microsoft.com/office/drawing/2014/main" id="{3AC701DB-66A8-4214-48C4-A27A4EA87266}"/>
              </a:ext>
            </a:extLst>
          </p:cNvPr>
          <p:cNvPicPr>
            <a:picLocks noChangeAspect="1"/>
          </p:cNvPicPr>
          <p:nvPr/>
        </p:nvPicPr>
        <p:blipFill rotWithShape="1">
          <a:blip r:embed="rId2"/>
          <a:srcRect l="22058" r="20558"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0DF9C00B-608C-5B6A-9F8A-18D05E614B8D}"/>
              </a:ext>
            </a:extLst>
          </p:cNvPr>
          <p:cNvSpPr>
            <a:spLocks noGrp="1"/>
          </p:cNvSpPr>
          <p:nvPr>
            <p:ph type="title"/>
          </p:nvPr>
        </p:nvSpPr>
        <p:spPr>
          <a:xfrm>
            <a:off x="691079" y="725951"/>
            <a:ext cx="4927425" cy="1938525"/>
          </a:xfrm>
        </p:spPr>
        <p:txBody>
          <a:bodyPr>
            <a:normAutofit/>
          </a:bodyPr>
          <a:lstStyle/>
          <a:p>
            <a:r>
              <a:rPr lang="en-US" dirty="0">
                <a:ea typeface="+mj-lt"/>
                <a:cs typeface="+mj-lt"/>
              </a:rPr>
              <a:t>References</a:t>
            </a:r>
            <a:br>
              <a:rPr lang="en-US" dirty="0">
                <a:ea typeface="+mj-lt"/>
                <a:cs typeface="+mj-lt"/>
              </a:rPr>
            </a:br>
            <a:endParaRPr lang="en-US">
              <a:ea typeface="+mj-lt"/>
              <a:cs typeface="+mj-lt"/>
            </a:endParaRP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B09A45DA-D4F8-C14E-E8E4-D3528E6D0576}"/>
              </a:ext>
            </a:extLst>
          </p:cNvPr>
          <p:cNvSpPr>
            <a:spLocks noGrp="1"/>
          </p:cNvSpPr>
          <p:nvPr>
            <p:ph idx="1"/>
          </p:nvPr>
        </p:nvSpPr>
        <p:spPr>
          <a:xfrm>
            <a:off x="691079" y="2886116"/>
            <a:ext cx="6184057" cy="3245931"/>
          </a:xfrm>
        </p:spPr>
        <p:txBody>
          <a:bodyPr vert="horz" lIns="91440" tIns="45720" rIns="91440" bIns="45720" rtlCol="0" anchor="t">
            <a:noAutofit/>
          </a:bodyPr>
          <a:lstStyle/>
          <a:p>
            <a:pPr marL="0" indent="0">
              <a:lnSpc>
                <a:spcPct val="100000"/>
              </a:lnSpc>
              <a:buNone/>
            </a:pPr>
            <a:r>
              <a:rPr lang="en-US" sz="1400" i="1" dirty="0">
                <a:latin typeface="Arial"/>
                <a:cs typeface="Arial"/>
              </a:rPr>
              <a:t>Atlassian. </a:t>
            </a:r>
            <a:r>
              <a:rPr lang="en-US" sz="1400" dirty="0">
                <a:latin typeface="Arial"/>
                <a:cs typeface="Arial"/>
              </a:rPr>
              <a:t>Welcome to Jira Software. Atlassian. </a:t>
            </a:r>
          </a:p>
          <a:p>
            <a:pPr marL="0" indent="0">
              <a:lnSpc>
                <a:spcPct val="100000"/>
              </a:lnSpc>
              <a:buClr>
                <a:srgbClr val="74A5B1"/>
              </a:buClr>
              <a:buNone/>
            </a:pPr>
            <a:r>
              <a:rPr lang="en-US" sz="1400" i="1" dirty="0">
                <a:latin typeface="Arial"/>
                <a:cs typeface="Arial"/>
                <a:hlinkClick r:id="rId3"/>
              </a:rPr>
              <a:t>https://www.atlassian.com/software/jira/guides/getting-started/introduction#what-is-jira-software</a:t>
            </a:r>
            <a:endParaRPr lang="en-US" sz="1400" dirty="0">
              <a:latin typeface="Arial"/>
              <a:cs typeface="Arial"/>
            </a:endParaRPr>
          </a:p>
          <a:p>
            <a:pPr marL="0" indent="0">
              <a:lnSpc>
                <a:spcPct val="100000"/>
              </a:lnSpc>
              <a:buClr>
                <a:srgbClr val="74A5B1"/>
              </a:buClr>
              <a:buNone/>
            </a:pPr>
            <a:r>
              <a:rPr lang="en-US" sz="1400" i="1" dirty="0">
                <a:latin typeface="Arial"/>
                <a:cs typeface="Arial"/>
              </a:rPr>
              <a:t>Scrum.org. (2019). </a:t>
            </a:r>
            <a:r>
              <a:rPr lang="en-US" sz="1400" dirty="0">
                <a:latin typeface="Arial"/>
                <a:cs typeface="Arial"/>
              </a:rPr>
              <a:t>What is a Sprint Retrospective Scrum.org. </a:t>
            </a:r>
          </a:p>
          <a:p>
            <a:pPr marL="0" indent="0">
              <a:lnSpc>
                <a:spcPct val="100000"/>
              </a:lnSpc>
              <a:buNone/>
            </a:pPr>
            <a:r>
              <a:rPr lang="en-US" sz="1400" i="1" dirty="0">
                <a:latin typeface="Arial"/>
                <a:cs typeface="Arial"/>
                <a:hlinkClick r:id="rId4"/>
              </a:rPr>
              <a:t>https://www.scrum.org/resources/what-is-a-sprint-retrospective</a:t>
            </a:r>
            <a:endParaRPr lang="en-US" sz="1400" dirty="0">
              <a:latin typeface="Arial"/>
              <a:cs typeface="Arial"/>
            </a:endParaRPr>
          </a:p>
          <a:p>
            <a:pPr marL="0" indent="0">
              <a:lnSpc>
                <a:spcPct val="100000"/>
              </a:lnSpc>
              <a:buClr>
                <a:srgbClr val="74A5B1"/>
              </a:buClr>
              <a:buNone/>
            </a:pPr>
            <a:r>
              <a:rPr lang="en-US" sz="1400" i="1" dirty="0">
                <a:latin typeface="Arial"/>
                <a:cs typeface="Arial"/>
              </a:rPr>
              <a:t>Hamilton, T. (2023, March 24).</a:t>
            </a:r>
            <a:r>
              <a:rPr lang="en-US" sz="1400" dirty="0">
                <a:latin typeface="Arial"/>
                <a:cs typeface="Arial"/>
              </a:rPr>
              <a:t> Best scrum tools for Agile Project Management. Guru99. </a:t>
            </a:r>
          </a:p>
          <a:p>
            <a:pPr marL="0" indent="0">
              <a:lnSpc>
                <a:spcPct val="100000"/>
              </a:lnSpc>
              <a:buClr>
                <a:srgbClr val="74A5B1"/>
              </a:buClr>
              <a:buNone/>
            </a:pPr>
            <a:r>
              <a:rPr lang="en-US" sz="1400" i="1" dirty="0">
                <a:latin typeface="Arial"/>
                <a:cs typeface="Arial"/>
                <a:hlinkClick r:id="rId5"/>
              </a:rPr>
              <a:t>https://www.guru99.com/best-scrum-tools.html</a:t>
            </a:r>
            <a:endParaRPr lang="en-US" sz="1400" dirty="0">
              <a:latin typeface="Arial"/>
              <a:cs typeface="Arial"/>
            </a:endParaRPr>
          </a:p>
          <a:p>
            <a:pPr marL="0" indent="0">
              <a:lnSpc>
                <a:spcPct val="100000"/>
              </a:lnSpc>
              <a:buClr>
                <a:srgbClr val="74A5B1"/>
              </a:buClr>
              <a:buNone/>
            </a:pPr>
            <a:r>
              <a:rPr lang="en-US" sz="1400" i="1" dirty="0">
                <a:latin typeface="Arial"/>
                <a:cs typeface="Arial"/>
              </a:rPr>
              <a:t>Scrum.org. </a:t>
            </a:r>
            <a:r>
              <a:rPr lang="en-US" sz="1400" dirty="0">
                <a:latin typeface="Arial"/>
                <a:cs typeface="Arial"/>
              </a:rPr>
              <a:t>What is a sprint review? Scrum.org. </a:t>
            </a:r>
          </a:p>
          <a:p>
            <a:pPr marL="0" indent="0">
              <a:lnSpc>
                <a:spcPct val="100000"/>
              </a:lnSpc>
              <a:buClr>
                <a:srgbClr val="74A5B1"/>
              </a:buClr>
              <a:buNone/>
            </a:pPr>
            <a:r>
              <a:rPr lang="en-US" sz="1400" i="1" dirty="0">
                <a:latin typeface="Arial"/>
                <a:cs typeface="Arial"/>
                <a:hlinkClick r:id="rId6"/>
              </a:rPr>
              <a:t>https://www.scrum.org/resources/what-is-a-sprint-review</a:t>
            </a:r>
            <a:endParaRPr lang="en-US" sz="1400" dirty="0">
              <a:latin typeface="Arial"/>
              <a:cs typeface="Arial"/>
            </a:endParaRPr>
          </a:p>
          <a:p>
            <a:pPr>
              <a:lnSpc>
                <a:spcPct val="100000"/>
              </a:lnSpc>
              <a:buClr>
                <a:srgbClr val="74A5B1"/>
              </a:buClr>
            </a:pPr>
            <a:endParaRPr lang="en-US" sz="1400" dirty="0">
              <a:latin typeface="Arial"/>
              <a:cs typeface="Arial"/>
            </a:endParaRPr>
          </a:p>
          <a:p>
            <a:pPr>
              <a:lnSpc>
                <a:spcPct val="100000"/>
              </a:lnSpc>
              <a:buClr>
                <a:srgbClr val="74A5B1"/>
              </a:buClr>
            </a:pPr>
            <a:endParaRPr lang="en-US" sz="1400" dirty="0"/>
          </a:p>
        </p:txBody>
      </p:sp>
    </p:spTree>
    <p:extLst>
      <p:ext uri="{BB962C8B-B14F-4D97-AF65-F5344CB8AC3E}">
        <p14:creationId xmlns:p14="http://schemas.microsoft.com/office/powerpoint/2010/main" val="31346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F48D07D-30D4-140C-2E0F-B23EA39893E8}"/>
              </a:ext>
            </a:extLst>
          </p:cNvPr>
          <p:cNvSpPr>
            <a:spLocks noGrp="1"/>
          </p:cNvSpPr>
          <p:nvPr>
            <p:ph type="title"/>
          </p:nvPr>
        </p:nvSpPr>
        <p:spPr>
          <a:xfrm>
            <a:off x="6088653" y="725951"/>
            <a:ext cx="4927425" cy="1938525"/>
          </a:xfrm>
        </p:spPr>
        <p:txBody>
          <a:bodyPr>
            <a:normAutofit/>
          </a:bodyPr>
          <a:lstStyle/>
          <a:p>
            <a:r>
              <a:rPr lang="en-US" dirty="0"/>
              <a:t>Why Agile?</a:t>
            </a:r>
          </a:p>
        </p:txBody>
      </p:sp>
      <p:pic>
        <p:nvPicPr>
          <p:cNvPr id="5" name="Picture 4" descr="Light bulb on yellow background with sketched light beams and cord">
            <a:extLst>
              <a:ext uri="{FF2B5EF4-FFF2-40B4-BE49-F238E27FC236}">
                <a16:creationId xmlns:a16="http://schemas.microsoft.com/office/drawing/2014/main" id="{44410648-3C9D-D1EC-CBE9-81AE707097E0}"/>
              </a:ext>
            </a:extLst>
          </p:cNvPr>
          <p:cNvPicPr>
            <a:picLocks noChangeAspect="1"/>
          </p:cNvPicPr>
          <p:nvPr/>
        </p:nvPicPr>
        <p:blipFill rotWithShape="1">
          <a:blip r:embed="rId2"/>
          <a:srcRect l="44901" r="2576" b="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92C7EDC-D6E1-DD11-41C0-F30C35A2905A}"/>
              </a:ext>
            </a:extLst>
          </p:cNvPr>
          <p:cNvSpPr>
            <a:spLocks noGrp="1"/>
          </p:cNvSpPr>
          <p:nvPr>
            <p:ph idx="1"/>
          </p:nvPr>
        </p:nvSpPr>
        <p:spPr>
          <a:xfrm>
            <a:off x="6048548" y="3427537"/>
            <a:ext cx="4927425" cy="3245931"/>
          </a:xfrm>
        </p:spPr>
        <p:txBody>
          <a:bodyPr vert="horz" lIns="91440" tIns="45720" rIns="91440" bIns="45720" rtlCol="0" anchor="t">
            <a:normAutofit/>
          </a:bodyPr>
          <a:lstStyle/>
          <a:p>
            <a:pPr marL="0" indent="0">
              <a:lnSpc>
                <a:spcPct val="100000"/>
              </a:lnSpc>
              <a:buNone/>
            </a:pPr>
            <a:r>
              <a:rPr lang="en-US" dirty="0">
                <a:ea typeface="+mn-lt"/>
                <a:cs typeface="+mn-lt"/>
              </a:rPr>
              <a:t>Organizations must be agile in today's fast-paced business climate in order to respond rapidly to changes and remain competitive. Many businesses have used agile approaches such as Scrum to accomplish this. Following slides will outline the major aspects of the Scrum-agile strategy and contrast it with the classic waterfall approach to software development in this presentation.</a:t>
            </a:r>
            <a:endParaRPr lang="en-US"/>
          </a:p>
        </p:txBody>
      </p:sp>
    </p:spTree>
    <p:extLst>
      <p:ext uri="{BB962C8B-B14F-4D97-AF65-F5344CB8AC3E}">
        <p14:creationId xmlns:p14="http://schemas.microsoft.com/office/powerpoint/2010/main" val="212485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F5EC584-DC41-F9BC-3565-690D38DD4C00}"/>
              </a:ext>
            </a:extLst>
          </p:cNvPr>
          <p:cNvSpPr>
            <a:spLocks noGrp="1"/>
          </p:cNvSpPr>
          <p:nvPr>
            <p:ph type="title"/>
          </p:nvPr>
        </p:nvSpPr>
        <p:spPr>
          <a:xfrm>
            <a:off x="6088653" y="725951"/>
            <a:ext cx="4927425" cy="1938525"/>
          </a:xfrm>
        </p:spPr>
        <p:txBody>
          <a:bodyPr>
            <a:normAutofit/>
          </a:bodyPr>
          <a:lstStyle/>
          <a:p>
            <a:r>
              <a:rPr lang="en-US">
                <a:ea typeface="+mj-lt"/>
                <a:cs typeface="+mj-lt"/>
              </a:rPr>
              <a:t>Roles on a Scrum-Agile Team</a:t>
            </a:r>
            <a:endParaRPr lang="en-US" dirty="0"/>
          </a:p>
        </p:txBody>
      </p:sp>
      <p:pic>
        <p:nvPicPr>
          <p:cNvPr id="5" name="Picture 4" descr="Sphere of mesh and nodes">
            <a:extLst>
              <a:ext uri="{FF2B5EF4-FFF2-40B4-BE49-F238E27FC236}">
                <a16:creationId xmlns:a16="http://schemas.microsoft.com/office/drawing/2014/main" id="{6D5FC1A8-F277-E927-A8F5-B01AA6127DBA}"/>
              </a:ext>
            </a:extLst>
          </p:cNvPr>
          <p:cNvPicPr>
            <a:picLocks noChangeAspect="1"/>
          </p:cNvPicPr>
          <p:nvPr/>
        </p:nvPicPr>
        <p:blipFill rotWithShape="1">
          <a:blip r:embed="rId2"/>
          <a:srcRect l="32846" r="3126" b="4"/>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532FC89-7BE8-6C25-C901-C189C06B0A1A}"/>
              </a:ext>
            </a:extLst>
          </p:cNvPr>
          <p:cNvSpPr>
            <a:spLocks noGrp="1"/>
          </p:cNvSpPr>
          <p:nvPr>
            <p:ph idx="1"/>
          </p:nvPr>
        </p:nvSpPr>
        <p:spPr>
          <a:xfrm>
            <a:off x="6088653" y="2886116"/>
            <a:ext cx="4927425" cy="3245931"/>
          </a:xfrm>
        </p:spPr>
        <p:txBody>
          <a:bodyPr vert="horz" lIns="91440" tIns="45720" rIns="91440" bIns="45720" rtlCol="0" anchor="t">
            <a:normAutofit fontScale="92500" lnSpcReduction="10000"/>
          </a:bodyPr>
          <a:lstStyle/>
          <a:p>
            <a:pPr marL="0" indent="0">
              <a:buNone/>
            </a:pPr>
            <a:r>
              <a:rPr lang="en-US" dirty="0">
                <a:ea typeface="+mn-lt"/>
                <a:cs typeface="+mn-lt"/>
              </a:rPr>
              <a:t>Product Owner</a:t>
            </a:r>
            <a:endParaRPr lang="en-US" dirty="0"/>
          </a:p>
          <a:p>
            <a:pPr marL="0" indent="0">
              <a:buClr>
                <a:srgbClr val="74A5B1"/>
              </a:buClr>
              <a:buNone/>
            </a:pPr>
            <a:endParaRPr lang="en-US">
              <a:ea typeface="+mn-lt"/>
              <a:cs typeface="+mn-lt"/>
            </a:endParaRPr>
          </a:p>
          <a:p>
            <a:pPr marL="0" indent="0">
              <a:buNone/>
            </a:pPr>
            <a:r>
              <a:rPr lang="en-US" dirty="0">
                <a:ea typeface="+mn-lt"/>
                <a:cs typeface="+mn-lt"/>
              </a:rPr>
              <a:t>The Product Owner represents the customer's voice and is in charge of establishing and prioritizing the product backlog. The Product Owner ensures that the team is focusing on the most important topics and that they have a clear understanding of what the consumer wants.</a:t>
            </a:r>
            <a:endParaRPr lang="en-US" dirty="0"/>
          </a:p>
          <a:p>
            <a:pPr marL="0" indent="0">
              <a:buNone/>
            </a:pPr>
            <a:endParaRPr lang="en-US" dirty="0">
              <a:solidFill>
                <a:srgbClr val="1B2C30"/>
              </a:solidFill>
              <a:ea typeface="+mn-lt"/>
              <a:cs typeface="+mn-lt"/>
            </a:endParaRPr>
          </a:p>
        </p:txBody>
      </p:sp>
    </p:spTree>
    <p:extLst>
      <p:ext uri="{BB962C8B-B14F-4D97-AF65-F5344CB8AC3E}">
        <p14:creationId xmlns:p14="http://schemas.microsoft.com/office/powerpoint/2010/main" val="185731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F5EC584-DC41-F9BC-3565-690D38DD4C00}"/>
              </a:ext>
            </a:extLst>
          </p:cNvPr>
          <p:cNvSpPr>
            <a:spLocks noGrp="1"/>
          </p:cNvSpPr>
          <p:nvPr>
            <p:ph type="title"/>
          </p:nvPr>
        </p:nvSpPr>
        <p:spPr>
          <a:xfrm>
            <a:off x="6088653" y="725951"/>
            <a:ext cx="4927425" cy="1938525"/>
          </a:xfrm>
        </p:spPr>
        <p:txBody>
          <a:bodyPr>
            <a:normAutofit/>
          </a:bodyPr>
          <a:lstStyle/>
          <a:p>
            <a:r>
              <a:rPr lang="en-US">
                <a:ea typeface="+mj-lt"/>
                <a:cs typeface="+mj-lt"/>
              </a:rPr>
              <a:t>Roles on a Scrum-Agile Team</a:t>
            </a:r>
            <a:endParaRPr lang="en-US" dirty="0"/>
          </a:p>
        </p:txBody>
      </p:sp>
      <p:pic>
        <p:nvPicPr>
          <p:cNvPr id="5" name="Picture 4" descr="Sphere of mesh and nodes">
            <a:extLst>
              <a:ext uri="{FF2B5EF4-FFF2-40B4-BE49-F238E27FC236}">
                <a16:creationId xmlns:a16="http://schemas.microsoft.com/office/drawing/2014/main" id="{6D5FC1A8-F277-E927-A8F5-B01AA6127DBA}"/>
              </a:ext>
            </a:extLst>
          </p:cNvPr>
          <p:cNvPicPr>
            <a:picLocks noChangeAspect="1"/>
          </p:cNvPicPr>
          <p:nvPr/>
        </p:nvPicPr>
        <p:blipFill rotWithShape="1">
          <a:blip r:embed="rId2"/>
          <a:srcRect l="32846" r="3126" b="4"/>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532FC89-7BE8-6C25-C901-C189C06B0A1A}"/>
              </a:ext>
            </a:extLst>
          </p:cNvPr>
          <p:cNvSpPr>
            <a:spLocks noGrp="1"/>
          </p:cNvSpPr>
          <p:nvPr>
            <p:ph idx="1"/>
          </p:nvPr>
        </p:nvSpPr>
        <p:spPr>
          <a:xfrm>
            <a:off x="6088653" y="2886116"/>
            <a:ext cx="4927425" cy="3245931"/>
          </a:xfrm>
        </p:spPr>
        <p:txBody>
          <a:bodyPr vert="horz" lIns="91440" tIns="45720" rIns="91440" bIns="45720" rtlCol="0" anchor="t">
            <a:normAutofit/>
          </a:bodyPr>
          <a:lstStyle/>
          <a:p>
            <a:pPr marL="0" indent="0">
              <a:buNone/>
            </a:pPr>
            <a:r>
              <a:rPr lang="en-US" dirty="0">
                <a:ea typeface="+mn-lt"/>
                <a:cs typeface="+mn-lt"/>
              </a:rPr>
              <a:t>Scrum Master</a:t>
            </a:r>
            <a:endParaRPr lang="en-US" dirty="0"/>
          </a:p>
          <a:p>
            <a:pPr marL="0" indent="0">
              <a:buClr>
                <a:srgbClr val="74A5B1"/>
              </a:buClr>
              <a:buNone/>
            </a:pPr>
            <a:endParaRPr lang="en-US">
              <a:ea typeface="+mn-lt"/>
              <a:cs typeface="+mn-lt"/>
            </a:endParaRPr>
          </a:p>
          <a:p>
            <a:pPr marL="0" indent="0">
              <a:buNone/>
            </a:pPr>
            <a:r>
              <a:rPr lang="en-US" dirty="0">
                <a:ea typeface="+mn-lt"/>
                <a:cs typeface="+mn-lt"/>
              </a:rPr>
              <a:t>The Scrum Master is in charge of guiding the Scrum process and making sure the team follows its rules and procedures. The Scrum Master also aids the team in recognizing and resolving any potential problems.</a:t>
            </a:r>
            <a:endParaRPr lang="en-US" dirty="0"/>
          </a:p>
          <a:p>
            <a:pPr marL="0" indent="0">
              <a:buNone/>
            </a:pPr>
            <a:endParaRPr lang="en-US"/>
          </a:p>
          <a:p>
            <a:pPr marL="0" indent="0">
              <a:buNone/>
            </a:pPr>
            <a:endParaRPr lang="en-US"/>
          </a:p>
          <a:p>
            <a:pPr marL="0" indent="0">
              <a:buNone/>
            </a:pPr>
            <a:endParaRPr lang="en-US" dirty="0"/>
          </a:p>
          <a:p>
            <a:pPr marL="0" indent="0">
              <a:buNone/>
            </a:pPr>
            <a:endParaRPr lang="en-US" dirty="0">
              <a:solidFill>
                <a:srgbClr val="1B2C30"/>
              </a:solidFill>
              <a:ea typeface="+mn-lt"/>
              <a:cs typeface="+mn-lt"/>
            </a:endParaRPr>
          </a:p>
        </p:txBody>
      </p:sp>
    </p:spTree>
    <p:extLst>
      <p:ext uri="{BB962C8B-B14F-4D97-AF65-F5344CB8AC3E}">
        <p14:creationId xmlns:p14="http://schemas.microsoft.com/office/powerpoint/2010/main" val="125166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F5EC584-DC41-F9BC-3565-690D38DD4C00}"/>
              </a:ext>
            </a:extLst>
          </p:cNvPr>
          <p:cNvSpPr>
            <a:spLocks noGrp="1"/>
          </p:cNvSpPr>
          <p:nvPr>
            <p:ph type="title"/>
          </p:nvPr>
        </p:nvSpPr>
        <p:spPr>
          <a:xfrm>
            <a:off x="6088653" y="725951"/>
            <a:ext cx="4927425" cy="1938525"/>
          </a:xfrm>
        </p:spPr>
        <p:txBody>
          <a:bodyPr>
            <a:normAutofit/>
          </a:bodyPr>
          <a:lstStyle/>
          <a:p>
            <a:r>
              <a:rPr lang="en-US">
                <a:ea typeface="+mj-lt"/>
                <a:cs typeface="+mj-lt"/>
              </a:rPr>
              <a:t>Roles on a Scrum-Agile Team</a:t>
            </a:r>
            <a:endParaRPr lang="en-US" dirty="0"/>
          </a:p>
        </p:txBody>
      </p:sp>
      <p:pic>
        <p:nvPicPr>
          <p:cNvPr id="5" name="Picture 4" descr="Sphere of mesh and nodes">
            <a:extLst>
              <a:ext uri="{FF2B5EF4-FFF2-40B4-BE49-F238E27FC236}">
                <a16:creationId xmlns:a16="http://schemas.microsoft.com/office/drawing/2014/main" id="{6D5FC1A8-F277-E927-A8F5-B01AA6127DBA}"/>
              </a:ext>
            </a:extLst>
          </p:cNvPr>
          <p:cNvPicPr>
            <a:picLocks noChangeAspect="1"/>
          </p:cNvPicPr>
          <p:nvPr/>
        </p:nvPicPr>
        <p:blipFill rotWithShape="1">
          <a:blip r:embed="rId2"/>
          <a:srcRect l="32846" r="3126" b="4"/>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532FC89-7BE8-6C25-C901-C189C06B0A1A}"/>
              </a:ext>
            </a:extLst>
          </p:cNvPr>
          <p:cNvSpPr>
            <a:spLocks noGrp="1"/>
          </p:cNvSpPr>
          <p:nvPr>
            <p:ph idx="1"/>
          </p:nvPr>
        </p:nvSpPr>
        <p:spPr>
          <a:xfrm>
            <a:off x="6088653" y="2886116"/>
            <a:ext cx="4927425" cy="3245931"/>
          </a:xfrm>
        </p:spPr>
        <p:txBody>
          <a:bodyPr vert="horz" lIns="91440" tIns="45720" rIns="91440" bIns="45720" rtlCol="0" anchor="t">
            <a:normAutofit/>
          </a:bodyPr>
          <a:lstStyle/>
          <a:p>
            <a:pPr marL="0" indent="0">
              <a:buNone/>
            </a:pPr>
            <a:r>
              <a:rPr lang="en-US" dirty="0"/>
              <a:t>Development Team</a:t>
            </a:r>
          </a:p>
          <a:p>
            <a:pPr marL="0" indent="0">
              <a:buClr>
                <a:srgbClr val="74A5B1"/>
              </a:buClr>
              <a:buNone/>
            </a:pPr>
            <a:endParaRPr lang="en-US" dirty="0">
              <a:ea typeface="+mn-lt"/>
              <a:cs typeface="+mn-lt"/>
            </a:endParaRPr>
          </a:p>
          <a:p>
            <a:pPr marL="0" indent="0">
              <a:buNone/>
            </a:pPr>
            <a:r>
              <a:rPr lang="en-US" dirty="0">
                <a:ea typeface="+mn-lt"/>
                <a:cs typeface="+mn-lt"/>
              </a:rPr>
              <a:t>A potentially shippable product increment must be delivered by the development team at the conclusion of each sprint. The team is cross-functional and self-organizing, so it has all the talents required to finish the job.</a:t>
            </a:r>
            <a:endParaRPr lang="en-US"/>
          </a:p>
          <a:p>
            <a:pPr>
              <a:buNone/>
            </a:pPr>
            <a:endParaRPr lang="en-US" dirty="0"/>
          </a:p>
          <a:p>
            <a:pPr marL="0" indent="0">
              <a:buNone/>
            </a:pPr>
            <a:endParaRPr lang="en-US" dirty="0"/>
          </a:p>
          <a:p>
            <a:pPr marL="0" indent="0">
              <a:buNone/>
            </a:pPr>
            <a:endParaRPr lang="en-US"/>
          </a:p>
          <a:p>
            <a:pPr marL="0" indent="0">
              <a:buNone/>
            </a:pPr>
            <a:endParaRPr lang="en-US"/>
          </a:p>
          <a:p>
            <a:pPr marL="0" indent="0">
              <a:buNone/>
            </a:pPr>
            <a:endParaRPr lang="en-US" dirty="0">
              <a:solidFill>
                <a:srgbClr val="1B2C30"/>
              </a:solidFill>
              <a:ea typeface="+mn-lt"/>
              <a:cs typeface="+mn-lt"/>
            </a:endParaRPr>
          </a:p>
          <a:p>
            <a:pPr marL="0" indent="0">
              <a:buNone/>
            </a:pPr>
            <a:endParaRPr lang="en-US" dirty="0">
              <a:solidFill>
                <a:srgbClr val="1B2C30"/>
              </a:solidFill>
              <a:ea typeface="+mn-lt"/>
              <a:cs typeface="+mn-lt"/>
            </a:endParaRPr>
          </a:p>
        </p:txBody>
      </p:sp>
    </p:spTree>
    <p:extLst>
      <p:ext uri="{BB962C8B-B14F-4D97-AF65-F5344CB8AC3E}">
        <p14:creationId xmlns:p14="http://schemas.microsoft.com/office/powerpoint/2010/main" val="330068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0" name="Group 17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1" name="Straight Connector 18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3" name="Right Triangle 21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5" name="Rectangle 21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76" name="Picture 175" descr="Illuminated technology network on a dark background">
            <a:extLst>
              <a:ext uri="{FF2B5EF4-FFF2-40B4-BE49-F238E27FC236}">
                <a16:creationId xmlns:a16="http://schemas.microsoft.com/office/drawing/2014/main" id="{06F9B83A-EFD2-9C11-718A-F5A6BD695CFE}"/>
              </a:ext>
            </a:extLst>
          </p:cNvPr>
          <p:cNvPicPr>
            <a:picLocks noChangeAspect="1"/>
          </p:cNvPicPr>
          <p:nvPr/>
        </p:nvPicPr>
        <p:blipFill rotWithShape="1">
          <a:blip r:embed="rId2"/>
          <a:srcRect r="-2" b="-2"/>
          <a:stretch/>
        </p:blipFill>
        <p:spPr>
          <a:xfrm>
            <a:off x="20" y="10"/>
            <a:ext cx="12191980" cy="6857989"/>
          </a:xfrm>
          <a:prstGeom prst="rect">
            <a:avLst/>
          </a:prstGeom>
        </p:spPr>
      </p:pic>
      <p:sp>
        <p:nvSpPr>
          <p:cNvPr id="217" name="Flowchart: Document 216">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CE75D95C-1F46-2A32-5DDC-C5A08859D142}"/>
              </a:ext>
            </a:extLst>
          </p:cNvPr>
          <p:cNvSpPr>
            <a:spLocks noGrp="1"/>
          </p:cNvSpPr>
          <p:nvPr>
            <p:ph type="title"/>
          </p:nvPr>
        </p:nvSpPr>
        <p:spPr>
          <a:xfrm>
            <a:off x="691078" y="722902"/>
            <a:ext cx="4225893" cy="3077253"/>
          </a:xfrm>
        </p:spPr>
        <p:txBody>
          <a:bodyPr vert="horz" lIns="91440" tIns="45720" rIns="91440" bIns="45720" rtlCol="0" anchor="b">
            <a:noAutofit/>
          </a:bodyPr>
          <a:lstStyle/>
          <a:p>
            <a:br>
              <a:rPr lang="en-US" dirty="0"/>
            </a:br>
            <a:r>
              <a:rPr lang="en-US" sz="5400" dirty="0">
                <a:solidFill>
                  <a:srgbClr val="1B2C30"/>
                </a:solidFill>
                <a:ea typeface="+mj-lt"/>
                <a:cs typeface="+mj-lt"/>
              </a:rPr>
              <a:t>Phases of the SDLC in an Agile Approach</a:t>
            </a:r>
            <a:endParaRPr lang="en-US" dirty="0"/>
          </a:p>
        </p:txBody>
      </p:sp>
      <p:grpSp>
        <p:nvGrpSpPr>
          <p:cNvPr id="219" name="Group 218">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0" name="Straight Connector 219">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348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5" name="Group 25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6" name="Straight Connector 25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8" name="Right Triangle 28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0" name="Rectangle 28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2" name="Group 291">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3" name="Straight Connector 292">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25" name="Flowchart: Document 324">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descr="Illuminated technology network on a dark background">
            <a:extLst>
              <a:ext uri="{FF2B5EF4-FFF2-40B4-BE49-F238E27FC236}">
                <a16:creationId xmlns:a16="http://schemas.microsoft.com/office/drawing/2014/main" id="{06F9B83A-EFD2-9C11-718A-F5A6BD695CFE}"/>
              </a:ext>
            </a:extLst>
          </p:cNvPr>
          <p:cNvPicPr>
            <a:picLocks noChangeAspect="1"/>
          </p:cNvPicPr>
          <p:nvPr/>
        </p:nvPicPr>
        <p:blipFill rotWithShape="1">
          <a:blip r:embed="rId2">
            <a:alphaModFix amt="60000"/>
          </a:blip>
          <a:srcRect t="20624" r="1" b="21825"/>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CE75D95C-1F46-2A32-5DDC-C5A08859D142}"/>
              </a:ext>
            </a:extLst>
          </p:cNvPr>
          <p:cNvSpPr>
            <a:spLocks noGrp="1"/>
          </p:cNvSpPr>
          <p:nvPr>
            <p:ph type="title"/>
          </p:nvPr>
        </p:nvSpPr>
        <p:spPr>
          <a:xfrm>
            <a:off x="691078" y="668980"/>
            <a:ext cx="10809844" cy="1874384"/>
          </a:xfrm>
        </p:spPr>
        <p:txBody>
          <a:bodyPr vert="horz" lIns="91440" tIns="45720" rIns="91440" bIns="45720" rtlCol="0" anchor="t">
            <a:normAutofit/>
          </a:bodyPr>
          <a:lstStyle/>
          <a:p>
            <a:r>
              <a:rPr lang="en-US" sz="5400" dirty="0">
                <a:solidFill>
                  <a:srgbClr val="FFFFFF"/>
                </a:solidFill>
              </a:rPr>
              <a:t>Planning</a:t>
            </a:r>
            <a:endParaRPr lang="en-US" sz="5400" dirty="0"/>
          </a:p>
        </p:txBody>
      </p:sp>
      <p:sp>
        <p:nvSpPr>
          <p:cNvPr id="3" name="TextBox 2">
            <a:extLst>
              <a:ext uri="{FF2B5EF4-FFF2-40B4-BE49-F238E27FC236}">
                <a16:creationId xmlns:a16="http://schemas.microsoft.com/office/drawing/2014/main" id="{772316FC-E608-FF1E-49E9-2AED8BD1B36D}"/>
              </a:ext>
            </a:extLst>
          </p:cNvPr>
          <p:cNvSpPr txBox="1"/>
          <p:nvPr/>
        </p:nvSpPr>
        <p:spPr>
          <a:xfrm>
            <a:off x="340311" y="4616389"/>
            <a:ext cx="105851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randview"/>
                <a:ea typeface="+mn-lt"/>
                <a:cs typeface="+mn-lt"/>
              </a:rPr>
              <a:t>The team establishes the project's parameters during the planning stage, as well as its needs and product backlog. The team then determines how much work will be needed to finish each item on the backlog.</a:t>
            </a:r>
            <a:endParaRPr lang="en-US" sz="2000">
              <a:latin typeface="Grandview"/>
              <a:cs typeface="Times New Roman"/>
            </a:endParaRPr>
          </a:p>
        </p:txBody>
      </p:sp>
    </p:spTree>
    <p:extLst>
      <p:ext uri="{BB962C8B-B14F-4D97-AF65-F5344CB8AC3E}">
        <p14:creationId xmlns:p14="http://schemas.microsoft.com/office/powerpoint/2010/main" val="283349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5" name="Group 25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6" name="Straight Connector 25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8" name="Right Triangle 28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0" name="Rectangle 28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2" name="Group 291">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3" name="Straight Connector 292">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25" name="Flowchart: Document 324">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descr="Illuminated technology network on a dark background">
            <a:extLst>
              <a:ext uri="{FF2B5EF4-FFF2-40B4-BE49-F238E27FC236}">
                <a16:creationId xmlns:a16="http://schemas.microsoft.com/office/drawing/2014/main" id="{06F9B83A-EFD2-9C11-718A-F5A6BD695CFE}"/>
              </a:ext>
            </a:extLst>
          </p:cNvPr>
          <p:cNvPicPr>
            <a:picLocks noChangeAspect="1"/>
          </p:cNvPicPr>
          <p:nvPr/>
        </p:nvPicPr>
        <p:blipFill rotWithShape="1">
          <a:blip r:embed="rId2">
            <a:alphaModFix amt="60000"/>
          </a:blip>
          <a:srcRect t="20624" r="1" b="21825"/>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CE75D95C-1F46-2A32-5DDC-C5A08859D142}"/>
              </a:ext>
            </a:extLst>
          </p:cNvPr>
          <p:cNvSpPr>
            <a:spLocks noGrp="1"/>
          </p:cNvSpPr>
          <p:nvPr>
            <p:ph type="title"/>
          </p:nvPr>
        </p:nvSpPr>
        <p:spPr>
          <a:xfrm>
            <a:off x="691078" y="668980"/>
            <a:ext cx="10809844" cy="1874384"/>
          </a:xfrm>
        </p:spPr>
        <p:txBody>
          <a:bodyPr vert="horz" lIns="91440" tIns="45720" rIns="91440" bIns="45720" rtlCol="0" anchor="t">
            <a:normAutofit/>
          </a:bodyPr>
          <a:lstStyle/>
          <a:p>
            <a:r>
              <a:rPr lang="en-US" sz="5400" dirty="0">
                <a:solidFill>
                  <a:srgbClr val="FFFFFF"/>
                </a:solidFill>
              </a:rPr>
              <a:t>Sprint</a:t>
            </a:r>
            <a:endParaRPr lang="en-US" sz="5400" dirty="0"/>
          </a:p>
        </p:txBody>
      </p:sp>
      <p:sp>
        <p:nvSpPr>
          <p:cNvPr id="3" name="TextBox 2">
            <a:extLst>
              <a:ext uri="{FF2B5EF4-FFF2-40B4-BE49-F238E27FC236}">
                <a16:creationId xmlns:a16="http://schemas.microsoft.com/office/drawing/2014/main" id="{772316FC-E608-FF1E-49E9-2AED8BD1B36D}"/>
              </a:ext>
            </a:extLst>
          </p:cNvPr>
          <p:cNvSpPr txBox="1"/>
          <p:nvPr/>
        </p:nvSpPr>
        <p:spPr>
          <a:xfrm>
            <a:off x="340311" y="4616389"/>
            <a:ext cx="105851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 time-boxed iteration with a sprint usually lasts two to four weeks. The team works on the backlog items during the sprint and provides a potentially shippable product increment at the conclusion of the sprint.</a:t>
            </a:r>
            <a:endParaRPr lang="en-US" dirty="0"/>
          </a:p>
        </p:txBody>
      </p:sp>
    </p:spTree>
    <p:extLst>
      <p:ext uri="{BB962C8B-B14F-4D97-AF65-F5344CB8AC3E}">
        <p14:creationId xmlns:p14="http://schemas.microsoft.com/office/powerpoint/2010/main" val="338524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5" name="Group 25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6" name="Straight Connector 25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8" name="Right Triangle 28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0" name="Rectangle 28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2" name="Group 291">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3" name="Straight Connector 292">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25" name="Flowchart: Document 324">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descr="Illuminated technology network on a dark background">
            <a:extLst>
              <a:ext uri="{FF2B5EF4-FFF2-40B4-BE49-F238E27FC236}">
                <a16:creationId xmlns:a16="http://schemas.microsoft.com/office/drawing/2014/main" id="{06F9B83A-EFD2-9C11-718A-F5A6BD695CFE}"/>
              </a:ext>
            </a:extLst>
          </p:cNvPr>
          <p:cNvPicPr>
            <a:picLocks noChangeAspect="1"/>
          </p:cNvPicPr>
          <p:nvPr/>
        </p:nvPicPr>
        <p:blipFill rotWithShape="1">
          <a:blip r:embed="rId2">
            <a:alphaModFix amt="60000"/>
          </a:blip>
          <a:srcRect t="20624" r="1" b="21825"/>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CE75D95C-1F46-2A32-5DDC-C5A08859D142}"/>
              </a:ext>
            </a:extLst>
          </p:cNvPr>
          <p:cNvSpPr>
            <a:spLocks noGrp="1"/>
          </p:cNvSpPr>
          <p:nvPr>
            <p:ph type="title"/>
          </p:nvPr>
        </p:nvSpPr>
        <p:spPr>
          <a:xfrm>
            <a:off x="691078" y="668980"/>
            <a:ext cx="10809844" cy="1874384"/>
          </a:xfrm>
        </p:spPr>
        <p:txBody>
          <a:bodyPr vert="horz" lIns="91440" tIns="45720" rIns="91440" bIns="45720" rtlCol="0" anchor="t">
            <a:normAutofit/>
          </a:bodyPr>
          <a:lstStyle/>
          <a:p>
            <a:r>
              <a:rPr lang="en-US" sz="5400" dirty="0">
                <a:solidFill>
                  <a:srgbClr val="FFFFFF"/>
                </a:solidFill>
              </a:rPr>
              <a:t>Review</a:t>
            </a:r>
            <a:endParaRPr lang="en-US" sz="5400" dirty="0"/>
          </a:p>
        </p:txBody>
      </p:sp>
      <p:sp>
        <p:nvSpPr>
          <p:cNvPr id="3" name="TextBox 2">
            <a:extLst>
              <a:ext uri="{FF2B5EF4-FFF2-40B4-BE49-F238E27FC236}">
                <a16:creationId xmlns:a16="http://schemas.microsoft.com/office/drawing/2014/main" id="{772316FC-E608-FF1E-49E9-2AED8BD1B36D}"/>
              </a:ext>
            </a:extLst>
          </p:cNvPr>
          <p:cNvSpPr txBox="1"/>
          <p:nvPr/>
        </p:nvSpPr>
        <p:spPr>
          <a:xfrm>
            <a:off x="340311" y="4616389"/>
            <a:ext cx="10585140"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team performs a sprint review at the conclusion of each sprint to show the Product Owner and other stakeholders the product increment. Following that, the team gets input that it uses to improve the backlog and schedule the following sprint.</a:t>
            </a:r>
            <a:endParaRPr lang="en-US" dirty="0">
              <a:ea typeface="+mn-lt"/>
              <a:cs typeface="+mn-lt"/>
            </a:endParaRPr>
          </a:p>
          <a:p>
            <a:endParaRPr lang="en-US"/>
          </a:p>
          <a:p>
            <a:endParaRPr lang="en-US"/>
          </a:p>
          <a:p>
            <a:endParaRPr lang="en-US" sz="2000" dirty="0">
              <a:latin typeface="Grandview"/>
              <a:cs typeface="Times New Roman"/>
            </a:endParaRPr>
          </a:p>
        </p:txBody>
      </p:sp>
    </p:spTree>
    <p:extLst>
      <p:ext uri="{BB962C8B-B14F-4D97-AF65-F5344CB8AC3E}">
        <p14:creationId xmlns:p14="http://schemas.microsoft.com/office/powerpoint/2010/main" val="1823668431"/>
      </p:ext>
    </p:extLst>
  </p:cSld>
  <p:clrMapOvr>
    <a:masterClrMapping/>
  </p:clrMapOvr>
</p:sld>
</file>

<file path=ppt/theme/theme1.xml><?xml version="1.0" encoding="utf-8"?>
<a:theme xmlns:a="http://schemas.openxmlformats.org/drawingml/2006/main" name="CosineVTI">
  <a:themeElements>
    <a:clrScheme name="AnalogousFromRegularSeedLeftStep">
      <a:dk1>
        <a:srgbClr val="000000"/>
      </a:dk1>
      <a:lt1>
        <a:srgbClr val="FFFFFF"/>
      </a:lt1>
      <a:dk2>
        <a:srgbClr val="1B2C30"/>
      </a:dk2>
      <a:lt2>
        <a:srgbClr val="F2F3F0"/>
      </a:lt2>
      <a:accent1>
        <a:srgbClr val="8B40D0"/>
      </a:accent1>
      <a:accent2>
        <a:srgbClr val="5042C4"/>
      </a:accent2>
      <a:accent3>
        <a:srgbClr val="406CD0"/>
      </a:accent3>
      <a:accent4>
        <a:srgbClr val="2E96BE"/>
      </a:accent4>
      <a:accent5>
        <a:srgbClr val="3BC0AD"/>
      </a:accent5>
      <a:accent6>
        <a:srgbClr val="2EBE6E"/>
      </a:accent6>
      <a:hlink>
        <a:srgbClr val="649A33"/>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CosineVTI</vt:lpstr>
      <vt:lpstr>Scrum-Agile</vt:lpstr>
      <vt:lpstr>Why Agile?</vt:lpstr>
      <vt:lpstr>Roles on a Scrum-Agile Team</vt:lpstr>
      <vt:lpstr>Roles on a Scrum-Agile Team</vt:lpstr>
      <vt:lpstr>Roles on a Scrum-Agile Team</vt:lpstr>
      <vt:lpstr> Phases of the SDLC in an Agile Approach</vt:lpstr>
      <vt:lpstr>Planning</vt:lpstr>
      <vt:lpstr>Sprint</vt:lpstr>
      <vt:lpstr>Review</vt:lpstr>
      <vt:lpstr>Retrospective</vt:lpstr>
      <vt:lpstr>Differences Between Agile and Waterfall </vt:lpstr>
      <vt:lpstr>When Scrum-Agile?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232</cp:revision>
  <dcterms:created xsi:type="dcterms:W3CDTF">2023-04-24T02:37:27Z</dcterms:created>
  <dcterms:modified xsi:type="dcterms:W3CDTF">2023-04-24T03:52:43Z</dcterms:modified>
</cp:coreProperties>
</file>