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>
        <p:scale>
          <a:sx n="100" d="100"/>
          <a:sy n="100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EF85-20D8-4762-866A-03594B8E5DC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A10A-0C36-4C79-9332-06AFBC5B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3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EF85-20D8-4762-866A-03594B8E5DC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A10A-0C36-4C79-9332-06AFBC5B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EF85-20D8-4762-866A-03594B8E5DC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A10A-0C36-4C79-9332-06AFBC5B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EF85-20D8-4762-866A-03594B8E5DC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A10A-0C36-4C79-9332-06AFBC5B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EF85-20D8-4762-866A-03594B8E5DC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A10A-0C36-4C79-9332-06AFBC5B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1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EF85-20D8-4762-866A-03594B8E5DC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A10A-0C36-4C79-9332-06AFBC5B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EF85-20D8-4762-866A-03594B8E5DC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A10A-0C36-4C79-9332-06AFBC5B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EF85-20D8-4762-866A-03594B8E5DC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A10A-0C36-4C79-9332-06AFBC5B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0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EF85-20D8-4762-866A-03594B8E5DC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A10A-0C36-4C79-9332-06AFBC5B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EF85-20D8-4762-866A-03594B8E5DC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A10A-0C36-4C79-9332-06AFBC5B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EF85-20D8-4762-866A-03594B8E5DC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A10A-0C36-4C79-9332-06AFBC5B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8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AEF85-20D8-4762-866A-03594B8E5DC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A10A-0C36-4C79-9332-06AFBC5B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4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nuradio.org/data/grcon11/02-ge-gr_network_layer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9370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Multi-tier Optimization of 5G Heterogeneous Networks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66950"/>
            <a:ext cx="7962900" cy="21478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Major Goals of the Proposal</a:t>
            </a:r>
          </a:p>
          <a:p>
            <a:r>
              <a:rPr lang="en-US" sz="2400" dirty="0" smtClean="0"/>
              <a:t>Network Throughput Optimization</a:t>
            </a:r>
          </a:p>
          <a:p>
            <a:r>
              <a:rPr lang="en-US" sz="2400" dirty="0" smtClean="0"/>
              <a:t>Secrecy and Secure Routing</a:t>
            </a:r>
          </a:p>
          <a:p>
            <a:r>
              <a:rPr lang="en-US" sz="2400" dirty="0" smtClean="0"/>
              <a:t>Network Reliability and Failure Recovery</a:t>
            </a:r>
          </a:p>
          <a:p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215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4927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Questions to ETTUS</a:t>
            </a:r>
          </a:p>
          <a:p>
            <a:r>
              <a:rPr lang="en-US" sz="1600" dirty="0" smtClean="0"/>
              <a:t>We </a:t>
            </a:r>
            <a:r>
              <a:rPr lang="en-US" sz="1600" dirty="0"/>
              <a:t>want to build testbed to simulate/emulate 5G network.  Can we do this? If not, what can we implement partially? What can't we implement</a:t>
            </a:r>
            <a:r>
              <a:rPr lang="en-US" sz="1600" dirty="0" smtClean="0"/>
              <a:t>?</a:t>
            </a:r>
            <a:r>
              <a:rPr lang="en-US" sz="1600" dirty="0"/>
              <a:t> </a:t>
            </a:r>
          </a:p>
          <a:p>
            <a:r>
              <a:rPr lang="en-US" sz="1600" dirty="0" smtClean="0"/>
              <a:t>What </a:t>
            </a:r>
            <a:r>
              <a:rPr lang="en-US" sz="1600" dirty="0"/>
              <a:t>configuration and setup do you recommend for the testbed?</a:t>
            </a:r>
          </a:p>
          <a:p>
            <a:r>
              <a:rPr lang="en-US" sz="1600" dirty="0"/>
              <a:t> </a:t>
            </a:r>
            <a:r>
              <a:rPr lang="en-US" sz="1600" dirty="0" smtClean="0"/>
              <a:t>Can </a:t>
            </a:r>
            <a:r>
              <a:rPr lang="en-US" sz="1600" dirty="0"/>
              <a:t>we </a:t>
            </a:r>
            <a:r>
              <a:rPr lang="en-US" sz="1600" dirty="0" smtClean="0"/>
              <a:t>implement/program MAC layer functionalities? </a:t>
            </a:r>
            <a:r>
              <a:rPr lang="en-US" sz="1600" dirty="0"/>
              <a:t>If so how?</a:t>
            </a:r>
          </a:p>
          <a:p>
            <a:r>
              <a:rPr lang="en-US" sz="1600" dirty="0"/>
              <a:t> </a:t>
            </a:r>
            <a:r>
              <a:rPr lang="en-US" sz="1600" dirty="0" smtClean="0"/>
              <a:t>Can </a:t>
            </a:r>
            <a:r>
              <a:rPr lang="en-US" sz="1600" dirty="0"/>
              <a:t>we alter/program  PHY layer? If so how</a:t>
            </a:r>
            <a:r>
              <a:rPr lang="en-US" sz="1600" dirty="0" smtClean="0"/>
              <a:t>?</a:t>
            </a:r>
            <a:r>
              <a:rPr lang="en-US" sz="1600" dirty="0"/>
              <a:t> </a:t>
            </a:r>
          </a:p>
          <a:p>
            <a:r>
              <a:rPr lang="en-US" sz="1600" dirty="0" smtClean="0"/>
              <a:t>Do </a:t>
            </a:r>
            <a:r>
              <a:rPr lang="en-US" sz="1600" dirty="0"/>
              <a:t>you have any relevant white papers or case studies</a:t>
            </a:r>
            <a:r>
              <a:rPr lang="en-US" sz="1600" dirty="0" smtClean="0"/>
              <a:t>?</a:t>
            </a:r>
            <a:r>
              <a:rPr lang="en-US" sz="1600" dirty="0"/>
              <a:t> </a:t>
            </a:r>
          </a:p>
          <a:p>
            <a:r>
              <a:rPr lang="en-US" sz="1600" dirty="0" smtClean="0"/>
              <a:t>Can </a:t>
            </a:r>
            <a:r>
              <a:rPr lang="en-US" sz="1600" dirty="0"/>
              <a:t>we "program" or simulate any security attacks</a:t>
            </a:r>
            <a:r>
              <a:rPr lang="en-US" sz="1600" dirty="0" smtClean="0"/>
              <a:t>?</a:t>
            </a:r>
            <a:r>
              <a:rPr lang="en-US" sz="1600" dirty="0"/>
              <a:t> </a:t>
            </a:r>
          </a:p>
          <a:p>
            <a:r>
              <a:rPr lang="en-US" sz="1600" dirty="0" smtClean="0"/>
              <a:t>There </a:t>
            </a:r>
            <a:r>
              <a:rPr lang="en-US" sz="1600" dirty="0"/>
              <a:t>are two products-- FPGA based and </a:t>
            </a:r>
            <a:r>
              <a:rPr lang="en-US" sz="1600" dirty="0" err="1"/>
              <a:t>SoC</a:t>
            </a:r>
            <a:r>
              <a:rPr lang="en-US" sz="1600" dirty="0"/>
              <a:t> based.  What are the differences and which one is recommended for our purpose</a:t>
            </a:r>
            <a:r>
              <a:rPr lang="en-US" sz="1600" dirty="0" smtClean="0"/>
              <a:t>?</a:t>
            </a:r>
            <a:r>
              <a:rPr lang="en-US" sz="1600" dirty="0"/>
              <a:t> </a:t>
            </a:r>
          </a:p>
          <a:p>
            <a:r>
              <a:rPr lang="en-US" sz="1600" dirty="0" smtClean="0"/>
              <a:t>We </a:t>
            </a:r>
            <a:r>
              <a:rPr lang="en-US" sz="1600" dirty="0"/>
              <a:t>would to measure throughput and reliability of the network. What tools can we use for this purpose</a:t>
            </a:r>
            <a:r>
              <a:rPr lang="en-US" sz="1600" dirty="0" smtClean="0"/>
              <a:t>?</a:t>
            </a:r>
          </a:p>
          <a:p>
            <a:pPr marL="182880">
              <a:spcBef>
                <a:spcPts val="600"/>
              </a:spcBef>
            </a:pPr>
            <a:r>
              <a:rPr lang="en-US" sz="1600" dirty="0" smtClean="0"/>
              <a:t>Waveform </a:t>
            </a:r>
            <a:r>
              <a:rPr lang="en-US" sz="1600" dirty="0"/>
              <a:t>generators -- is waveform generation in built or can be customize it by </a:t>
            </a:r>
            <a:r>
              <a:rPr lang="en-US" sz="1600" dirty="0" smtClean="0"/>
              <a:t>programming</a:t>
            </a:r>
            <a:endParaRPr lang="en-US" sz="1600" dirty="0"/>
          </a:p>
          <a:p>
            <a:pPr marL="182880">
              <a:spcBef>
                <a:spcPts val="600"/>
              </a:spcBef>
            </a:pPr>
            <a:r>
              <a:rPr lang="en-US" sz="1600" dirty="0" smtClean="0"/>
              <a:t>Can </a:t>
            </a:r>
            <a:r>
              <a:rPr lang="en-US" sz="1600" dirty="0"/>
              <a:t>we do power analysis of transmission algorithms? (FPGA power)? </a:t>
            </a:r>
          </a:p>
          <a:p>
            <a:pPr marL="182880">
              <a:spcBef>
                <a:spcPts val="600"/>
              </a:spcBef>
            </a:pPr>
            <a:r>
              <a:rPr lang="en-US" sz="1600" dirty="0" smtClean="0"/>
              <a:t>Can </a:t>
            </a:r>
            <a:r>
              <a:rPr lang="en-US" sz="1600" dirty="0"/>
              <a:t>we do jitter analysis</a:t>
            </a:r>
            <a:r>
              <a:rPr lang="en-US" sz="1600" dirty="0" smtClean="0"/>
              <a:t>?</a:t>
            </a:r>
            <a:endParaRPr lang="en-US" sz="1600" dirty="0"/>
          </a:p>
          <a:p>
            <a:pPr marL="182880">
              <a:spcBef>
                <a:spcPts val="600"/>
              </a:spcBef>
            </a:pPr>
            <a:r>
              <a:rPr lang="en-US" sz="1600" dirty="0" smtClean="0"/>
              <a:t>Will </a:t>
            </a:r>
            <a:r>
              <a:rPr lang="en-US" sz="1600" dirty="0"/>
              <a:t>it support antenna with 100+ m range</a:t>
            </a:r>
            <a:r>
              <a:rPr lang="en-US" sz="1600" dirty="0" smtClean="0"/>
              <a:t>.</a:t>
            </a:r>
            <a:r>
              <a:rPr lang="en-US" sz="1600" dirty="0"/>
              <a:t> </a:t>
            </a:r>
            <a:endParaRPr lang="en-US" sz="16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600" b="1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100" b="1" dirty="0" smtClean="0"/>
              <a:t>Internal purposes </a:t>
            </a:r>
          </a:p>
          <a:p>
            <a:pPr marL="182880">
              <a:spcBef>
                <a:spcPts val="600"/>
              </a:spcBef>
            </a:pPr>
            <a:r>
              <a:rPr lang="en-US" sz="1600" dirty="0" smtClean="0"/>
              <a:t>Do we have a channel noise generator? Dr. </a:t>
            </a:r>
            <a:r>
              <a:rPr lang="en-US" sz="1600" dirty="0" err="1" smtClean="0"/>
              <a:t>Arslan's</a:t>
            </a:r>
            <a:r>
              <a:rPr lang="en-US" sz="1600" dirty="0" smtClean="0"/>
              <a:t> lab has it (according to Thomas)</a:t>
            </a:r>
            <a:endParaRPr lang="en-US" sz="1600" dirty="0"/>
          </a:p>
          <a:p>
            <a:pPr marL="182880">
              <a:spcBef>
                <a:spcPts val="6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541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600075"/>
            <a:ext cx="4552950" cy="3867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0075" y="5020360"/>
            <a:ext cx="11258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574" y="5191125"/>
            <a:ext cx="9267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r>
              <a:rPr lang="en-US" sz="1600" b="1" dirty="0" smtClean="0"/>
              <a:t>Picture taken from </a:t>
            </a:r>
            <a:r>
              <a:rPr lang="en-US" sz="1600" u="sng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http://gnuradio.org/data/grcon11/02-ge-gr_network_layer.pdf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" y="1881187"/>
            <a:ext cx="47339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5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07" y="3457575"/>
            <a:ext cx="638224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92" y="2594374"/>
            <a:ext cx="911708" cy="1120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7224" y="285750"/>
            <a:ext cx="688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Network Throughput Optimization in 5G</a:t>
            </a:r>
          </a:p>
          <a:p>
            <a:r>
              <a:rPr lang="en-US" sz="2400" b="1" dirty="0" smtClean="0"/>
              <a:t>Scenario 1a: </a:t>
            </a:r>
            <a:r>
              <a:rPr lang="en-US" sz="2400" b="1" dirty="0" smtClean="0"/>
              <a:t>D2D Communication Indoor Setting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1" y="4705350"/>
            <a:ext cx="734925" cy="723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10401" y="1390649"/>
            <a:ext cx="2533650" cy="3000376"/>
          </a:xfrm>
          <a:prstGeom prst="rect">
            <a:avLst/>
          </a:prstGeom>
          <a:solidFill>
            <a:schemeClr val="bg1"/>
          </a:solidFill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43975" y="1571625"/>
            <a:ext cx="1304925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225" y="1095375"/>
            <a:ext cx="6038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 Selection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Should UE relay another UE’s </a:t>
            </a:r>
            <a:r>
              <a:rPr lang="en-US" sz="1600" b="1" dirty="0" err="1" smtClean="0"/>
              <a:t>tranmissions</a:t>
            </a:r>
            <a:r>
              <a:rPr lang="en-US" sz="1600" b="1" dirty="0" smtClean="0"/>
              <a:t> in UL or DL?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What incentive he has?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1950" y="5657850"/>
            <a:ext cx="603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5G Cellular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Dual-mode UE can relay if there is an incentive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53150" y="5048250"/>
            <a:ext cx="60388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Lab Test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Testing the conditions when UE1 need to relay for UE2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Channel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Interference conditions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Power budget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Incentives (Scheduling)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Game theory and coalitions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463" y="1592644"/>
            <a:ext cx="966788" cy="86480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724650" y="3924300"/>
            <a:ext cx="1304925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063" y="3488119"/>
            <a:ext cx="966788" cy="86480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401050" y="4419600"/>
            <a:ext cx="1304925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67525" y="2400300"/>
            <a:ext cx="1304925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515600" y="2219325"/>
            <a:ext cx="1304925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6088" y="1459294"/>
            <a:ext cx="966788" cy="8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3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7225" y="285750"/>
            <a:ext cx="7524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Network Throughput Optimization in 5G</a:t>
            </a:r>
          </a:p>
          <a:p>
            <a:r>
              <a:rPr lang="en-US" sz="2400" b="1" dirty="0" smtClean="0"/>
              <a:t>Scenario 1b: </a:t>
            </a:r>
            <a:r>
              <a:rPr lang="en-US" sz="2400" b="1" dirty="0" smtClean="0"/>
              <a:t>D2D Communication (Outdoor Setting)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91100" y="2352675"/>
            <a:ext cx="6038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Lightweight Distributed Algorithms for Relay Selection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UE1 and BS are spatially separated by a building.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There are multiple UEs that can relay.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We need fast and distributed algorithms for the optimum network performance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3869119"/>
            <a:ext cx="966788" cy="8648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8" y="3926269"/>
            <a:ext cx="966788" cy="86480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00350" y="4724400"/>
            <a:ext cx="1304925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6700" y="4676775"/>
            <a:ext cx="1304925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33650" y="3352800"/>
            <a:ext cx="1304925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8" y="2592769"/>
            <a:ext cx="966788" cy="8648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2707069"/>
            <a:ext cx="966788" cy="86480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38175" y="3505200"/>
            <a:ext cx="1304925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UE3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1663014" y="2354992"/>
            <a:ext cx="1458097" cy="201003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3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171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Verdana</vt:lpstr>
      <vt:lpstr>Office Theme</vt:lpstr>
      <vt:lpstr>Multi-tier Optimization of 5G Heterogeneous Networks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Davaslioglu, Kemal</dc:creator>
  <cp:lastModifiedBy>Davaslioglu, Kemal</cp:lastModifiedBy>
  <cp:revision>5</cp:revision>
  <dcterms:created xsi:type="dcterms:W3CDTF">2016-02-24T20:12:42Z</dcterms:created>
  <dcterms:modified xsi:type="dcterms:W3CDTF">2016-02-24T20:42:52Z</dcterms:modified>
</cp:coreProperties>
</file>