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85" r:id="rId3"/>
    <p:sldId id="286" r:id="rId4"/>
    <p:sldId id="287" r:id="rId5"/>
    <p:sldId id="291" r:id="rId6"/>
    <p:sldId id="288" r:id="rId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3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F0A14-A3B1-49AC-B34E-095D151E7194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D13B9-B166-4133-B713-441B73C6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72400" y="1524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ELE8922A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8944" y="762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08180" y="1951180"/>
            <a:ext cx="6049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72400" y="1524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ELE8922A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52400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rnd" cmpd="sng" algn="ctr">
            <a:solidFill>
              <a:schemeClr val="tx1"/>
            </a:solidFill>
            <a:prstDash val="solid"/>
          </a:ln>
          <a:effectLst>
            <a:softEdge rad="1270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49F90-9142-4058-896C-C318D1EAAE60}" type="datetimeFigureOut">
              <a:rPr lang="en-US" smtClean="0"/>
              <a:t>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2AB84A-3D21-4CA7-8B15-1250C7E611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277931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Voltage Regulation</a:t>
            </a:r>
            <a:endParaRPr lang="en-US" sz="6000" b="1" dirty="0">
              <a:solidFill>
                <a:schemeClr val="accent4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2352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8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256" y="1955804"/>
            <a:ext cx="7961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Operates in reverse bias</a:t>
            </a:r>
          </a:p>
          <a:p>
            <a:pPr marL="571500" lvl="1" indent="-571500">
              <a:buFont typeface="Arial" pitchFamily="34" charset="0"/>
              <a:buChar char="•"/>
            </a:pP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If in parallel with a load, can keep constant voltage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4786" y="622360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Cathode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71800" y="4495802"/>
            <a:ext cx="2743200" cy="1937590"/>
            <a:chOff x="2971800" y="4953000"/>
            <a:chExt cx="2362201" cy="1509341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953000"/>
              <a:ext cx="1905000" cy="138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971800" y="6102714"/>
              <a:ext cx="1600200" cy="359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Anode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276600" y="5643273"/>
              <a:ext cx="495300" cy="48792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811157" y="5643273"/>
              <a:ext cx="522844" cy="69027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2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55" y="1955804"/>
            <a:ext cx="79693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between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b="1" baseline="-25000" dirty="0" err="1" smtClean="0">
                <a:latin typeface="Arial" pitchFamily="34" charset="0"/>
                <a:cs typeface="Arial" pitchFamily="34" charset="0"/>
              </a:rPr>
              <a:t>min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and I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max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00100" lvl="2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Below min – does not work</a:t>
            </a:r>
          </a:p>
          <a:p>
            <a:pPr marL="800100" lvl="2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Above max – will work for a while then burn up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4" y="4314565"/>
            <a:ext cx="4260327" cy="240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8686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4230" y="4776208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 smtClean="0">
                <a:latin typeface="Arial" pitchFamily="34" charset="0"/>
                <a:cs typeface="Arial" pitchFamily="34" charset="0"/>
              </a:rPr>
              <a:t>L</a:t>
            </a:r>
            <a:endParaRPr lang="en-US" sz="2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8376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4" y="4314565"/>
            <a:ext cx="4260327" cy="240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67400" y="1636909"/>
            <a:ext cx="32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Let: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800" b="1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= 5.1V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240</a:t>
            </a:r>
            <a:r>
              <a:rPr lang="el-GR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250</a:t>
            </a:r>
            <a:r>
              <a:rPr lang="el-GR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ZK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4m A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ZM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80m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255" y="1955804"/>
            <a:ext cx="4989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lvl="1"/>
            <a:r>
              <a:rPr lang="en-US" sz="36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RS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= 20 – 5.1 </a:t>
            </a:r>
          </a:p>
          <a:p>
            <a:pPr marL="0" lvl="1">
              <a:tabLst>
                <a:tab pos="739775" algn="l"/>
              </a:tabLst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14.9V</a:t>
            </a:r>
          </a:p>
          <a:p>
            <a:pPr marL="0" lvl="1">
              <a:spcBef>
                <a:spcPts val="1800"/>
              </a:spcBef>
              <a:tabLst>
                <a:tab pos="739775" algn="l"/>
              </a:tabLs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1800"/>
              </a:spcBef>
              <a:tabLst>
                <a:tab pos="739775" algn="l"/>
              </a:tabLs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3600" baseline="-25000" dirty="0" smtClean="0">
                <a:latin typeface="Arial" pitchFamily="34" charset="0"/>
                <a:cs typeface="Arial" pitchFamily="34" charset="0"/>
              </a:rPr>
              <a:t>RL 	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5.1V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460682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4230" y="4776208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 smtClean="0">
                <a:latin typeface="Arial" pitchFamily="34" charset="0"/>
                <a:cs typeface="Arial" pitchFamily="34" charset="0"/>
              </a:rPr>
              <a:t>L</a:t>
            </a:r>
            <a:endParaRPr lang="en-US" sz="2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48376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4" y="4314565"/>
            <a:ext cx="4260327" cy="240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1636909"/>
            <a:ext cx="32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 = 20V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800" b="1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= 5.1V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240</a:t>
            </a:r>
            <a:r>
              <a:rPr lang="el-GR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250</a:t>
            </a:r>
            <a:r>
              <a:rPr lang="el-GR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ZK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4m A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ZM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80m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255" y="1955804"/>
            <a:ext cx="498994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800"/>
              </a:spcBef>
              <a:tabLst>
                <a:tab pos="739775" algn="l"/>
              </a:tabLst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RL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	= 14.9/250 </a:t>
            </a:r>
          </a:p>
          <a:p>
            <a:pPr marL="0" lvl="1">
              <a:tabLst>
                <a:tab pos="739775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20.4m A</a:t>
            </a:r>
          </a:p>
          <a:p>
            <a:pPr marL="0" lvl="1">
              <a:spcBef>
                <a:spcPts val="1800"/>
              </a:spcBef>
              <a:tabLst>
                <a:tab pos="739775" algn="l"/>
              </a:tabLst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	= 14.9/240 </a:t>
            </a:r>
          </a:p>
          <a:p>
            <a:pPr marL="0" lvl="1">
              <a:tabLst>
                <a:tab pos="739775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62.1m A</a:t>
            </a:r>
          </a:p>
          <a:p>
            <a:pPr marL="0" lvl="1">
              <a:tabLst>
                <a:tab pos="739775" algn="l"/>
              </a:tabLst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marL="0" lvl="1">
              <a:tabLst>
                <a:tab pos="739775" algn="l"/>
              </a:tabLs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= I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– I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L</a:t>
            </a:r>
          </a:p>
          <a:p>
            <a:pPr marL="0" lvl="1">
              <a:tabLst>
                <a:tab pos="406400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 62.m – 20.4m</a:t>
            </a:r>
          </a:p>
          <a:p>
            <a:pPr marL="0" lvl="1">
              <a:tabLst>
                <a:tab pos="406400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= 41.7mA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460682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4230" y="4776208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baseline="-25000" dirty="0" smtClean="0">
                <a:latin typeface="Arial" pitchFamily="34" charset="0"/>
                <a:cs typeface="Arial" pitchFamily="34" charset="0"/>
              </a:rPr>
              <a:t>L</a:t>
            </a:r>
            <a:endParaRPr lang="en-US" sz="2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8376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 Rounded MT Bold" pitchFamily="34" charset="0"/>
              </a:rPr>
              <a:t>Zener</a:t>
            </a:r>
            <a:r>
              <a:rPr lang="en-US" sz="5400" b="1" dirty="0" smtClean="0">
                <a:latin typeface="Arial Rounded MT Bold" pitchFamily="34" charset="0"/>
              </a:rPr>
              <a:t> Diodes</a:t>
            </a:r>
            <a:endParaRPr lang="en-US" sz="5400" b="1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56" y="1955804"/>
            <a:ext cx="7961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5715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baseline="-25000" dirty="0" smtClean="0">
                <a:latin typeface="Arial" pitchFamily="34" charset="0"/>
                <a:cs typeface="Arial" pitchFamily="34" charset="0"/>
              </a:rPr>
              <a:t>ZK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&lt; I</a:t>
            </a:r>
            <a:r>
              <a:rPr lang="en-US" sz="3600" b="1" baseline="-250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&lt; I</a:t>
            </a:r>
            <a:r>
              <a:rPr lang="en-US" sz="3600" b="1" baseline="-25000" dirty="0" smtClean="0">
                <a:latin typeface="Arial" pitchFamily="34" charset="0"/>
                <a:cs typeface="Arial" pitchFamily="34" charset="0"/>
              </a:rPr>
              <a:t>ZM</a:t>
            </a:r>
          </a:p>
          <a:p>
            <a:pPr marL="571500" lvl="1" indent="-571500">
              <a:buFont typeface="Arial" pitchFamily="34" charset="0"/>
              <a:buChar char="•"/>
            </a:pP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Power Dissipated</a:t>
            </a:r>
          </a:p>
          <a:p>
            <a:pPr marL="571500" lvl="1" indent="-571500">
              <a:buFont typeface="Arial" pitchFamily="34" charset="0"/>
              <a:buChar char="•"/>
            </a:pP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571500" lvl="1" indent="-5715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Load Regulation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6214</TotalTime>
  <Words>121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Algonquin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215</cp:revision>
  <cp:lastPrinted>2012-05-26T17:25:28Z</cp:lastPrinted>
  <dcterms:created xsi:type="dcterms:W3CDTF">2012-05-22T17:19:44Z</dcterms:created>
  <dcterms:modified xsi:type="dcterms:W3CDTF">2012-06-23T05:27:17Z</dcterms:modified>
</cp:coreProperties>
</file>