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315" r:id="rId3"/>
    <p:sldId id="316" r:id="rId4"/>
    <p:sldId id="317" r:id="rId5"/>
    <p:sldId id="31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B71"/>
    <a:srgbClr val="14647C"/>
    <a:srgbClr val="36B5C3"/>
    <a:srgbClr val="195A61"/>
    <a:srgbClr val="FFFF00"/>
    <a:srgbClr val="2A97A2"/>
    <a:srgbClr val="33B7C6"/>
    <a:srgbClr val="F0F0F0"/>
    <a:srgbClr val="13637C"/>
    <a:srgbClr val="00B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1C8DC-A57C-43D7-A567-41D4A3001220}" v="16" dt="2022-11-25T04:29:26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da wibisono" userId="7688c47db560505e" providerId="LiveId" clId="{89B66988-0FF5-4C21-B6A5-BE5BC8DBE78B}"/>
    <pc:docChg chg="custSel modSld">
      <pc:chgData name="wanda wibisono" userId="7688c47db560505e" providerId="LiveId" clId="{89B66988-0FF5-4C21-B6A5-BE5BC8DBE78B}" dt="2022-11-22T04:26:18.282" v="3" actId="20577"/>
      <pc:docMkLst>
        <pc:docMk/>
      </pc:docMkLst>
      <pc:sldChg chg="addSp delSp modSp mod">
        <pc:chgData name="wanda wibisono" userId="7688c47db560505e" providerId="LiveId" clId="{89B66988-0FF5-4C21-B6A5-BE5BC8DBE78B}" dt="2022-11-22T04:26:18.282" v="3" actId="20577"/>
        <pc:sldMkLst>
          <pc:docMk/>
          <pc:sldMk cId="3966697125" sldId="257"/>
        </pc:sldMkLst>
        <pc:spChg chg="mod">
          <ac:chgData name="wanda wibisono" userId="7688c47db560505e" providerId="LiveId" clId="{89B66988-0FF5-4C21-B6A5-BE5BC8DBE78B}" dt="2022-11-22T04:26:18.282" v="3" actId="20577"/>
          <ac:spMkLst>
            <pc:docMk/>
            <pc:sldMk cId="3966697125" sldId="257"/>
            <ac:spMk id="2" creationId="{93F3197A-80F2-BA84-61BB-9C82BD5BECD4}"/>
          </ac:spMkLst>
        </pc:spChg>
        <pc:spChg chg="del">
          <ac:chgData name="wanda wibisono" userId="7688c47db560505e" providerId="LiveId" clId="{89B66988-0FF5-4C21-B6A5-BE5BC8DBE78B}" dt="2022-11-22T04:26:06.234" v="0" actId="478"/>
          <ac:spMkLst>
            <pc:docMk/>
            <pc:sldMk cId="3966697125" sldId="257"/>
            <ac:spMk id="4" creationId="{891F218E-0906-0BCA-E3F5-D95EC6B80A4A}"/>
          </ac:spMkLst>
        </pc:spChg>
        <pc:spChg chg="add del mod">
          <ac:chgData name="wanda wibisono" userId="7688c47db560505e" providerId="LiveId" clId="{89B66988-0FF5-4C21-B6A5-BE5BC8DBE78B}" dt="2022-11-22T04:26:13.616" v="1" actId="478"/>
          <ac:spMkLst>
            <pc:docMk/>
            <pc:sldMk cId="3966697125" sldId="257"/>
            <ac:spMk id="6" creationId="{54C64EA4-8F9B-7CE3-FA98-D4E296AAEBD5}"/>
          </ac:spMkLst>
        </pc:spChg>
      </pc:sldChg>
    </pc:docChg>
  </pc:docChgLst>
  <pc:docChgLst>
    <pc:chgData name="wanda wibisono" userId="7688c47db560505e" providerId="LiveId" clId="{2AEF086F-E4E6-40F8-9200-1F3835F165B2}"/>
    <pc:docChg chg="custSel addSld delSld modSld modMainMaster">
      <pc:chgData name="wanda wibisono" userId="7688c47db560505e" providerId="LiveId" clId="{2AEF086F-E4E6-40F8-9200-1F3835F165B2}" dt="2022-11-23T03:27:40.104" v="232" actId="1035"/>
      <pc:docMkLst>
        <pc:docMk/>
      </pc:docMkLst>
      <pc:sldChg chg="addSp delSp modSp mod">
        <pc:chgData name="wanda wibisono" userId="7688c47db560505e" providerId="LiveId" clId="{2AEF086F-E4E6-40F8-9200-1F3835F165B2}" dt="2022-11-23T03:13:25.769" v="11" actId="1076"/>
        <pc:sldMkLst>
          <pc:docMk/>
          <pc:sldMk cId="3966697125" sldId="257"/>
        </pc:sldMkLst>
        <pc:spChg chg="mod">
          <ac:chgData name="wanda wibisono" userId="7688c47db560505e" providerId="LiveId" clId="{2AEF086F-E4E6-40F8-9200-1F3835F165B2}" dt="2022-11-23T03:12:55.931" v="5" actId="403"/>
          <ac:spMkLst>
            <pc:docMk/>
            <pc:sldMk cId="3966697125" sldId="257"/>
            <ac:spMk id="2" creationId="{93F3197A-80F2-BA84-61BB-9C82BD5BECD4}"/>
          </ac:spMkLst>
        </pc:spChg>
        <pc:spChg chg="add mod">
          <ac:chgData name="wanda wibisono" userId="7688c47db560505e" providerId="LiveId" clId="{2AEF086F-E4E6-40F8-9200-1F3835F165B2}" dt="2022-11-23T03:13:25.769" v="11" actId="1076"/>
          <ac:spMkLst>
            <pc:docMk/>
            <pc:sldMk cId="3966697125" sldId="257"/>
            <ac:spMk id="8" creationId="{E8DE97D8-3AB6-3E72-41F6-73FC1584F751}"/>
          </ac:spMkLst>
        </pc:spChg>
        <pc:picChg chg="del">
          <ac:chgData name="wanda wibisono" userId="7688c47db560505e" providerId="LiveId" clId="{2AEF086F-E4E6-40F8-9200-1F3835F165B2}" dt="2022-11-23T03:12:47.131" v="2" actId="478"/>
          <ac:picMkLst>
            <pc:docMk/>
            <pc:sldMk cId="3966697125" sldId="257"/>
            <ac:picMk id="4" creationId="{47B0D436-C96B-46D5-5DA7-742C15CADB16}"/>
          </ac:picMkLst>
        </pc:picChg>
        <pc:cxnChg chg="add mod">
          <ac:chgData name="wanda wibisono" userId="7688c47db560505e" providerId="LiveId" clId="{2AEF086F-E4E6-40F8-9200-1F3835F165B2}" dt="2022-11-23T03:13:17.875" v="9" actId="208"/>
          <ac:cxnSpMkLst>
            <pc:docMk/>
            <pc:sldMk cId="3966697125" sldId="257"/>
            <ac:cxnSpMk id="6" creationId="{E046DECC-BF49-D7B2-01D5-BA60F917F9AD}"/>
          </ac:cxnSpMkLst>
        </pc:cxnChg>
      </pc:sldChg>
      <pc:sldChg chg="del">
        <pc:chgData name="wanda wibisono" userId="7688c47db560505e" providerId="LiveId" clId="{2AEF086F-E4E6-40F8-9200-1F3835F165B2}" dt="2022-11-23T03:13:46.814" v="12" actId="47"/>
        <pc:sldMkLst>
          <pc:docMk/>
          <pc:sldMk cId="950485698" sldId="274"/>
        </pc:sldMkLst>
      </pc:sldChg>
      <pc:sldChg chg="del">
        <pc:chgData name="wanda wibisono" userId="7688c47db560505e" providerId="LiveId" clId="{2AEF086F-E4E6-40F8-9200-1F3835F165B2}" dt="2022-11-23T03:13:50.708" v="13" actId="47"/>
        <pc:sldMkLst>
          <pc:docMk/>
          <pc:sldMk cId="1526918007" sldId="308"/>
        </pc:sldMkLst>
      </pc:sldChg>
      <pc:sldChg chg="del">
        <pc:chgData name="wanda wibisono" userId="7688c47db560505e" providerId="LiveId" clId="{2AEF086F-E4E6-40F8-9200-1F3835F165B2}" dt="2022-11-23T03:13:46.814" v="12" actId="47"/>
        <pc:sldMkLst>
          <pc:docMk/>
          <pc:sldMk cId="737997982" sldId="309"/>
        </pc:sldMkLst>
      </pc:sldChg>
      <pc:sldChg chg="del">
        <pc:chgData name="wanda wibisono" userId="7688c47db560505e" providerId="LiveId" clId="{2AEF086F-E4E6-40F8-9200-1F3835F165B2}" dt="2022-11-23T03:13:46.814" v="12" actId="47"/>
        <pc:sldMkLst>
          <pc:docMk/>
          <pc:sldMk cId="1500979940" sldId="310"/>
        </pc:sldMkLst>
      </pc:sldChg>
      <pc:sldChg chg="del">
        <pc:chgData name="wanda wibisono" userId="7688c47db560505e" providerId="LiveId" clId="{2AEF086F-E4E6-40F8-9200-1F3835F165B2}" dt="2022-11-23T03:13:46.814" v="12" actId="47"/>
        <pc:sldMkLst>
          <pc:docMk/>
          <pc:sldMk cId="1724590240" sldId="311"/>
        </pc:sldMkLst>
      </pc:sldChg>
      <pc:sldChg chg="del">
        <pc:chgData name="wanda wibisono" userId="7688c47db560505e" providerId="LiveId" clId="{2AEF086F-E4E6-40F8-9200-1F3835F165B2}" dt="2022-11-23T03:13:46.814" v="12" actId="47"/>
        <pc:sldMkLst>
          <pc:docMk/>
          <pc:sldMk cId="1709256741" sldId="312"/>
        </pc:sldMkLst>
      </pc:sldChg>
      <pc:sldChg chg="del">
        <pc:chgData name="wanda wibisono" userId="7688c47db560505e" providerId="LiveId" clId="{2AEF086F-E4E6-40F8-9200-1F3835F165B2}" dt="2022-11-23T03:13:46.814" v="12" actId="47"/>
        <pc:sldMkLst>
          <pc:docMk/>
          <pc:sldMk cId="1581083072" sldId="313"/>
        </pc:sldMkLst>
      </pc:sldChg>
      <pc:sldChg chg="addSp delSp modSp mod">
        <pc:chgData name="wanda wibisono" userId="7688c47db560505e" providerId="LiveId" clId="{2AEF086F-E4E6-40F8-9200-1F3835F165B2}" dt="2022-11-23T03:14:58.400" v="76" actId="1076"/>
        <pc:sldMkLst>
          <pc:docMk/>
          <pc:sldMk cId="3558436622" sldId="314"/>
        </pc:sldMkLst>
        <pc:spChg chg="del">
          <ac:chgData name="wanda wibisono" userId="7688c47db560505e" providerId="LiveId" clId="{2AEF086F-E4E6-40F8-9200-1F3835F165B2}" dt="2022-11-23T03:13:56.657" v="14" actId="478"/>
          <ac:spMkLst>
            <pc:docMk/>
            <pc:sldMk cId="3558436622" sldId="314"/>
            <ac:spMk id="3" creationId="{78CDDE20-FD24-E9B5-0E55-9652B3A3EDE1}"/>
          </ac:spMkLst>
        </pc:spChg>
        <pc:spChg chg="mod">
          <ac:chgData name="wanda wibisono" userId="7688c47db560505e" providerId="LiveId" clId="{2AEF086F-E4E6-40F8-9200-1F3835F165B2}" dt="2022-11-23T03:14:09.233" v="18"/>
          <ac:spMkLst>
            <pc:docMk/>
            <pc:sldMk cId="3558436622" sldId="314"/>
            <ac:spMk id="5" creationId="{8148F0FA-4363-3ED9-8635-29C660034CAC}"/>
          </ac:spMkLst>
        </pc:spChg>
        <pc:spChg chg="add mod">
          <ac:chgData name="wanda wibisono" userId="7688c47db560505e" providerId="LiveId" clId="{2AEF086F-E4E6-40F8-9200-1F3835F165B2}" dt="2022-11-23T03:14:27.868" v="50" actId="1037"/>
          <ac:spMkLst>
            <pc:docMk/>
            <pc:sldMk cId="3558436622" sldId="314"/>
            <ac:spMk id="6" creationId="{80A36F1E-D6CE-B5E2-F8BD-9DC1172F69D4}"/>
          </ac:spMkLst>
        </pc:spChg>
        <pc:spChg chg="add mod">
          <ac:chgData name="wanda wibisono" userId="7688c47db560505e" providerId="LiveId" clId="{2AEF086F-E4E6-40F8-9200-1F3835F165B2}" dt="2022-11-23T03:14:58.400" v="76" actId="1076"/>
          <ac:spMkLst>
            <pc:docMk/>
            <pc:sldMk cId="3558436622" sldId="314"/>
            <ac:spMk id="7" creationId="{DDF764A9-1D7F-8B1F-AB19-731176D67DAD}"/>
          </ac:spMkLst>
        </pc:spChg>
        <pc:spChg chg="del">
          <ac:chgData name="wanda wibisono" userId="7688c47db560505e" providerId="LiveId" clId="{2AEF086F-E4E6-40F8-9200-1F3835F165B2}" dt="2022-11-23T03:13:59.451" v="15" actId="478"/>
          <ac:spMkLst>
            <pc:docMk/>
            <pc:sldMk cId="3558436622" sldId="314"/>
            <ac:spMk id="9" creationId="{B4E34D67-CAE4-8434-AEF8-FCE55E7E5F11}"/>
          </ac:spMkLst>
        </pc:spChg>
        <pc:spChg chg="del">
          <ac:chgData name="wanda wibisono" userId="7688c47db560505e" providerId="LiveId" clId="{2AEF086F-E4E6-40F8-9200-1F3835F165B2}" dt="2022-11-23T03:13:56.657" v="14" actId="478"/>
          <ac:spMkLst>
            <pc:docMk/>
            <pc:sldMk cId="3558436622" sldId="314"/>
            <ac:spMk id="10" creationId="{F5C61813-CA4B-FFDF-4151-18D0E32E6365}"/>
          </ac:spMkLst>
        </pc:spChg>
        <pc:spChg chg="del">
          <ac:chgData name="wanda wibisono" userId="7688c47db560505e" providerId="LiveId" clId="{2AEF086F-E4E6-40F8-9200-1F3835F165B2}" dt="2022-11-23T03:13:56.657" v="14" actId="478"/>
          <ac:spMkLst>
            <pc:docMk/>
            <pc:sldMk cId="3558436622" sldId="314"/>
            <ac:spMk id="13" creationId="{A94885FA-3619-9486-1E30-9B751C2BEB11}"/>
          </ac:spMkLst>
        </pc:spChg>
        <pc:spChg chg="add mod">
          <ac:chgData name="wanda wibisono" userId="7688c47db560505e" providerId="LiveId" clId="{2AEF086F-E4E6-40F8-9200-1F3835F165B2}" dt="2022-11-23T03:14:46.050" v="73" actId="1037"/>
          <ac:spMkLst>
            <pc:docMk/>
            <pc:sldMk cId="3558436622" sldId="314"/>
            <ac:spMk id="14" creationId="{BE814289-29AB-79BA-4C7D-0485328BA75A}"/>
          </ac:spMkLst>
        </pc:spChg>
        <pc:spChg chg="add mod">
          <ac:chgData name="wanda wibisono" userId="7688c47db560505e" providerId="LiveId" clId="{2AEF086F-E4E6-40F8-9200-1F3835F165B2}" dt="2022-11-23T03:14:27.868" v="50" actId="1037"/>
          <ac:spMkLst>
            <pc:docMk/>
            <pc:sldMk cId="3558436622" sldId="314"/>
            <ac:spMk id="15" creationId="{26738E41-F509-1335-2E82-C33A03FACE74}"/>
          </ac:spMkLst>
        </pc:spChg>
        <pc:picChg chg="add mod">
          <ac:chgData name="wanda wibisono" userId="7688c47db560505e" providerId="LiveId" clId="{2AEF086F-E4E6-40F8-9200-1F3835F165B2}" dt="2022-11-23T03:14:19.089" v="22" actId="1035"/>
          <ac:picMkLst>
            <pc:docMk/>
            <pc:sldMk cId="3558436622" sldId="314"/>
            <ac:picMk id="2" creationId="{C41BD42F-6A31-54D2-BC3A-AB6547A40D17}"/>
          </ac:picMkLst>
        </pc:picChg>
        <pc:picChg chg="del">
          <ac:chgData name="wanda wibisono" userId="7688c47db560505e" providerId="LiveId" clId="{2AEF086F-E4E6-40F8-9200-1F3835F165B2}" dt="2022-11-23T03:13:56.657" v="14" actId="478"/>
          <ac:picMkLst>
            <pc:docMk/>
            <pc:sldMk cId="3558436622" sldId="314"/>
            <ac:picMk id="8" creationId="{715E2359-EBE5-3F82-BE90-0780F435ECC8}"/>
          </ac:picMkLst>
        </pc:picChg>
        <pc:picChg chg="del">
          <ac:chgData name="wanda wibisono" userId="7688c47db560505e" providerId="LiveId" clId="{2AEF086F-E4E6-40F8-9200-1F3835F165B2}" dt="2022-11-23T03:13:56.657" v="14" actId="478"/>
          <ac:picMkLst>
            <pc:docMk/>
            <pc:sldMk cId="3558436622" sldId="314"/>
            <ac:picMk id="11" creationId="{8525D157-F130-4551-57C6-CB461A45F6CF}"/>
          </ac:picMkLst>
        </pc:picChg>
      </pc:sldChg>
      <pc:sldChg chg="addSp delSp modSp add mod">
        <pc:chgData name="wanda wibisono" userId="7688c47db560505e" providerId="LiveId" clId="{2AEF086F-E4E6-40F8-9200-1F3835F165B2}" dt="2022-11-23T03:16:51.159" v="122" actId="1076"/>
        <pc:sldMkLst>
          <pc:docMk/>
          <pc:sldMk cId="2056291170" sldId="315"/>
        </pc:sldMkLst>
        <pc:spChg chg="add mod">
          <ac:chgData name="wanda wibisono" userId="7688c47db560505e" providerId="LiveId" clId="{2AEF086F-E4E6-40F8-9200-1F3835F165B2}" dt="2022-11-23T03:16:51.159" v="122" actId="1076"/>
          <ac:spMkLst>
            <pc:docMk/>
            <pc:sldMk cId="2056291170" sldId="315"/>
            <ac:spMk id="3" creationId="{B357E7B4-6237-A867-EBB2-8D62AD43FBB3}"/>
          </ac:spMkLst>
        </pc:spChg>
        <pc:spChg chg="mod">
          <ac:chgData name="wanda wibisono" userId="7688c47db560505e" providerId="LiveId" clId="{2AEF086F-E4E6-40F8-9200-1F3835F165B2}" dt="2022-11-23T03:16:17.939" v="87"/>
          <ac:spMkLst>
            <pc:docMk/>
            <pc:sldMk cId="2056291170" sldId="315"/>
            <ac:spMk id="5" creationId="{8148F0FA-4363-3ED9-8635-29C660034CAC}"/>
          </ac:spMkLst>
        </pc:spChg>
        <pc:spChg chg="del">
          <ac:chgData name="wanda wibisono" userId="7688c47db560505e" providerId="LiveId" clId="{2AEF086F-E4E6-40F8-9200-1F3835F165B2}" dt="2022-11-23T03:15:12.141" v="79" actId="478"/>
          <ac:spMkLst>
            <pc:docMk/>
            <pc:sldMk cId="2056291170" sldId="315"/>
            <ac:spMk id="6" creationId="{80A36F1E-D6CE-B5E2-F8BD-9DC1172F69D4}"/>
          </ac:spMkLst>
        </pc:spChg>
        <pc:spChg chg="del">
          <ac:chgData name="wanda wibisono" userId="7688c47db560505e" providerId="LiveId" clId="{2AEF086F-E4E6-40F8-9200-1F3835F165B2}" dt="2022-11-23T03:15:12.141" v="79" actId="478"/>
          <ac:spMkLst>
            <pc:docMk/>
            <pc:sldMk cId="2056291170" sldId="315"/>
            <ac:spMk id="7" creationId="{DDF764A9-1D7F-8B1F-AB19-731176D67DAD}"/>
          </ac:spMkLst>
        </pc:spChg>
        <pc:spChg chg="del">
          <ac:chgData name="wanda wibisono" userId="7688c47db560505e" providerId="LiveId" clId="{2AEF086F-E4E6-40F8-9200-1F3835F165B2}" dt="2022-11-23T03:15:12.141" v="79" actId="478"/>
          <ac:spMkLst>
            <pc:docMk/>
            <pc:sldMk cId="2056291170" sldId="315"/>
            <ac:spMk id="14" creationId="{BE814289-29AB-79BA-4C7D-0485328BA75A}"/>
          </ac:spMkLst>
        </pc:spChg>
        <pc:spChg chg="del">
          <ac:chgData name="wanda wibisono" userId="7688c47db560505e" providerId="LiveId" clId="{2AEF086F-E4E6-40F8-9200-1F3835F165B2}" dt="2022-11-23T03:15:12.141" v="79" actId="478"/>
          <ac:spMkLst>
            <pc:docMk/>
            <pc:sldMk cId="2056291170" sldId="315"/>
            <ac:spMk id="15" creationId="{26738E41-F509-1335-2E82-C33A03FACE74}"/>
          </ac:spMkLst>
        </pc:spChg>
        <pc:picChg chg="del">
          <ac:chgData name="wanda wibisono" userId="7688c47db560505e" providerId="LiveId" clId="{2AEF086F-E4E6-40F8-9200-1F3835F165B2}" dt="2022-11-23T03:15:12.141" v="79" actId="478"/>
          <ac:picMkLst>
            <pc:docMk/>
            <pc:sldMk cId="2056291170" sldId="315"/>
            <ac:picMk id="2" creationId="{C41BD42F-6A31-54D2-BC3A-AB6547A40D17}"/>
          </ac:picMkLst>
        </pc:picChg>
        <pc:picChg chg="add mod">
          <ac:chgData name="wanda wibisono" userId="7688c47db560505e" providerId="LiveId" clId="{2AEF086F-E4E6-40F8-9200-1F3835F165B2}" dt="2022-11-23T03:16:44.012" v="121" actId="1036"/>
          <ac:picMkLst>
            <pc:docMk/>
            <pc:sldMk cId="2056291170" sldId="315"/>
            <ac:picMk id="8" creationId="{F0DE19E3-F843-FCD0-F1DF-F97260B83210}"/>
          </ac:picMkLst>
        </pc:picChg>
      </pc:sldChg>
      <pc:sldChg chg="del">
        <pc:chgData name="wanda wibisono" userId="7688c47db560505e" providerId="LiveId" clId="{2AEF086F-E4E6-40F8-9200-1F3835F165B2}" dt="2022-11-23T03:13:46.814" v="12" actId="47"/>
        <pc:sldMkLst>
          <pc:docMk/>
          <pc:sldMk cId="4154752398" sldId="315"/>
        </pc:sldMkLst>
      </pc:sldChg>
      <pc:sldChg chg="add del">
        <pc:chgData name="wanda wibisono" userId="7688c47db560505e" providerId="LiveId" clId="{2AEF086F-E4E6-40F8-9200-1F3835F165B2}" dt="2022-11-23T03:15:13.993" v="80" actId="47"/>
        <pc:sldMkLst>
          <pc:docMk/>
          <pc:sldMk cId="1827874746" sldId="316"/>
        </pc:sldMkLst>
      </pc:sldChg>
      <pc:sldChg chg="addSp delSp modSp add mod">
        <pc:chgData name="wanda wibisono" userId="7688c47db560505e" providerId="LiveId" clId="{2AEF086F-E4E6-40F8-9200-1F3835F165B2}" dt="2022-11-23T03:21:38.294" v="197" actId="20577"/>
        <pc:sldMkLst>
          <pc:docMk/>
          <pc:sldMk cId="3117778798" sldId="316"/>
        </pc:sldMkLst>
        <pc:spChg chg="add mod">
          <ac:chgData name="wanda wibisono" userId="7688c47db560505e" providerId="LiveId" clId="{2AEF086F-E4E6-40F8-9200-1F3835F165B2}" dt="2022-11-23T03:18:32.172" v="144" actId="207"/>
          <ac:spMkLst>
            <pc:docMk/>
            <pc:sldMk cId="3117778798" sldId="316"/>
            <ac:spMk id="2" creationId="{DF8AB631-D141-50D1-5973-1C4746CAEA54}"/>
          </ac:spMkLst>
        </pc:spChg>
        <pc:spChg chg="mod">
          <ac:chgData name="wanda wibisono" userId="7688c47db560505e" providerId="LiveId" clId="{2AEF086F-E4E6-40F8-9200-1F3835F165B2}" dt="2022-11-23T03:21:38.294" v="197" actId="20577"/>
          <ac:spMkLst>
            <pc:docMk/>
            <pc:sldMk cId="3117778798" sldId="316"/>
            <ac:spMk id="5" creationId="{8148F0FA-4363-3ED9-8635-29C660034CAC}"/>
          </ac:spMkLst>
        </pc:spChg>
        <pc:spChg chg="add mod">
          <ac:chgData name="wanda wibisono" userId="7688c47db560505e" providerId="LiveId" clId="{2AEF086F-E4E6-40F8-9200-1F3835F165B2}" dt="2022-11-23T03:18:00.417" v="140"/>
          <ac:spMkLst>
            <pc:docMk/>
            <pc:sldMk cId="3117778798" sldId="316"/>
            <ac:spMk id="6" creationId="{1D5BB3AE-DA86-7B30-0514-E61680473538}"/>
          </ac:spMkLst>
        </pc:spChg>
        <pc:spChg chg="add mod">
          <ac:chgData name="wanda wibisono" userId="7688c47db560505e" providerId="LiveId" clId="{2AEF086F-E4E6-40F8-9200-1F3835F165B2}" dt="2022-11-23T03:18:00.417" v="140"/>
          <ac:spMkLst>
            <pc:docMk/>
            <pc:sldMk cId="3117778798" sldId="316"/>
            <ac:spMk id="7" creationId="{B1EFE0DA-3ACC-E499-0C6C-0495551AF3FB}"/>
          </ac:spMkLst>
        </pc:spChg>
        <pc:spChg chg="add mod">
          <ac:chgData name="wanda wibisono" userId="7688c47db560505e" providerId="LiveId" clId="{2AEF086F-E4E6-40F8-9200-1F3835F165B2}" dt="2022-11-23T03:18:22.315" v="142" actId="1076"/>
          <ac:spMkLst>
            <pc:docMk/>
            <pc:sldMk cId="3117778798" sldId="316"/>
            <ac:spMk id="8" creationId="{0AF80D4C-83C7-27B1-8EA9-1EC6AD80268D}"/>
          </ac:spMkLst>
        </pc:spChg>
        <pc:spChg chg="add mod">
          <ac:chgData name="wanda wibisono" userId="7688c47db560505e" providerId="LiveId" clId="{2AEF086F-E4E6-40F8-9200-1F3835F165B2}" dt="2022-11-23T03:20:01.332" v="150" actId="1076"/>
          <ac:spMkLst>
            <pc:docMk/>
            <pc:sldMk cId="3117778798" sldId="316"/>
            <ac:spMk id="10" creationId="{76157D06-1DF6-2E7F-DD1A-FD4855781C8E}"/>
          </ac:spMkLst>
        </pc:spChg>
        <pc:picChg chg="add mod">
          <ac:chgData name="wanda wibisono" userId="7688c47db560505e" providerId="LiveId" clId="{2AEF086F-E4E6-40F8-9200-1F3835F165B2}" dt="2022-11-23T03:19:56.755" v="149" actId="1076"/>
          <ac:picMkLst>
            <pc:docMk/>
            <pc:sldMk cId="3117778798" sldId="316"/>
            <ac:picMk id="3" creationId="{1200D2E5-32F0-F606-5A68-84BBF43FEC7A}"/>
          </ac:picMkLst>
        </pc:picChg>
        <pc:picChg chg="add mod">
          <ac:chgData name="wanda wibisono" userId="7688c47db560505e" providerId="LiveId" clId="{2AEF086F-E4E6-40F8-9200-1F3835F165B2}" dt="2022-11-23T03:18:00.417" v="140"/>
          <ac:picMkLst>
            <pc:docMk/>
            <pc:sldMk cId="3117778798" sldId="316"/>
            <ac:picMk id="9" creationId="{8ECCA8BE-372E-E20E-8E96-571456B9C082}"/>
          </ac:picMkLst>
        </pc:picChg>
        <pc:picChg chg="add del mod">
          <ac:chgData name="wanda wibisono" userId="7688c47db560505e" providerId="LiveId" clId="{2AEF086F-E4E6-40F8-9200-1F3835F165B2}" dt="2022-11-23T03:19:49.095" v="148" actId="478"/>
          <ac:picMkLst>
            <pc:docMk/>
            <pc:sldMk cId="3117778798" sldId="316"/>
            <ac:picMk id="13" creationId="{B46498D5-0673-532B-656D-B7CF8B0A168A}"/>
          </ac:picMkLst>
        </pc:picChg>
      </pc:sldChg>
      <pc:sldChg chg="del">
        <pc:chgData name="wanda wibisono" userId="7688c47db560505e" providerId="LiveId" clId="{2AEF086F-E4E6-40F8-9200-1F3835F165B2}" dt="2022-11-23T03:13:46.814" v="12" actId="47"/>
        <pc:sldMkLst>
          <pc:docMk/>
          <pc:sldMk cId="3292954383" sldId="316"/>
        </pc:sldMkLst>
      </pc:sldChg>
      <pc:sldChg chg="addSp modSp add mod">
        <pc:chgData name="wanda wibisono" userId="7688c47db560505e" providerId="LiveId" clId="{2AEF086F-E4E6-40F8-9200-1F3835F165B2}" dt="2022-11-23T03:20:36.075" v="182" actId="1035"/>
        <pc:sldMkLst>
          <pc:docMk/>
          <pc:sldMk cId="583848631" sldId="317"/>
        </pc:sldMkLst>
        <pc:spChg chg="mod">
          <ac:chgData name="wanda wibisono" userId="7688c47db560505e" providerId="LiveId" clId="{2AEF086F-E4E6-40F8-9200-1F3835F165B2}" dt="2022-11-23T03:20:21.182" v="153"/>
          <ac:spMkLst>
            <pc:docMk/>
            <pc:sldMk cId="583848631" sldId="317"/>
            <ac:spMk id="5" creationId="{8148F0FA-4363-3ED9-8635-29C660034CAC}"/>
          </ac:spMkLst>
        </pc:spChg>
        <pc:spChg chg="mod">
          <ac:chgData name="wanda wibisono" userId="7688c47db560505e" providerId="LiveId" clId="{2AEF086F-E4E6-40F8-9200-1F3835F165B2}" dt="2022-11-23T03:20:29.909" v="154"/>
          <ac:spMkLst>
            <pc:docMk/>
            <pc:sldMk cId="583848631" sldId="317"/>
            <ac:spMk id="15" creationId="{52613FDD-FEC6-19B4-A26E-2F82883A1C5F}"/>
          </ac:spMkLst>
        </pc:spChg>
        <pc:spChg chg="mod">
          <ac:chgData name="wanda wibisono" userId="7688c47db560505e" providerId="LiveId" clId="{2AEF086F-E4E6-40F8-9200-1F3835F165B2}" dt="2022-11-23T03:20:29.909" v="154"/>
          <ac:spMkLst>
            <pc:docMk/>
            <pc:sldMk cId="583848631" sldId="317"/>
            <ac:spMk id="17" creationId="{C9B92A09-92EC-BAF6-F8AE-0C1AABA5CD9D}"/>
          </ac:spMkLst>
        </pc:spChg>
        <pc:spChg chg="mod">
          <ac:chgData name="wanda wibisono" userId="7688c47db560505e" providerId="LiveId" clId="{2AEF086F-E4E6-40F8-9200-1F3835F165B2}" dt="2022-11-23T03:20:29.909" v="154"/>
          <ac:spMkLst>
            <pc:docMk/>
            <pc:sldMk cId="583848631" sldId="317"/>
            <ac:spMk id="18" creationId="{B5BA6149-0511-608E-F21E-EECCE834D7EA}"/>
          </ac:spMkLst>
        </pc:spChg>
        <pc:spChg chg="mod">
          <ac:chgData name="wanda wibisono" userId="7688c47db560505e" providerId="LiveId" clId="{2AEF086F-E4E6-40F8-9200-1F3835F165B2}" dt="2022-11-23T03:20:29.909" v="154"/>
          <ac:spMkLst>
            <pc:docMk/>
            <pc:sldMk cId="583848631" sldId="317"/>
            <ac:spMk id="19" creationId="{4DFFB7F9-EDC0-E85A-934B-E01303ABBBF9}"/>
          </ac:spMkLst>
        </pc:spChg>
        <pc:spChg chg="mod">
          <ac:chgData name="wanda wibisono" userId="7688c47db560505e" providerId="LiveId" clId="{2AEF086F-E4E6-40F8-9200-1F3835F165B2}" dt="2022-11-23T03:20:29.909" v="154"/>
          <ac:spMkLst>
            <pc:docMk/>
            <pc:sldMk cId="583848631" sldId="317"/>
            <ac:spMk id="20" creationId="{DEEE782B-23DB-16BE-9671-AF72328C6C32}"/>
          </ac:spMkLst>
        </pc:spChg>
        <pc:spChg chg="mod">
          <ac:chgData name="wanda wibisono" userId="7688c47db560505e" providerId="LiveId" clId="{2AEF086F-E4E6-40F8-9200-1F3835F165B2}" dt="2022-11-23T03:20:29.909" v="154"/>
          <ac:spMkLst>
            <pc:docMk/>
            <pc:sldMk cId="583848631" sldId="317"/>
            <ac:spMk id="21" creationId="{6AC08443-CA09-518F-BFE7-3782679E4BF8}"/>
          </ac:spMkLst>
        </pc:spChg>
        <pc:spChg chg="mod">
          <ac:chgData name="wanda wibisono" userId="7688c47db560505e" providerId="LiveId" clId="{2AEF086F-E4E6-40F8-9200-1F3835F165B2}" dt="2022-11-23T03:20:29.909" v="154"/>
          <ac:spMkLst>
            <pc:docMk/>
            <pc:sldMk cId="583848631" sldId="317"/>
            <ac:spMk id="22" creationId="{3BD37229-4792-444E-7910-F0DC4BC96136}"/>
          </ac:spMkLst>
        </pc:spChg>
        <pc:grpChg chg="add mod">
          <ac:chgData name="wanda wibisono" userId="7688c47db560505e" providerId="LiveId" clId="{2AEF086F-E4E6-40F8-9200-1F3835F165B2}" dt="2022-11-23T03:20:36.075" v="182" actId="1035"/>
          <ac:grpSpMkLst>
            <pc:docMk/>
            <pc:sldMk cId="583848631" sldId="317"/>
            <ac:grpSpMk id="14" creationId="{2C4DC400-A6B5-01BE-C622-86BBBE6B549C}"/>
          </ac:grpSpMkLst>
        </pc:grpChg>
        <pc:picChg chg="add mod">
          <ac:chgData name="wanda wibisono" userId="7688c47db560505e" providerId="LiveId" clId="{2AEF086F-E4E6-40F8-9200-1F3835F165B2}" dt="2022-11-23T03:20:36.075" v="182" actId="1035"/>
          <ac:picMkLst>
            <pc:docMk/>
            <pc:sldMk cId="583848631" sldId="317"/>
            <ac:picMk id="2" creationId="{A0903015-E438-449D-39F1-DC840F9BE174}"/>
          </ac:picMkLst>
        </pc:picChg>
        <pc:picChg chg="add mod">
          <ac:chgData name="wanda wibisono" userId="7688c47db560505e" providerId="LiveId" clId="{2AEF086F-E4E6-40F8-9200-1F3835F165B2}" dt="2022-11-23T03:20:36.075" v="182" actId="1035"/>
          <ac:picMkLst>
            <pc:docMk/>
            <pc:sldMk cId="583848631" sldId="317"/>
            <ac:picMk id="3" creationId="{B65A058F-8F9F-966F-02FE-3EC750DF1EEC}"/>
          </ac:picMkLst>
        </pc:picChg>
        <pc:picChg chg="add mod">
          <ac:chgData name="wanda wibisono" userId="7688c47db560505e" providerId="LiveId" clId="{2AEF086F-E4E6-40F8-9200-1F3835F165B2}" dt="2022-11-23T03:20:36.075" v="182" actId="1035"/>
          <ac:picMkLst>
            <pc:docMk/>
            <pc:sldMk cId="583848631" sldId="317"/>
            <ac:picMk id="6" creationId="{99D60EBA-4249-C714-D7B0-557211AB03E5}"/>
          </ac:picMkLst>
        </pc:picChg>
        <pc:picChg chg="add mod">
          <ac:chgData name="wanda wibisono" userId="7688c47db560505e" providerId="LiveId" clId="{2AEF086F-E4E6-40F8-9200-1F3835F165B2}" dt="2022-11-23T03:20:36.075" v="182" actId="1035"/>
          <ac:picMkLst>
            <pc:docMk/>
            <pc:sldMk cId="583848631" sldId="317"/>
            <ac:picMk id="7" creationId="{F7D6A744-8EC0-E7F0-EF37-84DA37D6584E}"/>
          </ac:picMkLst>
        </pc:picChg>
        <pc:picChg chg="add mod">
          <ac:chgData name="wanda wibisono" userId="7688c47db560505e" providerId="LiveId" clId="{2AEF086F-E4E6-40F8-9200-1F3835F165B2}" dt="2022-11-23T03:20:36.075" v="182" actId="1035"/>
          <ac:picMkLst>
            <pc:docMk/>
            <pc:sldMk cId="583848631" sldId="317"/>
            <ac:picMk id="8" creationId="{372259FF-A63C-77BD-FA5C-310034DCAA72}"/>
          </ac:picMkLst>
        </pc:picChg>
        <pc:picChg chg="add mod">
          <ac:chgData name="wanda wibisono" userId="7688c47db560505e" providerId="LiveId" clId="{2AEF086F-E4E6-40F8-9200-1F3835F165B2}" dt="2022-11-23T03:20:36.075" v="182" actId="1035"/>
          <ac:picMkLst>
            <pc:docMk/>
            <pc:sldMk cId="583848631" sldId="317"/>
            <ac:picMk id="9" creationId="{1D831603-90C9-BFF9-DE7C-11B229CA09BD}"/>
          </ac:picMkLst>
        </pc:picChg>
        <pc:picChg chg="add mod">
          <ac:chgData name="wanda wibisono" userId="7688c47db560505e" providerId="LiveId" clId="{2AEF086F-E4E6-40F8-9200-1F3835F165B2}" dt="2022-11-23T03:20:36.075" v="182" actId="1035"/>
          <ac:picMkLst>
            <pc:docMk/>
            <pc:sldMk cId="583848631" sldId="317"/>
            <ac:picMk id="10" creationId="{6BC9548A-575B-EE92-ED9A-52730DDEBA31}"/>
          </ac:picMkLst>
        </pc:picChg>
        <pc:picChg chg="add mod">
          <ac:chgData name="wanda wibisono" userId="7688c47db560505e" providerId="LiveId" clId="{2AEF086F-E4E6-40F8-9200-1F3835F165B2}" dt="2022-11-23T03:20:36.075" v="182" actId="1035"/>
          <ac:picMkLst>
            <pc:docMk/>
            <pc:sldMk cId="583848631" sldId="317"/>
            <ac:picMk id="11" creationId="{D563DCFA-7661-09F9-1A80-932EB33F4466}"/>
          </ac:picMkLst>
        </pc:picChg>
        <pc:picChg chg="add mod">
          <ac:chgData name="wanda wibisono" userId="7688c47db560505e" providerId="LiveId" clId="{2AEF086F-E4E6-40F8-9200-1F3835F165B2}" dt="2022-11-23T03:20:36.075" v="182" actId="1035"/>
          <ac:picMkLst>
            <pc:docMk/>
            <pc:sldMk cId="583848631" sldId="317"/>
            <ac:picMk id="13" creationId="{30FA96D7-FEC8-36C9-0EF1-E02B7985281C}"/>
          </ac:picMkLst>
        </pc:picChg>
        <pc:picChg chg="mod">
          <ac:chgData name="wanda wibisono" userId="7688c47db560505e" providerId="LiveId" clId="{2AEF086F-E4E6-40F8-9200-1F3835F165B2}" dt="2022-11-23T03:20:29.909" v="154"/>
          <ac:picMkLst>
            <pc:docMk/>
            <pc:sldMk cId="583848631" sldId="317"/>
            <ac:picMk id="16" creationId="{938A2B4E-D106-68CF-1D76-CC0BE37F1A46}"/>
          </ac:picMkLst>
        </pc:picChg>
      </pc:sldChg>
      <pc:sldChg chg="del">
        <pc:chgData name="wanda wibisono" userId="7688c47db560505e" providerId="LiveId" clId="{2AEF086F-E4E6-40F8-9200-1F3835F165B2}" dt="2022-11-23T03:13:46.814" v="12" actId="47"/>
        <pc:sldMkLst>
          <pc:docMk/>
          <pc:sldMk cId="4200600824" sldId="317"/>
        </pc:sldMkLst>
      </pc:sldChg>
      <pc:sldChg chg="del">
        <pc:chgData name="wanda wibisono" userId="7688c47db560505e" providerId="LiveId" clId="{2AEF086F-E4E6-40F8-9200-1F3835F165B2}" dt="2022-11-23T03:13:46.814" v="12" actId="47"/>
        <pc:sldMkLst>
          <pc:docMk/>
          <pc:sldMk cId="722607256" sldId="318"/>
        </pc:sldMkLst>
      </pc:sldChg>
      <pc:sldChg chg="addSp modSp add mod">
        <pc:chgData name="wanda wibisono" userId="7688c47db560505e" providerId="LiveId" clId="{2AEF086F-E4E6-40F8-9200-1F3835F165B2}" dt="2022-11-23T03:22:21.899" v="205" actId="403"/>
        <pc:sldMkLst>
          <pc:docMk/>
          <pc:sldMk cId="2921661656" sldId="318"/>
        </pc:sldMkLst>
        <pc:spChg chg="add mod">
          <ac:chgData name="wanda wibisono" userId="7688c47db560505e" providerId="LiveId" clId="{2AEF086F-E4E6-40F8-9200-1F3835F165B2}" dt="2022-11-23T03:22:01.955" v="201" actId="1035"/>
          <ac:spMkLst>
            <pc:docMk/>
            <pc:sldMk cId="2921661656" sldId="318"/>
            <ac:spMk id="3" creationId="{714BC501-DFC2-C2EB-6D94-AAB59372355D}"/>
          </ac:spMkLst>
        </pc:spChg>
        <pc:spChg chg="mod">
          <ac:chgData name="wanda wibisono" userId="7688c47db560505e" providerId="LiveId" clId="{2AEF086F-E4E6-40F8-9200-1F3835F165B2}" dt="2022-11-23T03:21:30.505" v="196" actId="20577"/>
          <ac:spMkLst>
            <pc:docMk/>
            <pc:sldMk cId="2921661656" sldId="318"/>
            <ac:spMk id="5" creationId="{8148F0FA-4363-3ED9-8635-29C660034CAC}"/>
          </ac:spMkLst>
        </pc:spChg>
        <pc:spChg chg="add mod">
          <ac:chgData name="wanda wibisono" userId="7688c47db560505e" providerId="LiveId" clId="{2AEF086F-E4E6-40F8-9200-1F3835F165B2}" dt="2022-11-23T03:22:01.955" v="201" actId="1035"/>
          <ac:spMkLst>
            <pc:docMk/>
            <pc:sldMk cId="2921661656" sldId="318"/>
            <ac:spMk id="6" creationId="{BC1D63E2-F637-8364-B92D-965F8C497C9E}"/>
          </ac:spMkLst>
        </pc:spChg>
        <pc:spChg chg="add mod">
          <ac:chgData name="wanda wibisono" userId="7688c47db560505e" providerId="LiveId" clId="{2AEF086F-E4E6-40F8-9200-1F3835F165B2}" dt="2022-11-23T03:22:01.955" v="201" actId="1035"/>
          <ac:spMkLst>
            <pc:docMk/>
            <pc:sldMk cId="2921661656" sldId="318"/>
            <ac:spMk id="8" creationId="{C28EFE05-139B-46E3-0709-F745E8F03763}"/>
          </ac:spMkLst>
        </pc:spChg>
        <pc:spChg chg="add mod">
          <ac:chgData name="wanda wibisono" userId="7688c47db560505e" providerId="LiveId" clId="{2AEF086F-E4E6-40F8-9200-1F3835F165B2}" dt="2022-11-23T03:22:01.955" v="201" actId="1035"/>
          <ac:spMkLst>
            <pc:docMk/>
            <pc:sldMk cId="2921661656" sldId="318"/>
            <ac:spMk id="9" creationId="{6416BD9E-2D2B-AEA1-9D26-3ECD66CA5961}"/>
          </ac:spMkLst>
        </pc:spChg>
        <pc:spChg chg="add mod">
          <ac:chgData name="wanda wibisono" userId="7688c47db560505e" providerId="LiveId" clId="{2AEF086F-E4E6-40F8-9200-1F3835F165B2}" dt="2022-11-23T03:22:01.955" v="201" actId="1035"/>
          <ac:spMkLst>
            <pc:docMk/>
            <pc:sldMk cId="2921661656" sldId="318"/>
            <ac:spMk id="10" creationId="{A376F364-34B1-FF13-AC9A-ECE927C00456}"/>
          </ac:spMkLst>
        </pc:spChg>
        <pc:spChg chg="add mod">
          <ac:chgData name="wanda wibisono" userId="7688c47db560505e" providerId="LiveId" clId="{2AEF086F-E4E6-40F8-9200-1F3835F165B2}" dt="2022-11-23T03:22:01.955" v="201" actId="1035"/>
          <ac:spMkLst>
            <pc:docMk/>
            <pc:sldMk cId="2921661656" sldId="318"/>
            <ac:spMk id="11" creationId="{A77C3A60-1877-9583-B2DD-6069B61BC0BC}"/>
          </ac:spMkLst>
        </pc:spChg>
        <pc:spChg chg="add mod">
          <ac:chgData name="wanda wibisono" userId="7688c47db560505e" providerId="LiveId" clId="{2AEF086F-E4E6-40F8-9200-1F3835F165B2}" dt="2022-11-23T03:22:21.899" v="205" actId="403"/>
          <ac:spMkLst>
            <pc:docMk/>
            <pc:sldMk cId="2921661656" sldId="318"/>
            <ac:spMk id="13" creationId="{975D979F-C377-4DE8-9027-6DC30DD68FC3}"/>
          </ac:spMkLst>
        </pc:spChg>
        <pc:picChg chg="add mod">
          <ac:chgData name="wanda wibisono" userId="7688c47db560505e" providerId="LiveId" clId="{2AEF086F-E4E6-40F8-9200-1F3835F165B2}" dt="2022-11-23T03:22:01.955" v="201" actId="1035"/>
          <ac:picMkLst>
            <pc:docMk/>
            <pc:sldMk cId="2921661656" sldId="318"/>
            <ac:picMk id="2" creationId="{01E05937-E034-80DA-0019-C74F82B42239}"/>
          </ac:picMkLst>
        </pc:picChg>
        <pc:picChg chg="add mod">
          <ac:chgData name="wanda wibisono" userId="7688c47db560505e" providerId="LiveId" clId="{2AEF086F-E4E6-40F8-9200-1F3835F165B2}" dt="2022-11-23T03:22:05.694" v="202" actId="1076"/>
          <ac:picMkLst>
            <pc:docMk/>
            <pc:sldMk cId="2921661656" sldId="318"/>
            <ac:picMk id="7" creationId="{9B573D67-A74B-C400-CA93-06CEFAED6FF2}"/>
          </ac:picMkLst>
        </pc:picChg>
      </pc:sldChg>
      <pc:sldChg chg="addSp modSp add mod">
        <pc:chgData name="wanda wibisono" userId="7688c47db560505e" providerId="LiveId" clId="{2AEF086F-E4E6-40F8-9200-1F3835F165B2}" dt="2022-11-23T03:27:40.104" v="232" actId="1035"/>
        <pc:sldMkLst>
          <pc:docMk/>
          <pc:sldMk cId="1363025185" sldId="319"/>
        </pc:sldMkLst>
        <pc:spChg chg="mod">
          <ac:chgData name="wanda wibisono" userId="7688c47db560505e" providerId="LiveId" clId="{2AEF086F-E4E6-40F8-9200-1F3835F165B2}" dt="2022-11-23T03:27:31.886" v="208"/>
          <ac:spMkLst>
            <pc:docMk/>
            <pc:sldMk cId="1363025185" sldId="319"/>
            <ac:spMk id="5" creationId="{8148F0FA-4363-3ED9-8635-29C660034CAC}"/>
          </ac:spMkLst>
        </pc:spChg>
        <pc:picChg chg="add mod">
          <ac:chgData name="wanda wibisono" userId="7688c47db560505e" providerId="LiveId" clId="{2AEF086F-E4E6-40F8-9200-1F3835F165B2}" dt="2022-11-23T03:27:40.104" v="232" actId="1035"/>
          <ac:picMkLst>
            <pc:docMk/>
            <pc:sldMk cId="1363025185" sldId="319"/>
            <ac:picMk id="2" creationId="{E3EF0496-D7B0-F601-74F3-2E1363207F1B}"/>
          </ac:picMkLst>
        </pc:picChg>
        <pc:picChg chg="add mod">
          <ac:chgData name="wanda wibisono" userId="7688c47db560505e" providerId="LiveId" clId="{2AEF086F-E4E6-40F8-9200-1F3835F165B2}" dt="2022-11-23T03:27:40.104" v="232" actId="1035"/>
          <ac:picMkLst>
            <pc:docMk/>
            <pc:sldMk cId="1363025185" sldId="319"/>
            <ac:picMk id="3" creationId="{174B3821-D065-C4BB-601D-8B18C69D0483}"/>
          </ac:picMkLst>
        </pc:picChg>
      </pc:sldChg>
      <pc:sldChg chg="del">
        <pc:chgData name="wanda wibisono" userId="7688c47db560505e" providerId="LiveId" clId="{2AEF086F-E4E6-40F8-9200-1F3835F165B2}" dt="2022-11-23T03:13:46.814" v="12" actId="47"/>
        <pc:sldMkLst>
          <pc:docMk/>
          <pc:sldMk cId="3113843303" sldId="319"/>
        </pc:sldMkLst>
      </pc:sldChg>
      <pc:sldMasterChg chg="modSldLayout">
        <pc:chgData name="wanda wibisono" userId="7688c47db560505e" providerId="LiveId" clId="{2AEF086F-E4E6-40F8-9200-1F3835F165B2}" dt="2022-11-23T03:16:06.166" v="84" actId="478"/>
        <pc:sldMasterMkLst>
          <pc:docMk/>
          <pc:sldMasterMk cId="2299449284" sldId="2147483648"/>
        </pc:sldMasterMkLst>
        <pc:sldLayoutChg chg="delSp mod">
          <pc:chgData name="wanda wibisono" userId="7688c47db560505e" providerId="LiveId" clId="{2AEF086F-E4E6-40F8-9200-1F3835F165B2}" dt="2022-11-23T03:16:06.166" v="84" actId="478"/>
          <pc:sldLayoutMkLst>
            <pc:docMk/>
            <pc:sldMasterMk cId="2299449284" sldId="2147483648"/>
            <pc:sldLayoutMk cId="3517686461" sldId="2147483650"/>
          </pc:sldLayoutMkLst>
          <pc:picChg chg="del">
            <ac:chgData name="wanda wibisono" userId="7688c47db560505e" providerId="LiveId" clId="{2AEF086F-E4E6-40F8-9200-1F3835F165B2}" dt="2022-11-23T03:16:06.166" v="84" actId="478"/>
            <ac:picMkLst>
              <pc:docMk/>
              <pc:sldMasterMk cId="2299449284" sldId="2147483648"/>
              <pc:sldLayoutMk cId="3517686461" sldId="2147483650"/>
              <ac:picMk id="5" creationId="{0337313D-1888-F805-4213-A1759B7EACB9}"/>
            </ac:picMkLst>
          </pc:picChg>
        </pc:sldLayoutChg>
      </pc:sldMasterChg>
    </pc:docChg>
  </pc:docChgLst>
  <pc:docChgLst>
    <pc:chgData name="wanda wibisono" userId="7688c47db560505e" providerId="LiveId" clId="{1E309D5E-3F0E-485A-882D-3EB370554D11}"/>
    <pc:docChg chg="undo custSel addSld delSld modSld">
      <pc:chgData name="wanda wibisono" userId="7688c47db560505e" providerId="LiveId" clId="{1E309D5E-3F0E-485A-882D-3EB370554D11}" dt="2022-11-22T08:10:57.945" v="463"/>
      <pc:docMkLst>
        <pc:docMk/>
      </pc:docMkLst>
      <pc:sldChg chg="addSp modSp mod">
        <pc:chgData name="wanda wibisono" userId="7688c47db560505e" providerId="LiveId" clId="{1E309D5E-3F0E-485A-882D-3EB370554D11}" dt="2022-11-22T04:36:41.886" v="17" actId="1038"/>
        <pc:sldMkLst>
          <pc:docMk/>
          <pc:sldMk cId="3966697125" sldId="257"/>
        </pc:sldMkLst>
        <pc:spChg chg="mod">
          <ac:chgData name="wanda wibisono" userId="7688c47db560505e" providerId="LiveId" clId="{1E309D5E-3F0E-485A-882D-3EB370554D11}" dt="2022-11-22T04:36:41.886" v="17" actId="1038"/>
          <ac:spMkLst>
            <pc:docMk/>
            <pc:sldMk cId="3966697125" sldId="257"/>
            <ac:spMk id="2" creationId="{93F3197A-80F2-BA84-61BB-9C82BD5BECD4}"/>
          </ac:spMkLst>
        </pc:spChg>
        <pc:picChg chg="add mod">
          <ac:chgData name="wanda wibisono" userId="7688c47db560505e" providerId="LiveId" clId="{1E309D5E-3F0E-485A-882D-3EB370554D11}" dt="2022-11-22T04:36:29.197" v="9" actId="1076"/>
          <ac:picMkLst>
            <pc:docMk/>
            <pc:sldMk cId="3966697125" sldId="257"/>
            <ac:picMk id="4" creationId="{47B0D436-C96B-46D5-5DA7-742C15CADB16}"/>
          </ac:picMkLst>
        </pc:picChg>
      </pc:sldChg>
      <pc:sldChg chg="addSp delSp modSp mod delAnim">
        <pc:chgData name="wanda wibisono" userId="7688c47db560505e" providerId="LiveId" clId="{1E309D5E-3F0E-485A-882D-3EB370554D11}" dt="2022-11-22T04:46:55.154" v="119" actId="1035"/>
        <pc:sldMkLst>
          <pc:docMk/>
          <pc:sldMk cId="950485698" sldId="274"/>
        </pc:sldMkLst>
        <pc:spChg chg="del mod">
          <ac:chgData name="wanda wibisono" userId="7688c47db560505e" providerId="LiveId" clId="{1E309D5E-3F0E-485A-882D-3EB370554D11}" dt="2022-11-22T04:39:34.950" v="27" actId="478"/>
          <ac:spMkLst>
            <pc:docMk/>
            <pc:sldMk cId="950485698" sldId="274"/>
            <ac:spMk id="3" creationId="{64EA0E5B-296A-1B0F-BF92-C5590647CF92}"/>
          </ac:spMkLst>
        </pc:spChg>
        <pc:spChg chg="mod">
          <ac:chgData name="wanda wibisono" userId="7688c47db560505e" providerId="LiveId" clId="{1E309D5E-3F0E-485A-882D-3EB370554D11}" dt="2022-11-22T04:39:17.410" v="25" actId="20577"/>
          <ac:spMkLst>
            <pc:docMk/>
            <pc:sldMk cId="950485698" sldId="274"/>
            <ac:spMk id="5" creationId="{8148F0FA-4363-3ED9-8635-29C660034CAC}"/>
          </ac:spMkLst>
        </pc:spChg>
        <pc:spChg chg="del mod">
          <ac:chgData name="wanda wibisono" userId="7688c47db560505e" providerId="LiveId" clId="{1E309D5E-3F0E-485A-882D-3EB370554D11}" dt="2022-11-22T04:39:34.950" v="27" actId="478"/>
          <ac:spMkLst>
            <pc:docMk/>
            <pc:sldMk cId="950485698" sldId="274"/>
            <ac:spMk id="7" creationId="{03944C54-3B3D-F719-582F-5A6C4EC8E7EF}"/>
          </ac:spMkLst>
        </pc:spChg>
        <pc:spChg chg="del mod">
          <ac:chgData name="wanda wibisono" userId="7688c47db560505e" providerId="LiveId" clId="{1E309D5E-3F0E-485A-882D-3EB370554D11}" dt="2022-11-22T04:39:34.950" v="27" actId="478"/>
          <ac:spMkLst>
            <pc:docMk/>
            <pc:sldMk cId="950485698" sldId="274"/>
            <ac:spMk id="8" creationId="{EB96CBF6-F589-1DE5-5340-AD45E12A50AA}"/>
          </ac:spMkLst>
        </pc:spChg>
        <pc:spChg chg="add mod">
          <ac:chgData name="wanda wibisono" userId="7688c47db560505e" providerId="LiveId" clId="{1E309D5E-3F0E-485A-882D-3EB370554D11}" dt="2022-11-22T04:46:46.367" v="112" actId="1037"/>
          <ac:spMkLst>
            <pc:docMk/>
            <pc:sldMk cId="950485698" sldId="274"/>
            <ac:spMk id="9" creationId="{C9526112-D189-F905-8FA0-27781B237473}"/>
          </ac:spMkLst>
        </pc:spChg>
        <pc:spChg chg="add mod">
          <ac:chgData name="wanda wibisono" userId="7688c47db560505e" providerId="LiveId" clId="{1E309D5E-3F0E-485A-882D-3EB370554D11}" dt="2022-11-22T04:46:55.154" v="119" actId="1035"/>
          <ac:spMkLst>
            <pc:docMk/>
            <pc:sldMk cId="950485698" sldId="274"/>
            <ac:spMk id="10" creationId="{E33E3F9C-79CA-F692-0C2A-E4D88F44A3BA}"/>
          </ac:spMkLst>
        </pc:spChg>
        <pc:spChg chg="add mod">
          <ac:chgData name="wanda wibisono" userId="7688c47db560505e" providerId="LiveId" clId="{1E309D5E-3F0E-485A-882D-3EB370554D11}" dt="2022-11-22T04:45:25.229" v="104" actId="1036"/>
          <ac:spMkLst>
            <pc:docMk/>
            <pc:sldMk cId="950485698" sldId="274"/>
            <ac:spMk id="11" creationId="{576B4A1F-8435-844A-3985-0E7BCE09A9D1}"/>
          </ac:spMkLst>
        </pc:spChg>
        <pc:spChg chg="del mod">
          <ac:chgData name="wanda wibisono" userId="7688c47db560505e" providerId="LiveId" clId="{1E309D5E-3F0E-485A-882D-3EB370554D11}" dt="2022-11-22T04:39:34.950" v="27" actId="478"/>
          <ac:spMkLst>
            <pc:docMk/>
            <pc:sldMk cId="950485698" sldId="274"/>
            <ac:spMk id="12" creationId="{CEA5C074-A0F4-592E-C049-81F9D95DCFAA}"/>
          </ac:spMkLst>
        </pc:spChg>
        <pc:spChg chg="del mod">
          <ac:chgData name="wanda wibisono" userId="7688c47db560505e" providerId="LiveId" clId="{1E309D5E-3F0E-485A-882D-3EB370554D11}" dt="2022-11-22T04:39:34.950" v="27" actId="478"/>
          <ac:spMkLst>
            <pc:docMk/>
            <pc:sldMk cId="950485698" sldId="274"/>
            <ac:spMk id="14" creationId="{B6F177E6-4667-EBE2-031F-1D1450DAB5EB}"/>
          </ac:spMkLst>
        </pc:spChg>
        <pc:spChg chg="mod">
          <ac:chgData name="wanda wibisono" userId="7688c47db560505e" providerId="LiveId" clId="{1E309D5E-3F0E-485A-882D-3EB370554D11}" dt="2022-11-22T04:39:56.168" v="29"/>
          <ac:spMkLst>
            <pc:docMk/>
            <pc:sldMk cId="950485698" sldId="274"/>
            <ac:spMk id="16" creationId="{E1711D5C-8B17-358B-317E-1E048D286587}"/>
          </ac:spMkLst>
        </pc:spChg>
        <pc:spChg chg="del mod">
          <ac:chgData name="wanda wibisono" userId="7688c47db560505e" providerId="LiveId" clId="{1E309D5E-3F0E-485A-882D-3EB370554D11}" dt="2022-11-22T04:39:34.950" v="27" actId="478"/>
          <ac:spMkLst>
            <pc:docMk/>
            <pc:sldMk cId="950485698" sldId="274"/>
            <ac:spMk id="19" creationId="{00000000-0000-0000-0000-000000000000}"/>
          </ac:spMkLst>
        </pc:spChg>
        <pc:spChg chg="del mod">
          <ac:chgData name="wanda wibisono" userId="7688c47db560505e" providerId="LiveId" clId="{1E309D5E-3F0E-485A-882D-3EB370554D11}" dt="2022-11-22T04:39:34.950" v="27" actId="478"/>
          <ac:spMkLst>
            <pc:docMk/>
            <pc:sldMk cId="950485698" sldId="274"/>
            <ac:spMk id="20" creationId="{10CDAABC-6E29-B26A-1C40-9DDC849E2D18}"/>
          </ac:spMkLst>
        </pc:spChg>
        <pc:spChg chg="del mod">
          <ac:chgData name="wanda wibisono" userId="7688c47db560505e" providerId="LiveId" clId="{1E309D5E-3F0E-485A-882D-3EB370554D11}" dt="2022-11-22T04:39:34.950" v="27" actId="478"/>
          <ac:spMkLst>
            <pc:docMk/>
            <pc:sldMk cId="950485698" sldId="274"/>
            <ac:spMk id="21" creationId="{4C639938-A75C-9CF6-1BE5-07F8EA7FE848}"/>
          </ac:spMkLst>
        </pc:spChg>
        <pc:spChg chg="del">
          <ac:chgData name="wanda wibisono" userId="7688c47db560505e" providerId="LiveId" clId="{1E309D5E-3F0E-485A-882D-3EB370554D11}" dt="2022-11-22T04:39:34.950" v="27" actId="478"/>
          <ac:spMkLst>
            <pc:docMk/>
            <pc:sldMk cId="950485698" sldId="274"/>
            <ac:spMk id="22" creationId="{FB604A1E-4A6A-D58A-83E8-60890B14236C}"/>
          </ac:spMkLst>
        </pc:spChg>
        <pc:spChg chg="del">
          <ac:chgData name="wanda wibisono" userId="7688c47db560505e" providerId="LiveId" clId="{1E309D5E-3F0E-485A-882D-3EB370554D11}" dt="2022-11-22T04:39:34.950" v="27" actId="478"/>
          <ac:spMkLst>
            <pc:docMk/>
            <pc:sldMk cId="950485698" sldId="274"/>
            <ac:spMk id="23" creationId="{F8741902-7F95-4F56-6D82-E48952DF0F7A}"/>
          </ac:spMkLst>
        </pc:spChg>
        <pc:spChg chg="mod">
          <ac:chgData name="wanda wibisono" userId="7688c47db560505e" providerId="LiveId" clId="{1E309D5E-3F0E-485A-882D-3EB370554D11}" dt="2022-11-22T04:39:56.168" v="29"/>
          <ac:spMkLst>
            <pc:docMk/>
            <pc:sldMk cId="950485698" sldId="274"/>
            <ac:spMk id="30" creationId="{5FCDFE58-B5A8-4E49-473C-3CEE1D7C2ECD}"/>
          </ac:spMkLst>
        </pc:spChg>
        <pc:spChg chg="mod">
          <ac:chgData name="wanda wibisono" userId="7688c47db560505e" providerId="LiveId" clId="{1E309D5E-3F0E-485A-882D-3EB370554D11}" dt="2022-11-22T04:39:56.168" v="29"/>
          <ac:spMkLst>
            <pc:docMk/>
            <pc:sldMk cId="950485698" sldId="274"/>
            <ac:spMk id="34" creationId="{4FF0A64F-F1B1-5B88-72DE-D5A44BA69897}"/>
          </ac:spMkLst>
        </pc:spChg>
        <pc:spChg chg="mod">
          <ac:chgData name="wanda wibisono" userId="7688c47db560505e" providerId="LiveId" clId="{1E309D5E-3F0E-485A-882D-3EB370554D11}" dt="2022-11-22T04:39:56.168" v="29"/>
          <ac:spMkLst>
            <pc:docMk/>
            <pc:sldMk cId="950485698" sldId="274"/>
            <ac:spMk id="38" creationId="{8A1BE2B5-8CDA-8AD3-C0B1-E5DC7BC228E6}"/>
          </ac:spMkLst>
        </pc:spChg>
        <pc:spChg chg="mod">
          <ac:chgData name="wanda wibisono" userId="7688c47db560505e" providerId="LiveId" clId="{1E309D5E-3F0E-485A-882D-3EB370554D11}" dt="2022-11-22T04:39:56.168" v="29"/>
          <ac:spMkLst>
            <pc:docMk/>
            <pc:sldMk cId="950485698" sldId="274"/>
            <ac:spMk id="42" creationId="{E3BA116F-4E32-40DB-28CF-5AA099B4A300}"/>
          </ac:spMkLst>
        </pc:spChg>
        <pc:spChg chg="add mod">
          <ac:chgData name="wanda wibisono" userId="7688c47db560505e" providerId="LiveId" clId="{1E309D5E-3F0E-485A-882D-3EB370554D11}" dt="2022-11-22T04:40:04.034" v="51" actId="1035"/>
          <ac:spMkLst>
            <pc:docMk/>
            <pc:sldMk cId="950485698" sldId="274"/>
            <ac:spMk id="44" creationId="{AF88AD4E-F64D-87C1-D7F2-CEF2EA123E7B}"/>
          </ac:spMkLst>
        </pc:spChg>
        <pc:spChg chg="add mod">
          <ac:chgData name="wanda wibisono" userId="7688c47db560505e" providerId="LiveId" clId="{1E309D5E-3F0E-485A-882D-3EB370554D11}" dt="2022-11-22T04:40:04.034" v="51" actId="1035"/>
          <ac:spMkLst>
            <pc:docMk/>
            <pc:sldMk cId="950485698" sldId="274"/>
            <ac:spMk id="45" creationId="{6C03C1FD-DF3A-E5E9-5934-8510DBE8E445}"/>
          </ac:spMkLst>
        </pc:spChg>
        <pc:spChg chg="add mod">
          <ac:chgData name="wanda wibisono" userId="7688c47db560505e" providerId="LiveId" clId="{1E309D5E-3F0E-485A-882D-3EB370554D11}" dt="2022-11-22T04:40:04.034" v="51" actId="1035"/>
          <ac:spMkLst>
            <pc:docMk/>
            <pc:sldMk cId="950485698" sldId="274"/>
            <ac:spMk id="46" creationId="{726A4421-4862-DBC6-52D7-72D7CCAB6C45}"/>
          </ac:spMkLst>
        </pc:spChg>
        <pc:spChg chg="add mod">
          <ac:chgData name="wanda wibisono" userId="7688c47db560505e" providerId="LiveId" clId="{1E309D5E-3F0E-485A-882D-3EB370554D11}" dt="2022-11-22T04:40:04.034" v="51" actId="1035"/>
          <ac:spMkLst>
            <pc:docMk/>
            <pc:sldMk cId="950485698" sldId="274"/>
            <ac:spMk id="47" creationId="{62A1EA7C-00EE-8569-B084-A7BF6FC0F7F0}"/>
          </ac:spMkLst>
        </pc:spChg>
        <pc:spChg chg="add mod">
          <ac:chgData name="wanda wibisono" userId="7688c47db560505e" providerId="LiveId" clId="{1E309D5E-3F0E-485A-882D-3EB370554D11}" dt="2022-11-22T04:40:04.034" v="51" actId="1035"/>
          <ac:spMkLst>
            <pc:docMk/>
            <pc:sldMk cId="950485698" sldId="274"/>
            <ac:spMk id="48" creationId="{A90ADDA0-2889-9B35-037E-C20F6C672C57}"/>
          </ac:spMkLst>
        </pc:spChg>
        <pc:spChg chg="add mod">
          <ac:chgData name="wanda wibisono" userId="7688c47db560505e" providerId="LiveId" clId="{1E309D5E-3F0E-485A-882D-3EB370554D11}" dt="2022-11-22T04:45:25.229" v="104" actId="1036"/>
          <ac:spMkLst>
            <pc:docMk/>
            <pc:sldMk cId="950485698" sldId="274"/>
            <ac:spMk id="49" creationId="{58AAEEFD-AC37-6132-8CE0-5DABBB08054E}"/>
          </ac:spMkLst>
        </pc:spChg>
        <pc:spChg chg="add mod">
          <ac:chgData name="wanda wibisono" userId="7688c47db560505e" providerId="LiveId" clId="{1E309D5E-3F0E-485A-882D-3EB370554D11}" dt="2022-11-22T04:45:30.476" v="106" actId="14100"/>
          <ac:spMkLst>
            <pc:docMk/>
            <pc:sldMk cId="950485698" sldId="274"/>
            <ac:spMk id="50" creationId="{B199418F-9BE5-3509-2C1C-C8E3CD99C9C8}"/>
          </ac:spMkLst>
        </pc:spChg>
        <pc:spChg chg="add mod">
          <ac:chgData name="wanda wibisono" userId="7688c47db560505e" providerId="LiveId" clId="{1E309D5E-3F0E-485A-882D-3EB370554D11}" dt="2022-11-22T04:46:55.154" v="119" actId="1035"/>
          <ac:spMkLst>
            <pc:docMk/>
            <pc:sldMk cId="950485698" sldId="274"/>
            <ac:spMk id="51" creationId="{49458543-0E24-9894-95E4-427BE5493126}"/>
          </ac:spMkLst>
        </pc:spChg>
        <pc:spChg chg="add mod">
          <ac:chgData name="wanda wibisono" userId="7688c47db560505e" providerId="LiveId" clId="{1E309D5E-3F0E-485A-882D-3EB370554D11}" dt="2022-11-22T04:46:46.367" v="112" actId="1037"/>
          <ac:spMkLst>
            <pc:docMk/>
            <pc:sldMk cId="950485698" sldId="274"/>
            <ac:spMk id="52" creationId="{B8E4EA77-D06E-0609-2708-3F3E82299D08}"/>
          </ac:spMkLst>
        </pc:spChg>
        <pc:spChg chg="add del mod">
          <ac:chgData name="wanda wibisono" userId="7688c47db560505e" providerId="LiveId" clId="{1E309D5E-3F0E-485A-882D-3EB370554D11}" dt="2022-11-22T04:44:56.628" v="94" actId="478"/>
          <ac:spMkLst>
            <pc:docMk/>
            <pc:sldMk cId="950485698" sldId="274"/>
            <ac:spMk id="53" creationId="{909864DB-5272-E8BC-D328-8E90F90EB5D4}"/>
          </ac:spMkLst>
        </pc:spChg>
        <pc:spChg chg="add mod">
          <ac:chgData name="wanda wibisono" userId="7688c47db560505e" providerId="LiveId" clId="{1E309D5E-3F0E-485A-882D-3EB370554D11}" dt="2022-11-22T04:40:15.146" v="53" actId="1076"/>
          <ac:spMkLst>
            <pc:docMk/>
            <pc:sldMk cId="950485698" sldId="274"/>
            <ac:spMk id="54" creationId="{3079C477-D590-9538-B1DF-D8B4542BFAC6}"/>
          </ac:spMkLst>
        </pc:spChg>
        <pc:spChg chg="add mod">
          <ac:chgData name="wanda wibisono" userId="7688c47db560505e" providerId="LiveId" clId="{1E309D5E-3F0E-485A-882D-3EB370554D11}" dt="2022-11-22T04:45:38.493" v="109" actId="1035"/>
          <ac:spMkLst>
            <pc:docMk/>
            <pc:sldMk cId="950485698" sldId="274"/>
            <ac:spMk id="55" creationId="{6AB9C7E3-4374-18E6-52AE-9139A40DCD92}"/>
          </ac:spMkLst>
        </pc:spChg>
        <pc:spChg chg="add del mod">
          <ac:chgData name="wanda wibisono" userId="7688c47db560505e" providerId="LiveId" clId="{1E309D5E-3F0E-485A-882D-3EB370554D11}" dt="2022-11-22T04:44:22.105" v="78"/>
          <ac:spMkLst>
            <pc:docMk/>
            <pc:sldMk cId="950485698" sldId="274"/>
            <ac:spMk id="56" creationId="{40A6DF80-04A8-39EC-FBE2-2E87A5BA28B0}"/>
          </ac:spMkLst>
        </pc:spChg>
        <pc:spChg chg="add del mod">
          <ac:chgData name="wanda wibisono" userId="7688c47db560505e" providerId="LiveId" clId="{1E309D5E-3F0E-485A-882D-3EB370554D11}" dt="2022-11-22T04:44:33.452" v="80"/>
          <ac:spMkLst>
            <pc:docMk/>
            <pc:sldMk cId="950485698" sldId="274"/>
            <ac:spMk id="57" creationId="{477406F4-FCCF-CB2F-F9B7-9B503829902E}"/>
          </ac:spMkLst>
        </pc:spChg>
        <pc:spChg chg="add mod">
          <ac:chgData name="wanda wibisono" userId="7688c47db560505e" providerId="LiveId" clId="{1E309D5E-3F0E-485A-882D-3EB370554D11}" dt="2022-11-22T04:45:07.640" v="95" actId="1076"/>
          <ac:spMkLst>
            <pc:docMk/>
            <pc:sldMk cId="950485698" sldId="274"/>
            <ac:spMk id="58" creationId="{FB6E27CB-BBF7-62EA-815B-C7B18F2B6E74}"/>
          </ac:spMkLst>
        </pc:spChg>
        <pc:grpChg chg="add mod">
          <ac:chgData name="wanda wibisono" userId="7688c47db560505e" providerId="LiveId" clId="{1E309D5E-3F0E-485A-882D-3EB370554D11}" dt="2022-11-22T04:40:04.034" v="51" actId="1035"/>
          <ac:grpSpMkLst>
            <pc:docMk/>
            <pc:sldMk cId="950485698" sldId="274"/>
            <ac:grpSpMk id="13" creationId="{9DD78AC7-A825-2A3C-B215-B766C20EEF6E}"/>
          </ac:grpSpMkLst>
        </pc:grpChg>
        <pc:grpChg chg="add mod">
          <ac:chgData name="wanda wibisono" userId="7688c47db560505e" providerId="LiveId" clId="{1E309D5E-3F0E-485A-882D-3EB370554D11}" dt="2022-11-22T04:40:04.034" v="51" actId="1035"/>
          <ac:grpSpMkLst>
            <pc:docMk/>
            <pc:sldMk cId="950485698" sldId="274"/>
            <ac:grpSpMk id="18" creationId="{383F440F-7BCA-D7EA-4F58-D0DD6274E187}"/>
          </ac:grpSpMkLst>
        </pc:grpChg>
        <pc:grpChg chg="add mod">
          <ac:chgData name="wanda wibisono" userId="7688c47db560505e" providerId="LiveId" clId="{1E309D5E-3F0E-485A-882D-3EB370554D11}" dt="2022-11-22T04:40:04.034" v="51" actId="1035"/>
          <ac:grpSpMkLst>
            <pc:docMk/>
            <pc:sldMk cId="950485698" sldId="274"/>
            <ac:grpSpMk id="32" creationId="{96DEA267-E65B-243F-A683-23AC9CCC8895}"/>
          </ac:grpSpMkLst>
        </pc:grpChg>
        <pc:grpChg chg="add mod">
          <ac:chgData name="wanda wibisono" userId="7688c47db560505e" providerId="LiveId" clId="{1E309D5E-3F0E-485A-882D-3EB370554D11}" dt="2022-11-22T04:40:04.034" v="51" actId="1035"/>
          <ac:grpSpMkLst>
            <pc:docMk/>
            <pc:sldMk cId="950485698" sldId="274"/>
            <ac:grpSpMk id="36" creationId="{E25AE16E-E987-93F6-3781-F294035B7355}"/>
          </ac:grpSpMkLst>
        </pc:grpChg>
        <pc:grpChg chg="add mod">
          <ac:chgData name="wanda wibisono" userId="7688c47db560505e" providerId="LiveId" clId="{1E309D5E-3F0E-485A-882D-3EB370554D11}" dt="2022-11-22T04:40:04.034" v="51" actId="1035"/>
          <ac:grpSpMkLst>
            <pc:docMk/>
            <pc:sldMk cId="950485698" sldId="274"/>
            <ac:grpSpMk id="40" creationId="{74077331-7AE8-1A7F-B53D-6FCB970CEBF9}"/>
          </ac:grpSpMkLst>
        </pc:grpChg>
        <pc:picChg chg="del mod">
          <ac:chgData name="wanda wibisono" userId="7688c47db560505e" providerId="LiveId" clId="{1E309D5E-3F0E-485A-882D-3EB370554D11}" dt="2022-11-22T04:39:34.950" v="27" actId="478"/>
          <ac:picMkLst>
            <pc:docMk/>
            <pc:sldMk cId="950485698" sldId="274"/>
            <ac:picMk id="6" creationId="{ECA3D94D-C221-629E-9FC9-F3A46E1D461A}"/>
          </ac:picMkLst>
        </pc:picChg>
        <pc:picChg chg="mod">
          <ac:chgData name="wanda wibisono" userId="7688c47db560505e" providerId="LiveId" clId="{1E309D5E-3F0E-485A-882D-3EB370554D11}" dt="2022-11-22T04:39:56.168" v="29"/>
          <ac:picMkLst>
            <pc:docMk/>
            <pc:sldMk cId="950485698" sldId="274"/>
            <ac:picMk id="15" creationId="{05079BFE-76EA-7F82-D1F2-D8301EFCA7FB}"/>
          </ac:picMkLst>
        </pc:picChg>
        <pc:picChg chg="mod">
          <ac:chgData name="wanda wibisono" userId="7688c47db560505e" providerId="LiveId" clId="{1E309D5E-3F0E-485A-882D-3EB370554D11}" dt="2022-11-22T04:39:56.168" v="29"/>
          <ac:picMkLst>
            <pc:docMk/>
            <pc:sldMk cId="950485698" sldId="274"/>
            <ac:picMk id="17" creationId="{90B18DDF-3847-1345-EE06-6CEA10A2A587}"/>
          </ac:picMkLst>
        </pc:picChg>
        <pc:picChg chg="del">
          <ac:chgData name="wanda wibisono" userId="7688c47db560505e" providerId="LiveId" clId="{1E309D5E-3F0E-485A-882D-3EB370554D11}" dt="2022-11-22T04:39:34.950" v="27" actId="478"/>
          <ac:picMkLst>
            <pc:docMk/>
            <pc:sldMk cId="950485698" sldId="274"/>
            <ac:picMk id="24" creationId="{B9367B8A-1B6E-D2C1-5A50-23CA4373D8FD}"/>
          </ac:picMkLst>
        </pc:picChg>
        <pc:picChg chg="del">
          <ac:chgData name="wanda wibisono" userId="7688c47db560505e" providerId="LiveId" clId="{1E309D5E-3F0E-485A-882D-3EB370554D11}" dt="2022-11-22T04:39:36.253" v="28" actId="478"/>
          <ac:picMkLst>
            <pc:docMk/>
            <pc:sldMk cId="950485698" sldId="274"/>
            <ac:picMk id="25" creationId="{C6B043C3-B26D-E6C9-335F-A8484FE5E7FB}"/>
          </ac:picMkLst>
        </pc:picChg>
        <pc:picChg chg="del">
          <ac:chgData name="wanda wibisono" userId="7688c47db560505e" providerId="LiveId" clId="{1E309D5E-3F0E-485A-882D-3EB370554D11}" dt="2022-11-22T04:39:34.950" v="27" actId="478"/>
          <ac:picMkLst>
            <pc:docMk/>
            <pc:sldMk cId="950485698" sldId="274"/>
            <ac:picMk id="26" creationId="{9EE9CF6C-A06A-3443-A22D-C9BBE7159DE6}"/>
          </ac:picMkLst>
        </pc:picChg>
        <pc:picChg chg="del">
          <ac:chgData name="wanda wibisono" userId="7688c47db560505e" providerId="LiveId" clId="{1E309D5E-3F0E-485A-882D-3EB370554D11}" dt="2022-11-22T04:39:34.950" v="27" actId="478"/>
          <ac:picMkLst>
            <pc:docMk/>
            <pc:sldMk cId="950485698" sldId="274"/>
            <ac:picMk id="27" creationId="{9E5BCC55-85D4-026B-7471-69FBEB9AAAB4}"/>
          </ac:picMkLst>
        </pc:picChg>
        <pc:picChg chg="del">
          <ac:chgData name="wanda wibisono" userId="7688c47db560505e" providerId="LiveId" clId="{1E309D5E-3F0E-485A-882D-3EB370554D11}" dt="2022-11-22T04:39:34.950" v="27" actId="478"/>
          <ac:picMkLst>
            <pc:docMk/>
            <pc:sldMk cId="950485698" sldId="274"/>
            <ac:picMk id="28" creationId="{C9EC83DE-507F-145E-52EE-F0E49F9E26C8}"/>
          </ac:picMkLst>
        </pc:picChg>
        <pc:picChg chg="mod">
          <ac:chgData name="wanda wibisono" userId="7688c47db560505e" providerId="LiveId" clId="{1E309D5E-3F0E-485A-882D-3EB370554D11}" dt="2022-11-22T04:39:56.168" v="29"/>
          <ac:picMkLst>
            <pc:docMk/>
            <pc:sldMk cId="950485698" sldId="274"/>
            <ac:picMk id="29" creationId="{2AC70DAC-D12A-B123-A873-228A0B44FDA9}"/>
          </ac:picMkLst>
        </pc:picChg>
        <pc:picChg chg="mod">
          <ac:chgData name="wanda wibisono" userId="7688c47db560505e" providerId="LiveId" clId="{1E309D5E-3F0E-485A-882D-3EB370554D11}" dt="2022-11-22T04:39:56.168" v="29"/>
          <ac:picMkLst>
            <pc:docMk/>
            <pc:sldMk cId="950485698" sldId="274"/>
            <ac:picMk id="31" creationId="{D31326B1-059B-BB9E-CC2E-5991DA248C52}"/>
          </ac:picMkLst>
        </pc:picChg>
        <pc:picChg chg="mod">
          <ac:chgData name="wanda wibisono" userId="7688c47db560505e" providerId="LiveId" clId="{1E309D5E-3F0E-485A-882D-3EB370554D11}" dt="2022-11-22T04:39:56.168" v="29"/>
          <ac:picMkLst>
            <pc:docMk/>
            <pc:sldMk cId="950485698" sldId="274"/>
            <ac:picMk id="33" creationId="{DB9A4524-7879-45DC-27BB-F5C84646A72A}"/>
          </ac:picMkLst>
        </pc:picChg>
        <pc:picChg chg="mod">
          <ac:chgData name="wanda wibisono" userId="7688c47db560505e" providerId="LiveId" clId="{1E309D5E-3F0E-485A-882D-3EB370554D11}" dt="2022-11-22T04:39:56.168" v="29"/>
          <ac:picMkLst>
            <pc:docMk/>
            <pc:sldMk cId="950485698" sldId="274"/>
            <ac:picMk id="35" creationId="{5D4227EA-08F4-AFA6-DFA5-B47AC090CF6A}"/>
          </ac:picMkLst>
        </pc:picChg>
        <pc:picChg chg="mod">
          <ac:chgData name="wanda wibisono" userId="7688c47db560505e" providerId="LiveId" clId="{1E309D5E-3F0E-485A-882D-3EB370554D11}" dt="2022-11-22T04:39:56.168" v="29"/>
          <ac:picMkLst>
            <pc:docMk/>
            <pc:sldMk cId="950485698" sldId="274"/>
            <ac:picMk id="37" creationId="{CE141BA9-02F5-6C97-5ECA-88E1FCAF6D1A}"/>
          </ac:picMkLst>
        </pc:picChg>
        <pc:picChg chg="mod">
          <ac:chgData name="wanda wibisono" userId="7688c47db560505e" providerId="LiveId" clId="{1E309D5E-3F0E-485A-882D-3EB370554D11}" dt="2022-11-22T04:39:56.168" v="29"/>
          <ac:picMkLst>
            <pc:docMk/>
            <pc:sldMk cId="950485698" sldId="274"/>
            <ac:picMk id="39" creationId="{2B5C3F2A-459B-4DE4-8EE1-328BA89E0E61}"/>
          </ac:picMkLst>
        </pc:picChg>
        <pc:picChg chg="mod">
          <ac:chgData name="wanda wibisono" userId="7688c47db560505e" providerId="LiveId" clId="{1E309D5E-3F0E-485A-882D-3EB370554D11}" dt="2022-11-22T04:39:56.168" v="29"/>
          <ac:picMkLst>
            <pc:docMk/>
            <pc:sldMk cId="950485698" sldId="274"/>
            <ac:picMk id="41" creationId="{98AE143C-9054-1F6E-D682-C7CBD5AD05EF}"/>
          </ac:picMkLst>
        </pc:picChg>
        <pc:picChg chg="mod">
          <ac:chgData name="wanda wibisono" userId="7688c47db560505e" providerId="LiveId" clId="{1E309D5E-3F0E-485A-882D-3EB370554D11}" dt="2022-11-22T04:39:56.168" v="29"/>
          <ac:picMkLst>
            <pc:docMk/>
            <pc:sldMk cId="950485698" sldId="274"/>
            <ac:picMk id="43" creationId="{748E6D5E-A43E-895B-2810-9E035E98E541}"/>
          </ac:picMkLst>
        </pc:picChg>
      </pc:sldChg>
      <pc:sldChg chg="del">
        <pc:chgData name="wanda wibisono" userId="7688c47db560505e" providerId="LiveId" clId="{1E309D5E-3F0E-485A-882D-3EB370554D11}" dt="2022-11-22T04:48:03.708" v="121" actId="47"/>
        <pc:sldMkLst>
          <pc:docMk/>
          <pc:sldMk cId="4034604247" sldId="302"/>
        </pc:sldMkLst>
      </pc:sldChg>
      <pc:sldChg chg="del">
        <pc:chgData name="wanda wibisono" userId="7688c47db560505e" providerId="LiveId" clId="{1E309D5E-3F0E-485A-882D-3EB370554D11}" dt="2022-11-22T04:48:14.291" v="125" actId="47"/>
        <pc:sldMkLst>
          <pc:docMk/>
          <pc:sldMk cId="1874264831" sldId="305"/>
        </pc:sldMkLst>
      </pc:sldChg>
      <pc:sldChg chg="del">
        <pc:chgData name="wanda wibisono" userId="7688c47db560505e" providerId="LiveId" clId="{1E309D5E-3F0E-485A-882D-3EB370554D11}" dt="2022-11-22T04:48:01.400" v="120" actId="47"/>
        <pc:sldMkLst>
          <pc:docMk/>
          <pc:sldMk cId="1368049782" sldId="306"/>
        </pc:sldMkLst>
      </pc:sldChg>
      <pc:sldChg chg="del">
        <pc:chgData name="wanda wibisono" userId="7688c47db560505e" providerId="LiveId" clId="{1E309D5E-3F0E-485A-882D-3EB370554D11}" dt="2022-11-22T04:38:58.013" v="18" actId="47"/>
        <pc:sldMkLst>
          <pc:docMk/>
          <pc:sldMk cId="2323258126" sldId="307"/>
        </pc:sldMkLst>
      </pc:sldChg>
      <pc:sldChg chg="addSp delSp modSp mod">
        <pc:chgData name="wanda wibisono" userId="7688c47db560505e" providerId="LiveId" clId="{1E309D5E-3F0E-485A-882D-3EB370554D11}" dt="2022-11-22T04:49:19.188" v="156" actId="207"/>
        <pc:sldMkLst>
          <pc:docMk/>
          <pc:sldMk cId="1526918007" sldId="308"/>
        </pc:sldMkLst>
        <pc:spChg chg="add mod">
          <ac:chgData name="wanda wibisono" userId="7688c47db560505e" providerId="LiveId" clId="{1E309D5E-3F0E-485A-882D-3EB370554D11}" dt="2022-11-22T04:49:19.188" v="156" actId="207"/>
          <ac:spMkLst>
            <pc:docMk/>
            <pc:sldMk cId="1526918007" sldId="308"/>
            <ac:spMk id="2" creationId="{4B61F460-2174-EE3E-8993-A1AEDEE3A87E}"/>
          </ac:spMkLst>
        </pc:spChg>
        <pc:spChg chg="mod">
          <ac:chgData name="wanda wibisono" userId="7688c47db560505e" providerId="LiveId" clId="{1E309D5E-3F0E-485A-882D-3EB370554D11}" dt="2022-11-22T04:48:33.712" v="132" actId="20577"/>
          <ac:spMkLst>
            <pc:docMk/>
            <pc:sldMk cId="1526918007" sldId="308"/>
            <ac:spMk id="5" creationId="{8148F0FA-4363-3ED9-8635-29C660034CAC}"/>
          </ac:spMkLst>
        </pc:spChg>
        <pc:spChg chg="add mod">
          <ac:chgData name="wanda wibisono" userId="7688c47db560505e" providerId="LiveId" clId="{1E309D5E-3F0E-485A-882D-3EB370554D11}" dt="2022-11-22T04:48:59.004" v="154" actId="1038"/>
          <ac:spMkLst>
            <pc:docMk/>
            <pc:sldMk cId="1526918007" sldId="308"/>
            <ac:spMk id="7" creationId="{E41131BA-16CE-E63B-E2C4-82EE0BED63A2}"/>
          </ac:spMkLst>
        </pc:spChg>
        <pc:picChg chg="del">
          <ac:chgData name="wanda wibisono" userId="7688c47db560505e" providerId="LiveId" clId="{1E309D5E-3F0E-485A-882D-3EB370554D11}" dt="2022-11-22T04:48:43.461" v="133" actId="478"/>
          <ac:picMkLst>
            <pc:docMk/>
            <pc:sldMk cId="1526918007" sldId="308"/>
            <ac:picMk id="3" creationId="{FE0C83BC-77C5-9406-FB16-A908C1769F23}"/>
          </ac:picMkLst>
        </pc:picChg>
        <pc:picChg chg="add mod">
          <ac:chgData name="wanda wibisono" userId="7688c47db560505e" providerId="LiveId" clId="{1E309D5E-3F0E-485A-882D-3EB370554D11}" dt="2022-11-22T04:48:49.332" v="134"/>
          <ac:picMkLst>
            <pc:docMk/>
            <pc:sldMk cId="1526918007" sldId="308"/>
            <ac:picMk id="6" creationId="{AE7B9CDD-1E8D-C5F6-42ED-9CF542685354}"/>
          </ac:picMkLst>
        </pc:picChg>
      </pc:sldChg>
      <pc:sldChg chg="addSp delSp modSp add mod">
        <pc:chgData name="wanda wibisono" userId="7688c47db560505e" providerId="LiveId" clId="{1E309D5E-3F0E-485A-882D-3EB370554D11}" dt="2022-11-22T04:50:34.018" v="181" actId="1038"/>
        <pc:sldMkLst>
          <pc:docMk/>
          <pc:sldMk cId="737997982" sldId="309"/>
        </pc:sldMkLst>
        <pc:spChg chg="del">
          <ac:chgData name="wanda wibisono" userId="7688c47db560505e" providerId="LiveId" clId="{1E309D5E-3F0E-485A-882D-3EB370554D11}" dt="2022-11-22T04:50:04.548" v="165" actId="478"/>
          <ac:spMkLst>
            <pc:docMk/>
            <pc:sldMk cId="737997982" sldId="309"/>
            <ac:spMk id="2" creationId="{4B61F460-2174-EE3E-8993-A1AEDEE3A87E}"/>
          </ac:spMkLst>
        </pc:spChg>
        <pc:spChg chg="mod">
          <ac:chgData name="wanda wibisono" userId="7688c47db560505e" providerId="LiveId" clId="{1E309D5E-3F0E-485A-882D-3EB370554D11}" dt="2022-11-22T04:49:50.040" v="161" actId="14100"/>
          <ac:spMkLst>
            <pc:docMk/>
            <pc:sldMk cId="737997982" sldId="309"/>
            <ac:spMk id="5" creationId="{8148F0FA-4363-3ED9-8635-29C660034CAC}"/>
          </ac:spMkLst>
        </pc:spChg>
        <pc:spChg chg="del">
          <ac:chgData name="wanda wibisono" userId="7688c47db560505e" providerId="LiveId" clId="{1E309D5E-3F0E-485A-882D-3EB370554D11}" dt="2022-11-22T04:50:03.069" v="164" actId="478"/>
          <ac:spMkLst>
            <pc:docMk/>
            <pc:sldMk cId="737997982" sldId="309"/>
            <ac:spMk id="7" creationId="{E41131BA-16CE-E63B-E2C4-82EE0BED63A2}"/>
          </ac:spMkLst>
        </pc:spChg>
        <pc:spChg chg="mod">
          <ac:chgData name="wanda wibisono" userId="7688c47db560505e" providerId="LiveId" clId="{1E309D5E-3F0E-485A-882D-3EB370554D11}" dt="2022-11-22T04:50:10.333" v="166"/>
          <ac:spMkLst>
            <pc:docMk/>
            <pc:sldMk cId="737997982" sldId="309"/>
            <ac:spMk id="9" creationId="{7C687410-E4F0-CEA4-15B0-D59DD9A4207B}"/>
          </ac:spMkLst>
        </pc:spChg>
        <pc:spChg chg="mod">
          <ac:chgData name="wanda wibisono" userId="7688c47db560505e" providerId="LiveId" clId="{1E309D5E-3F0E-485A-882D-3EB370554D11}" dt="2022-11-22T04:50:10.333" v="166"/>
          <ac:spMkLst>
            <pc:docMk/>
            <pc:sldMk cId="737997982" sldId="309"/>
            <ac:spMk id="13" creationId="{3FE8FF17-6305-1FEC-3EEC-C6D57D3A8D1E}"/>
          </ac:spMkLst>
        </pc:spChg>
        <pc:spChg chg="mod">
          <ac:chgData name="wanda wibisono" userId="7688c47db560505e" providerId="LiveId" clId="{1E309D5E-3F0E-485A-882D-3EB370554D11}" dt="2022-11-22T04:50:10.333" v="166"/>
          <ac:spMkLst>
            <pc:docMk/>
            <pc:sldMk cId="737997982" sldId="309"/>
            <ac:spMk id="16" creationId="{82BF59FF-E1DA-3DC9-DD74-1E4838BAD766}"/>
          </ac:spMkLst>
        </pc:spChg>
        <pc:spChg chg="mod">
          <ac:chgData name="wanda wibisono" userId="7688c47db560505e" providerId="LiveId" clId="{1E309D5E-3F0E-485A-882D-3EB370554D11}" dt="2022-11-22T04:50:10.333" v="166"/>
          <ac:spMkLst>
            <pc:docMk/>
            <pc:sldMk cId="737997982" sldId="309"/>
            <ac:spMk id="19" creationId="{EB02BC87-D450-5C78-DB00-94F8F8E569DE}"/>
          </ac:spMkLst>
        </pc:spChg>
        <pc:spChg chg="mod">
          <ac:chgData name="wanda wibisono" userId="7688c47db560505e" providerId="LiveId" clId="{1E309D5E-3F0E-485A-882D-3EB370554D11}" dt="2022-11-22T04:50:10.333" v="166"/>
          <ac:spMkLst>
            <pc:docMk/>
            <pc:sldMk cId="737997982" sldId="309"/>
            <ac:spMk id="22" creationId="{A5DEE683-5F59-3F87-4C31-BA4590549A46}"/>
          </ac:spMkLst>
        </pc:spChg>
        <pc:spChg chg="mod">
          <ac:chgData name="wanda wibisono" userId="7688c47db560505e" providerId="LiveId" clId="{1E309D5E-3F0E-485A-882D-3EB370554D11}" dt="2022-11-22T04:50:10.333" v="166"/>
          <ac:spMkLst>
            <pc:docMk/>
            <pc:sldMk cId="737997982" sldId="309"/>
            <ac:spMk id="25" creationId="{359D9BA3-583A-313A-49D8-AE0FF5032600}"/>
          </ac:spMkLst>
        </pc:spChg>
        <pc:spChg chg="add mod">
          <ac:chgData name="wanda wibisono" userId="7688c47db560505e" providerId="LiveId" clId="{1E309D5E-3F0E-485A-882D-3EB370554D11}" dt="2022-11-22T04:50:18.412" v="167"/>
          <ac:spMkLst>
            <pc:docMk/>
            <pc:sldMk cId="737997982" sldId="309"/>
            <ac:spMk id="27" creationId="{CA85CBAA-A4E8-361F-3382-32180E86880C}"/>
          </ac:spMkLst>
        </pc:spChg>
        <pc:spChg chg="add mod">
          <ac:chgData name="wanda wibisono" userId="7688c47db560505e" providerId="LiveId" clId="{1E309D5E-3F0E-485A-882D-3EB370554D11}" dt="2022-11-22T04:50:18.412" v="167"/>
          <ac:spMkLst>
            <pc:docMk/>
            <pc:sldMk cId="737997982" sldId="309"/>
            <ac:spMk id="28" creationId="{2F317D4B-0F0C-9A62-ACEB-21EBC3C31A96}"/>
          </ac:spMkLst>
        </pc:spChg>
        <pc:spChg chg="add mod">
          <ac:chgData name="wanda wibisono" userId="7688c47db560505e" providerId="LiveId" clId="{1E309D5E-3F0E-485A-882D-3EB370554D11}" dt="2022-11-22T04:50:18.412" v="167"/>
          <ac:spMkLst>
            <pc:docMk/>
            <pc:sldMk cId="737997982" sldId="309"/>
            <ac:spMk id="29" creationId="{A2151DB6-1128-F2BA-B271-F07E7EB7ED6F}"/>
          </ac:spMkLst>
        </pc:spChg>
        <pc:spChg chg="add mod">
          <ac:chgData name="wanda wibisono" userId="7688c47db560505e" providerId="LiveId" clId="{1E309D5E-3F0E-485A-882D-3EB370554D11}" dt="2022-11-22T04:50:18.412" v="167"/>
          <ac:spMkLst>
            <pc:docMk/>
            <pc:sldMk cId="737997982" sldId="309"/>
            <ac:spMk id="30" creationId="{3ADAC6DC-3941-90CD-0A06-FE21CA4BF3D7}"/>
          </ac:spMkLst>
        </pc:spChg>
        <pc:spChg chg="add mod">
          <ac:chgData name="wanda wibisono" userId="7688c47db560505e" providerId="LiveId" clId="{1E309D5E-3F0E-485A-882D-3EB370554D11}" dt="2022-11-22T04:50:18.412" v="167"/>
          <ac:spMkLst>
            <pc:docMk/>
            <pc:sldMk cId="737997982" sldId="309"/>
            <ac:spMk id="31" creationId="{B79BC7D5-037F-E743-2ACF-871A000012B3}"/>
          </ac:spMkLst>
        </pc:spChg>
        <pc:spChg chg="add mod">
          <ac:chgData name="wanda wibisono" userId="7688c47db560505e" providerId="LiveId" clId="{1E309D5E-3F0E-485A-882D-3EB370554D11}" dt="2022-11-22T04:50:18.412" v="167"/>
          <ac:spMkLst>
            <pc:docMk/>
            <pc:sldMk cId="737997982" sldId="309"/>
            <ac:spMk id="32" creationId="{65C68EF9-B895-7F69-6283-5908393E324C}"/>
          </ac:spMkLst>
        </pc:spChg>
        <pc:grpChg chg="add mod">
          <ac:chgData name="wanda wibisono" userId="7688c47db560505e" providerId="LiveId" clId="{1E309D5E-3F0E-485A-882D-3EB370554D11}" dt="2022-11-22T04:50:34.018" v="181" actId="1038"/>
          <ac:grpSpMkLst>
            <pc:docMk/>
            <pc:sldMk cId="737997982" sldId="309"/>
            <ac:grpSpMk id="8" creationId="{46073704-2F9E-14E0-E09F-6FC514E4FC2F}"/>
          </ac:grpSpMkLst>
        </pc:grpChg>
        <pc:grpChg chg="add mod">
          <ac:chgData name="wanda wibisono" userId="7688c47db560505e" providerId="LiveId" clId="{1E309D5E-3F0E-485A-882D-3EB370554D11}" dt="2022-11-22T04:50:34.018" v="181" actId="1038"/>
          <ac:grpSpMkLst>
            <pc:docMk/>
            <pc:sldMk cId="737997982" sldId="309"/>
            <ac:grpSpMk id="11" creationId="{6B716136-FB52-9FC4-73E3-B65FA04F50AA}"/>
          </ac:grpSpMkLst>
        </pc:grpChg>
        <pc:grpChg chg="add mod">
          <ac:chgData name="wanda wibisono" userId="7688c47db560505e" providerId="LiveId" clId="{1E309D5E-3F0E-485A-882D-3EB370554D11}" dt="2022-11-22T04:50:34.018" v="181" actId="1038"/>
          <ac:grpSpMkLst>
            <pc:docMk/>
            <pc:sldMk cId="737997982" sldId="309"/>
            <ac:grpSpMk id="15" creationId="{D7F42BB9-9DC1-719C-2525-DC0F687FE193}"/>
          </ac:grpSpMkLst>
        </pc:grpChg>
        <pc:grpChg chg="add mod">
          <ac:chgData name="wanda wibisono" userId="7688c47db560505e" providerId="LiveId" clId="{1E309D5E-3F0E-485A-882D-3EB370554D11}" dt="2022-11-22T04:50:34.018" v="181" actId="1038"/>
          <ac:grpSpMkLst>
            <pc:docMk/>
            <pc:sldMk cId="737997982" sldId="309"/>
            <ac:grpSpMk id="18" creationId="{66C8662E-1BF5-65A6-64A7-FDAE30108FF0}"/>
          </ac:grpSpMkLst>
        </pc:grpChg>
        <pc:grpChg chg="add mod">
          <ac:chgData name="wanda wibisono" userId="7688c47db560505e" providerId="LiveId" clId="{1E309D5E-3F0E-485A-882D-3EB370554D11}" dt="2022-11-22T04:50:34.018" v="181" actId="1038"/>
          <ac:grpSpMkLst>
            <pc:docMk/>
            <pc:sldMk cId="737997982" sldId="309"/>
            <ac:grpSpMk id="21" creationId="{90CEAB34-725C-08CB-C834-11B8C363001D}"/>
          </ac:grpSpMkLst>
        </pc:grpChg>
        <pc:grpChg chg="add mod">
          <ac:chgData name="wanda wibisono" userId="7688c47db560505e" providerId="LiveId" clId="{1E309D5E-3F0E-485A-882D-3EB370554D11}" dt="2022-11-22T04:50:34.018" v="181" actId="1038"/>
          <ac:grpSpMkLst>
            <pc:docMk/>
            <pc:sldMk cId="737997982" sldId="309"/>
            <ac:grpSpMk id="24" creationId="{B66A845A-5DE2-0F65-A4D2-54A3225EDA2A}"/>
          </ac:grpSpMkLst>
        </pc:grpChg>
        <pc:picChg chg="add mod">
          <ac:chgData name="wanda wibisono" userId="7688c47db560505e" providerId="LiveId" clId="{1E309D5E-3F0E-485A-882D-3EB370554D11}" dt="2022-11-22T04:50:34.018" v="181" actId="1038"/>
          <ac:picMkLst>
            <pc:docMk/>
            <pc:sldMk cId="737997982" sldId="309"/>
            <ac:picMk id="3" creationId="{20C2A503-B85A-5455-B29E-AFCE69C70185}"/>
          </ac:picMkLst>
        </pc:picChg>
        <pc:picChg chg="del">
          <ac:chgData name="wanda wibisono" userId="7688c47db560505e" providerId="LiveId" clId="{1E309D5E-3F0E-485A-882D-3EB370554D11}" dt="2022-11-22T04:50:01.013" v="163" actId="478"/>
          <ac:picMkLst>
            <pc:docMk/>
            <pc:sldMk cId="737997982" sldId="309"/>
            <ac:picMk id="6" creationId="{AE7B9CDD-1E8D-C5F6-42ED-9CF542685354}"/>
          </ac:picMkLst>
        </pc:picChg>
        <pc:picChg chg="mod">
          <ac:chgData name="wanda wibisono" userId="7688c47db560505e" providerId="LiveId" clId="{1E309D5E-3F0E-485A-882D-3EB370554D11}" dt="2022-11-22T04:50:10.333" v="166"/>
          <ac:picMkLst>
            <pc:docMk/>
            <pc:sldMk cId="737997982" sldId="309"/>
            <ac:picMk id="10" creationId="{9E2B1215-5202-8CFF-C731-DAC39CC76B83}"/>
          </ac:picMkLst>
        </pc:picChg>
        <pc:picChg chg="mod">
          <ac:chgData name="wanda wibisono" userId="7688c47db560505e" providerId="LiveId" clId="{1E309D5E-3F0E-485A-882D-3EB370554D11}" dt="2022-11-22T04:50:10.333" v="166"/>
          <ac:picMkLst>
            <pc:docMk/>
            <pc:sldMk cId="737997982" sldId="309"/>
            <ac:picMk id="14" creationId="{1FCF08A6-E4A3-D948-73C2-10DA1714ED54}"/>
          </ac:picMkLst>
        </pc:picChg>
        <pc:picChg chg="mod">
          <ac:chgData name="wanda wibisono" userId="7688c47db560505e" providerId="LiveId" clId="{1E309D5E-3F0E-485A-882D-3EB370554D11}" dt="2022-11-22T04:50:10.333" v="166"/>
          <ac:picMkLst>
            <pc:docMk/>
            <pc:sldMk cId="737997982" sldId="309"/>
            <ac:picMk id="17" creationId="{15E4F68D-C567-EC9F-E04B-8CD15E1F1F3E}"/>
          </ac:picMkLst>
        </pc:picChg>
        <pc:picChg chg="mod">
          <ac:chgData name="wanda wibisono" userId="7688c47db560505e" providerId="LiveId" clId="{1E309D5E-3F0E-485A-882D-3EB370554D11}" dt="2022-11-22T04:50:10.333" v="166"/>
          <ac:picMkLst>
            <pc:docMk/>
            <pc:sldMk cId="737997982" sldId="309"/>
            <ac:picMk id="20" creationId="{E2C606A4-C868-B457-205C-87C79E47D6E3}"/>
          </ac:picMkLst>
        </pc:picChg>
        <pc:picChg chg="mod">
          <ac:chgData name="wanda wibisono" userId="7688c47db560505e" providerId="LiveId" clId="{1E309D5E-3F0E-485A-882D-3EB370554D11}" dt="2022-11-22T04:50:10.333" v="166"/>
          <ac:picMkLst>
            <pc:docMk/>
            <pc:sldMk cId="737997982" sldId="309"/>
            <ac:picMk id="23" creationId="{AA6A8D67-1986-2468-5886-85A1BED3E0C5}"/>
          </ac:picMkLst>
        </pc:picChg>
        <pc:picChg chg="mod">
          <ac:chgData name="wanda wibisono" userId="7688c47db560505e" providerId="LiveId" clId="{1E309D5E-3F0E-485A-882D-3EB370554D11}" dt="2022-11-22T04:50:10.333" v="166"/>
          <ac:picMkLst>
            <pc:docMk/>
            <pc:sldMk cId="737997982" sldId="309"/>
            <ac:picMk id="26" creationId="{1EA1B277-7181-7CEA-0556-692DE6D4BDC0}"/>
          </ac:picMkLst>
        </pc:picChg>
      </pc:sldChg>
      <pc:sldChg chg="del">
        <pc:chgData name="wanda wibisono" userId="7688c47db560505e" providerId="LiveId" clId="{1E309D5E-3F0E-485A-882D-3EB370554D11}" dt="2022-11-22T04:48:18.168" v="126" actId="47"/>
        <pc:sldMkLst>
          <pc:docMk/>
          <pc:sldMk cId="1693771698" sldId="309"/>
        </pc:sldMkLst>
      </pc:sldChg>
      <pc:sldChg chg="addSp delSp modSp add mod">
        <pc:chgData name="wanda wibisono" userId="7688c47db560505e" providerId="LiveId" clId="{1E309D5E-3F0E-485A-882D-3EB370554D11}" dt="2022-11-22T04:53:56.387" v="230" actId="207"/>
        <pc:sldMkLst>
          <pc:docMk/>
          <pc:sldMk cId="1500979940" sldId="310"/>
        </pc:sldMkLst>
        <pc:spChg chg="del">
          <ac:chgData name="wanda wibisono" userId="7688c47db560505e" providerId="LiveId" clId="{1E309D5E-3F0E-485A-882D-3EB370554D11}" dt="2022-11-22T04:52:30.025" v="195" actId="478"/>
          <ac:spMkLst>
            <pc:docMk/>
            <pc:sldMk cId="1500979940" sldId="310"/>
            <ac:spMk id="2" creationId="{4B61F460-2174-EE3E-8993-A1AEDEE3A87E}"/>
          </ac:spMkLst>
        </pc:spChg>
        <pc:spChg chg="add mod">
          <ac:chgData name="wanda wibisono" userId="7688c47db560505e" providerId="LiveId" clId="{1E309D5E-3F0E-485A-882D-3EB370554D11}" dt="2022-11-22T04:53:56.387" v="230" actId="207"/>
          <ac:spMkLst>
            <pc:docMk/>
            <pc:sldMk cId="1500979940" sldId="310"/>
            <ac:spMk id="3" creationId="{9B60051E-D754-484C-53E5-88742A5DCE14}"/>
          </ac:spMkLst>
        </pc:spChg>
        <pc:spChg chg="mod">
          <ac:chgData name="wanda wibisono" userId="7688c47db560505e" providerId="LiveId" clId="{1E309D5E-3F0E-485A-882D-3EB370554D11}" dt="2022-11-22T04:52:21.833" v="194" actId="120"/>
          <ac:spMkLst>
            <pc:docMk/>
            <pc:sldMk cId="1500979940" sldId="310"/>
            <ac:spMk id="5" creationId="{8148F0FA-4363-3ED9-8635-29C660034CAC}"/>
          </ac:spMkLst>
        </pc:spChg>
        <pc:spChg chg="del">
          <ac:chgData name="wanda wibisono" userId="7688c47db560505e" providerId="LiveId" clId="{1E309D5E-3F0E-485A-882D-3EB370554D11}" dt="2022-11-22T04:52:30.025" v="195" actId="478"/>
          <ac:spMkLst>
            <pc:docMk/>
            <pc:sldMk cId="1500979940" sldId="310"/>
            <ac:spMk id="7" creationId="{E41131BA-16CE-E63B-E2C4-82EE0BED63A2}"/>
          </ac:spMkLst>
        </pc:spChg>
        <pc:spChg chg="add mod">
          <ac:chgData name="wanda wibisono" userId="7688c47db560505e" providerId="LiveId" clId="{1E309D5E-3F0E-485A-882D-3EB370554D11}" dt="2022-11-22T04:53:56.387" v="230" actId="207"/>
          <ac:spMkLst>
            <pc:docMk/>
            <pc:sldMk cId="1500979940" sldId="310"/>
            <ac:spMk id="8" creationId="{4FDAA2D6-C2C7-2110-A513-448A6839B54D}"/>
          </ac:spMkLst>
        </pc:spChg>
        <pc:spChg chg="add mod">
          <ac:chgData name="wanda wibisono" userId="7688c47db560505e" providerId="LiveId" clId="{1E309D5E-3F0E-485A-882D-3EB370554D11}" dt="2022-11-22T04:53:56.387" v="230" actId="207"/>
          <ac:spMkLst>
            <pc:docMk/>
            <pc:sldMk cId="1500979940" sldId="310"/>
            <ac:spMk id="9" creationId="{E742F89E-9025-93DB-8FD3-C33DC76E23C1}"/>
          </ac:spMkLst>
        </pc:spChg>
        <pc:spChg chg="add mod">
          <ac:chgData name="wanda wibisono" userId="7688c47db560505e" providerId="LiveId" clId="{1E309D5E-3F0E-485A-882D-3EB370554D11}" dt="2022-11-22T04:53:56.387" v="230" actId="207"/>
          <ac:spMkLst>
            <pc:docMk/>
            <pc:sldMk cId="1500979940" sldId="310"/>
            <ac:spMk id="10" creationId="{12F418F7-6192-D35C-8877-6E082A4A7314}"/>
          </ac:spMkLst>
        </pc:spChg>
        <pc:spChg chg="add mod">
          <ac:chgData name="wanda wibisono" userId="7688c47db560505e" providerId="LiveId" clId="{1E309D5E-3F0E-485A-882D-3EB370554D11}" dt="2022-11-22T04:53:56.387" v="230" actId="207"/>
          <ac:spMkLst>
            <pc:docMk/>
            <pc:sldMk cId="1500979940" sldId="310"/>
            <ac:spMk id="11" creationId="{D85088FD-90B8-7EE4-FD75-4944E44CE6DF}"/>
          </ac:spMkLst>
        </pc:spChg>
        <pc:spChg chg="add mod">
          <ac:chgData name="wanda wibisono" userId="7688c47db560505e" providerId="LiveId" clId="{1E309D5E-3F0E-485A-882D-3EB370554D11}" dt="2022-11-22T04:53:06.561" v="202" actId="1076"/>
          <ac:spMkLst>
            <pc:docMk/>
            <pc:sldMk cId="1500979940" sldId="310"/>
            <ac:spMk id="13" creationId="{EA9BF220-FD6A-02F4-9221-B9415A1DBDCC}"/>
          </ac:spMkLst>
        </pc:spChg>
        <pc:spChg chg="add mod">
          <ac:chgData name="wanda wibisono" userId="7688c47db560505e" providerId="LiveId" clId="{1E309D5E-3F0E-485A-882D-3EB370554D11}" dt="2022-11-22T04:53:56.387" v="230" actId="207"/>
          <ac:spMkLst>
            <pc:docMk/>
            <pc:sldMk cId="1500979940" sldId="310"/>
            <ac:spMk id="14" creationId="{B4185D58-3CDA-1205-D949-86E6A4CED376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15" creationId="{15271F8B-5A58-E1FE-90CB-1A08BA954DED}"/>
          </ac:spMkLst>
        </pc:spChg>
        <pc:spChg chg="add mod">
          <ac:chgData name="wanda wibisono" userId="7688c47db560505e" providerId="LiveId" clId="{1E309D5E-3F0E-485A-882D-3EB370554D11}" dt="2022-11-22T04:53:56.387" v="230" actId="207"/>
          <ac:spMkLst>
            <pc:docMk/>
            <pc:sldMk cId="1500979940" sldId="310"/>
            <ac:spMk id="16" creationId="{D5B60808-543E-BA88-3875-2326882BADE0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17" creationId="{10CE24D1-B1AF-F331-D202-346914AA7A12}"/>
          </ac:spMkLst>
        </pc:spChg>
        <pc:spChg chg="add mod">
          <ac:chgData name="wanda wibisono" userId="7688c47db560505e" providerId="LiveId" clId="{1E309D5E-3F0E-485A-882D-3EB370554D11}" dt="2022-11-22T04:53:56.387" v="230" actId="207"/>
          <ac:spMkLst>
            <pc:docMk/>
            <pc:sldMk cId="1500979940" sldId="310"/>
            <ac:spMk id="18" creationId="{3BFFF418-EE2D-E449-CD35-A17D3F46722F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19" creationId="{BB966F7B-A948-24EF-D87A-3EFAE4C429E5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20" creationId="{4E1F436B-7F78-160B-C3F5-7C20AF73479B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21" creationId="{14832A88-EEE9-16AC-BE7D-73961CCFDA06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22" creationId="{7B33AF86-225C-5AE9-39C8-7900F800CB2E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23" creationId="{6CAB2FB1-ED73-7FB6-7E4D-597C978149FB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24" creationId="{DEBFFC89-8A6D-FBDD-7345-5567702E1CBB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25" creationId="{B5C6D217-0FA5-6050-1296-430E34E67C57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26" creationId="{003C2C3B-8BDE-9CD8-9DB9-B165AB373DD4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27" creationId="{156285F8-A249-929D-AA05-14542AE3EDF9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28" creationId="{4B014385-FCD2-355B-8F9A-E5A942A5864D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29" creationId="{BB48D68D-9260-FEDE-F61E-E2B35DE09BAC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30" creationId="{39BFA3DE-C96B-C346-D518-8B73EFDD4B6A}"/>
          </ac:spMkLst>
        </pc:spChg>
        <pc:spChg chg="add mod">
          <ac:chgData name="wanda wibisono" userId="7688c47db560505e" providerId="LiveId" clId="{1E309D5E-3F0E-485A-882D-3EB370554D11}" dt="2022-11-22T04:52:46.556" v="196"/>
          <ac:spMkLst>
            <pc:docMk/>
            <pc:sldMk cId="1500979940" sldId="310"/>
            <ac:spMk id="31" creationId="{0364DF06-C031-E3A0-4019-555427C83A39}"/>
          </ac:spMkLst>
        </pc:spChg>
        <pc:spChg chg="add mod ord">
          <ac:chgData name="wanda wibisono" userId="7688c47db560505e" providerId="LiveId" clId="{1E309D5E-3F0E-485A-882D-3EB370554D11}" dt="2022-11-22T04:53:09.515" v="204" actId="1076"/>
          <ac:spMkLst>
            <pc:docMk/>
            <pc:sldMk cId="1500979940" sldId="310"/>
            <ac:spMk id="33" creationId="{B51E8C97-1C9F-764B-31D7-54227F165602}"/>
          </ac:spMkLst>
        </pc:spChg>
        <pc:spChg chg="add mod ord">
          <ac:chgData name="wanda wibisono" userId="7688c47db560505e" providerId="LiveId" clId="{1E309D5E-3F0E-485A-882D-3EB370554D11}" dt="2022-11-22T04:53:02.868" v="200" actId="171"/>
          <ac:spMkLst>
            <pc:docMk/>
            <pc:sldMk cId="1500979940" sldId="310"/>
            <ac:spMk id="34" creationId="{F0A43BCD-2A28-57A6-E4F0-6140580FC264}"/>
          </ac:spMkLst>
        </pc:spChg>
        <pc:spChg chg="add mod ord">
          <ac:chgData name="wanda wibisono" userId="7688c47db560505e" providerId="LiveId" clId="{1E309D5E-3F0E-485A-882D-3EB370554D11}" dt="2022-11-22T04:53:02.868" v="200" actId="171"/>
          <ac:spMkLst>
            <pc:docMk/>
            <pc:sldMk cId="1500979940" sldId="310"/>
            <ac:spMk id="35" creationId="{C5454810-DBF8-AC57-0B22-D6A77B36514F}"/>
          </ac:spMkLst>
        </pc:spChg>
        <pc:spChg chg="add mod ord">
          <ac:chgData name="wanda wibisono" userId="7688c47db560505e" providerId="LiveId" clId="{1E309D5E-3F0E-485A-882D-3EB370554D11}" dt="2022-11-22T04:53:02.868" v="200" actId="171"/>
          <ac:spMkLst>
            <pc:docMk/>
            <pc:sldMk cId="1500979940" sldId="310"/>
            <ac:spMk id="36" creationId="{CAB5326A-0B45-CF87-AEAC-366C81DC35BA}"/>
          </ac:spMkLst>
        </pc:spChg>
        <pc:spChg chg="add mod ord">
          <ac:chgData name="wanda wibisono" userId="7688c47db560505e" providerId="LiveId" clId="{1E309D5E-3F0E-485A-882D-3EB370554D11}" dt="2022-11-22T04:53:02.868" v="200" actId="171"/>
          <ac:spMkLst>
            <pc:docMk/>
            <pc:sldMk cId="1500979940" sldId="310"/>
            <ac:spMk id="37" creationId="{EF0CE50F-8DD4-CE22-8E64-A51346BCD4D2}"/>
          </ac:spMkLst>
        </pc:spChg>
        <pc:spChg chg="add mod ord">
          <ac:chgData name="wanda wibisono" userId="7688c47db560505e" providerId="LiveId" clId="{1E309D5E-3F0E-485A-882D-3EB370554D11}" dt="2022-11-22T04:53:02.868" v="200" actId="171"/>
          <ac:spMkLst>
            <pc:docMk/>
            <pc:sldMk cId="1500979940" sldId="310"/>
            <ac:spMk id="38" creationId="{E3F87BAF-FA59-0A6A-809E-59DA5FE2EB0C}"/>
          </ac:spMkLst>
        </pc:spChg>
        <pc:spChg chg="add mod ord">
          <ac:chgData name="wanda wibisono" userId="7688c47db560505e" providerId="LiveId" clId="{1E309D5E-3F0E-485A-882D-3EB370554D11}" dt="2022-11-22T04:53:02.868" v="200" actId="171"/>
          <ac:spMkLst>
            <pc:docMk/>
            <pc:sldMk cId="1500979940" sldId="310"/>
            <ac:spMk id="39" creationId="{097D0A9A-7A02-1E0A-85EF-D50EB643C722}"/>
          </ac:spMkLst>
        </pc:spChg>
        <pc:spChg chg="add mod">
          <ac:chgData name="wanda wibisono" userId="7688c47db560505e" providerId="LiveId" clId="{1E309D5E-3F0E-485A-882D-3EB370554D11}" dt="2022-11-22T04:53:31.490" v="229" actId="1036"/>
          <ac:spMkLst>
            <pc:docMk/>
            <pc:sldMk cId="1500979940" sldId="310"/>
            <ac:spMk id="40" creationId="{D3A3985A-35C7-FC04-BACE-BC93BF9C4917}"/>
          </ac:spMkLst>
        </pc:spChg>
        <pc:spChg chg="add mod">
          <ac:chgData name="wanda wibisono" userId="7688c47db560505e" providerId="LiveId" clId="{1E309D5E-3F0E-485A-882D-3EB370554D11}" dt="2022-11-22T04:53:31.490" v="229" actId="1036"/>
          <ac:spMkLst>
            <pc:docMk/>
            <pc:sldMk cId="1500979940" sldId="310"/>
            <ac:spMk id="41" creationId="{102F11B7-D90F-EFEB-042A-8034DF0C5476}"/>
          </ac:spMkLst>
        </pc:spChg>
        <pc:spChg chg="add mod">
          <ac:chgData name="wanda wibisono" userId="7688c47db560505e" providerId="LiveId" clId="{1E309D5E-3F0E-485A-882D-3EB370554D11}" dt="2022-11-22T04:53:31.490" v="229" actId="1036"/>
          <ac:spMkLst>
            <pc:docMk/>
            <pc:sldMk cId="1500979940" sldId="310"/>
            <ac:spMk id="42" creationId="{932C9AE3-01D8-14CC-3651-975E60F1EF4F}"/>
          </ac:spMkLst>
        </pc:spChg>
        <pc:spChg chg="add mod">
          <ac:chgData name="wanda wibisono" userId="7688c47db560505e" providerId="LiveId" clId="{1E309D5E-3F0E-485A-882D-3EB370554D11}" dt="2022-11-22T04:53:31.490" v="229" actId="1036"/>
          <ac:spMkLst>
            <pc:docMk/>
            <pc:sldMk cId="1500979940" sldId="310"/>
            <ac:spMk id="43" creationId="{AEC82549-055D-9344-155E-8621B0335165}"/>
          </ac:spMkLst>
        </pc:spChg>
        <pc:spChg chg="add mod">
          <ac:chgData name="wanda wibisono" userId="7688c47db560505e" providerId="LiveId" clId="{1E309D5E-3F0E-485A-882D-3EB370554D11}" dt="2022-11-22T04:53:31.490" v="229" actId="1036"/>
          <ac:spMkLst>
            <pc:docMk/>
            <pc:sldMk cId="1500979940" sldId="310"/>
            <ac:spMk id="44" creationId="{A2B7FBB6-BBBC-4BD0-8982-A89350685F0B}"/>
          </ac:spMkLst>
        </pc:spChg>
        <pc:spChg chg="add mod">
          <ac:chgData name="wanda wibisono" userId="7688c47db560505e" providerId="LiveId" clId="{1E309D5E-3F0E-485A-882D-3EB370554D11}" dt="2022-11-22T04:53:31.490" v="229" actId="1036"/>
          <ac:spMkLst>
            <pc:docMk/>
            <pc:sldMk cId="1500979940" sldId="310"/>
            <ac:spMk id="45" creationId="{F90F6830-DA39-F05A-51E4-7125E950652F}"/>
          </ac:spMkLst>
        </pc:spChg>
        <pc:spChg chg="add mod">
          <ac:chgData name="wanda wibisono" userId="7688c47db560505e" providerId="LiveId" clId="{1E309D5E-3F0E-485A-882D-3EB370554D11}" dt="2022-11-22T04:53:31.490" v="229" actId="1036"/>
          <ac:spMkLst>
            <pc:docMk/>
            <pc:sldMk cId="1500979940" sldId="310"/>
            <ac:spMk id="46" creationId="{E1AB1DCD-0AC8-102D-41B2-52BA1094A987}"/>
          </ac:spMkLst>
        </pc:spChg>
        <pc:spChg chg="add mod">
          <ac:chgData name="wanda wibisono" userId="7688c47db560505e" providerId="LiveId" clId="{1E309D5E-3F0E-485A-882D-3EB370554D11}" dt="2022-11-22T04:53:31.490" v="229" actId="1036"/>
          <ac:spMkLst>
            <pc:docMk/>
            <pc:sldMk cId="1500979940" sldId="310"/>
            <ac:spMk id="47" creationId="{184A03A5-54A9-C373-9388-A58580C34990}"/>
          </ac:spMkLst>
        </pc:spChg>
        <pc:picChg chg="del">
          <ac:chgData name="wanda wibisono" userId="7688c47db560505e" providerId="LiveId" clId="{1E309D5E-3F0E-485A-882D-3EB370554D11}" dt="2022-11-22T04:52:30.025" v="195" actId="478"/>
          <ac:picMkLst>
            <pc:docMk/>
            <pc:sldMk cId="1500979940" sldId="310"/>
            <ac:picMk id="6" creationId="{AE7B9CDD-1E8D-C5F6-42ED-9CF542685354}"/>
          </ac:picMkLst>
        </pc:picChg>
        <pc:picChg chg="add mod">
          <ac:chgData name="wanda wibisono" userId="7688c47db560505e" providerId="LiveId" clId="{1E309D5E-3F0E-485A-882D-3EB370554D11}" dt="2022-11-22T04:52:46.556" v="196"/>
          <ac:picMkLst>
            <pc:docMk/>
            <pc:sldMk cId="1500979940" sldId="310"/>
            <ac:picMk id="32" creationId="{9007BE22-0B76-49B6-3901-C6E051B74F79}"/>
          </ac:picMkLst>
        </pc:picChg>
      </pc:sldChg>
      <pc:sldChg chg="del">
        <pc:chgData name="wanda wibisono" userId="7688c47db560505e" providerId="LiveId" clId="{1E309D5E-3F0E-485A-882D-3EB370554D11}" dt="2022-11-22T04:48:11.371" v="124" actId="47"/>
        <pc:sldMkLst>
          <pc:docMk/>
          <pc:sldMk cId="3478926818" sldId="310"/>
        </pc:sldMkLst>
      </pc:sldChg>
      <pc:sldChg chg="del">
        <pc:chgData name="wanda wibisono" userId="7688c47db560505e" providerId="LiveId" clId="{1E309D5E-3F0E-485A-882D-3EB370554D11}" dt="2022-11-22T04:48:10.476" v="123" actId="47"/>
        <pc:sldMkLst>
          <pc:docMk/>
          <pc:sldMk cId="1331333951" sldId="311"/>
        </pc:sldMkLst>
      </pc:sldChg>
      <pc:sldChg chg="addSp delSp modSp add mod">
        <pc:chgData name="wanda wibisono" userId="7688c47db560505e" providerId="LiveId" clId="{1E309D5E-3F0E-485A-882D-3EB370554D11}" dt="2022-11-22T04:55:19.334" v="240"/>
        <pc:sldMkLst>
          <pc:docMk/>
          <pc:sldMk cId="1724590240" sldId="311"/>
        </pc:sldMkLst>
        <pc:spChg chg="del">
          <ac:chgData name="wanda wibisono" userId="7688c47db560505e" providerId="LiveId" clId="{1E309D5E-3F0E-485A-882D-3EB370554D11}" dt="2022-11-22T04:54:52.451" v="237" actId="478"/>
          <ac:spMkLst>
            <pc:docMk/>
            <pc:sldMk cId="1724590240" sldId="311"/>
            <ac:spMk id="2" creationId="{4B61F460-2174-EE3E-8993-A1AEDEE3A87E}"/>
          </ac:spMkLst>
        </pc:spChg>
        <pc:spChg chg="mod">
          <ac:chgData name="wanda wibisono" userId="7688c47db560505e" providerId="LiveId" clId="{1E309D5E-3F0E-485A-882D-3EB370554D11}" dt="2022-11-22T04:54:47.160" v="235" actId="20577"/>
          <ac:spMkLst>
            <pc:docMk/>
            <pc:sldMk cId="1724590240" sldId="311"/>
            <ac:spMk id="5" creationId="{8148F0FA-4363-3ED9-8635-29C660034CAC}"/>
          </ac:spMkLst>
        </pc:spChg>
        <pc:spChg chg="del">
          <ac:chgData name="wanda wibisono" userId="7688c47db560505e" providerId="LiveId" clId="{1E309D5E-3F0E-485A-882D-3EB370554D11}" dt="2022-11-22T04:54:52.451" v="237" actId="478"/>
          <ac:spMkLst>
            <pc:docMk/>
            <pc:sldMk cId="1724590240" sldId="311"/>
            <ac:spMk id="7" creationId="{E41131BA-16CE-E63B-E2C4-82EE0BED63A2}"/>
          </ac:spMkLst>
        </pc:spChg>
        <pc:spChg chg="mod">
          <ac:chgData name="wanda wibisono" userId="7688c47db560505e" providerId="LiveId" clId="{1E309D5E-3F0E-485A-882D-3EB370554D11}" dt="2022-11-22T04:54:56.864" v="238"/>
          <ac:spMkLst>
            <pc:docMk/>
            <pc:sldMk cId="1724590240" sldId="311"/>
            <ac:spMk id="11" creationId="{7428E6D4-7A16-97DA-DB4B-988363B20C43}"/>
          </ac:spMkLst>
        </pc:spChg>
        <pc:spChg chg="add mod">
          <ac:chgData name="wanda wibisono" userId="7688c47db560505e" providerId="LiveId" clId="{1E309D5E-3F0E-485A-882D-3EB370554D11}" dt="2022-11-22T04:55:19.334" v="240"/>
          <ac:spMkLst>
            <pc:docMk/>
            <pc:sldMk cId="1724590240" sldId="311"/>
            <ac:spMk id="21" creationId="{807F3EA0-CB8C-9C1D-278C-5AD29A9D86D0}"/>
          </ac:spMkLst>
        </pc:spChg>
        <pc:spChg chg="add mod">
          <ac:chgData name="wanda wibisono" userId="7688c47db560505e" providerId="LiveId" clId="{1E309D5E-3F0E-485A-882D-3EB370554D11}" dt="2022-11-22T04:55:19.334" v="240"/>
          <ac:spMkLst>
            <pc:docMk/>
            <pc:sldMk cId="1724590240" sldId="311"/>
            <ac:spMk id="22" creationId="{AA34EDE1-3588-000D-E163-9D5C12723398}"/>
          </ac:spMkLst>
        </pc:spChg>
        <pc:spChg chg="add mod">
          <ac:chgData name="wanda wibisono" userId="7688c47db560505e" providerId="LiveId" clId="{1E309D5E-3F0E-485A-882D-3EB370554D11}" dt="2022-11-22T04:55:19.334" v="240"/>
          <ac:spMkLst>
            <pc:docMk/>
            <pc:sldMk cId="1724590240" sldId="311"/>
            <ac:spMk id="23" creationId="{ACB8C659-787D-BE82-FE92-2B2B04804738}"/>
          </ac:spMkLst>
        </pc:spChg>
        <pc:spChg chg="add mod">
          <ac:chgData name="wanda wibisono" userId="7688c47db560505e" providerId="LiveId" clId="{1E309D5E-3F0E-485A-882D-3EB370554D11}" dt="2022-11-22T04:55:19.334" v="240"/>
          <ac:spMkLst>
            <pc:docMk/>
            <pc:sldMk cId="1724590240" sldId="311"/>
            <ac:spMk id="24" creationId="{BAE69F92-4EB3-6A96-2702-6D85B16C8103}"/>
          </ac:spMkLst>
        </pc:spChg>
        <pc:spChg chg="add mod">
          <ac:chgData name="wanda wibisono" userId="7688c47db560505e" providerId="LiveId" clId="{1E309D5E-3F0E-485A-882D-3EB370554D11}" dt="2022-11-22T04:55:19.334" v="240"/>
          <ac:spMkLst>
            <pc:docMk/>
            <pc:sldMk cId="1724590240" sldId="311"/>
            <ac:spMk id="25" creationId="{7DA42AEF-BA2E-1AB2-B27F-DD5D36EF9243}"/>
          </ac:spMkLst>
        </pc:spChg>
        <pc:spChg chg="add mod">
          <ac:chgData name="wanda wibisono" userId="7688c47db560505e" providerId="LiveId" clId="{1E309D5E-3F0E-485A-882D-3EB370554D11}" dt="2022-11-22T04:55:19.334" v="240"/>
          <ac:spMkLst>
            <pc:docMk/>
            <pc:sldMk cId="1724590240" sldId="311"/>
            <ac:spMk id="26" creationId="{35BA801F-E168-2D02-A6C5-8E2DD798AF01}"/>
          </ac:spMkLst>
        </pc:spChg>
        <pc:spChg chg="add mod">
          <ac:chgData name="wanda wibisono" userId="7688c47db560505e" providerId="LiveId" clId="{1E309D5E-3F0E-485A-882D-3EB370554D11}" dt="2022-11-22T04:55:19.334" v="240"/>
          <ac:spMkLst>
            <pc:docMk/>
            <pc:sldMk cId="1724590240" sldId="311"/>
            <ac:spMk id="27" creationId="{18AA923E-E50C-A5E2-3C30-24EB63C20DDB}"/>
          </ac:spMkLst>
        </pc:spChg>
        <pc:spChg chg="add mod">
          <ac:chgData name="wanda wibisono" userId="7688c47db560505e" providerId="LiveId" clId="{1E309D5E-3F0E-485A-882D-3EB370554D11}" dt="2022-11-22T04:55:19.334" v="240"/>
          <ac:spMkLst>
            <pc:docMk/>
            <pc:sldMk cId="1724590240" sldId="311"/>
            <ac:spMk id="28" creationId="{CB948B0C-9B94-8B0C-B7C4-A8ED42B4578D}"/>
          </ac:spMkLst>
        </pc:spChg>
        <pc:grpChg chg="add mod">
          <ac:chgData name="wanda wibisono" userId="7688c47db560505e" providerId="LiveId" clId="{1E309D5E-3F0E-485A-882D-3EB370554D11}" dt="2022-11-22T04:54:56.864" v="238"/>
          <ac:grpSpMkLst>
            <pc:docMk/>
            <pc:sldMk cId="1724590240" sldId="311"/>
            <ac:grpSpMk id="3" creationId="{E5CBCBDD-DE0C-90CD-6029-6D5A25FC490D}"/>
          </ac:grpSpMkLst>
        </pc:grpChg>
        <pc:grpChg chg="mod">
          <ac:chgData name="wanda wibisono" userId="7688c47db560505e" providerId="LiveId" clId="{1E309D5E-3F0E-485A-882D-3EB370554D11}" dt="2022-11-22T04:54:56.864" v="238"/>
          <ac:grpSpMkLst>
            <pc:docMk/>
            <pc:sldMk cId="1724590240" sldId="311"/>
            <ac:grpSpMk id="8" creationId="{640FD191-0CB7-9E6B-DB29-802961EFE243}"/>
          </ac:grpSpMkLst>
        </pc:grpChg>
        <pc:picChg chg="del">
          <ac:chgData name="wanda wibisono" userId="7688c47db560505e" providerId="LiveId" clId="{1E309D5E-3F0E-485A-882D-3EB370554D11}" dt="2022-11-22T04:54:50.235" v="236" actId="478"/>
          <ac:picMkLst>
            <pc:docMk/>
            <pc:sldMk cId="1724590240" sldId="311"/>
            <ac:picMk id="6" creationId="{AE7B9CDD-1E8D-C5F6-42ED-9CF542685354}"/>
          </ac:picMkLst>
        </pc:picChg>
        <pc:picChg chg="mod">
          <ac:chgData name="wanda wibisono" userId="7688c47db560505e" providerId="LiveId" clId="{1E309D5E-3F0E-485A-882D-3EB370554D11}" dt="2022-11-22T04:54:56.864" v="238"/>
          <ac:picMkLst>
            <pc:docMk/>
            <pc:sldMk cId="1724590240" sldId="311"/>
            <ac:picMk id="9" creationId="{2EC01AD4-8C9B-9576-9175-0BECFE27C7DA}"/>
          </ac:picMkLst>
        </pc:picChg>
        <pc:picChg chg="mod">
          <ac:chgData name="wanda wibisono" userId="7688c47db560505e" providerId="LiveId" clId="{1E309D5E-3F0E-485A-882D-3EB370554D11}" dt="2022-11-22T04:54:56.864" v="238"/>
          <ac:picMkLst>
            <pc:docMk/>
            <pc:sldMk cId="1724590240" sldId="311"/>
            <ac:picMk id="10" creationId="{A1E87ED5-FDC5-A5FA-F520-04A758A0BFEF}"/>
          </ac:picMkLst>
        </pc:picChg>
        <pc:picChg chg="add mod">
          <ac:chgData name="wanda wibisono" userId="7688c47db560505e" providerId="LiveId" clId="{1E309D5E-3F0E-485A-882D-3EB370554D11}" dt="2022-11-22T04:55:04.291" v="239"/>
          <ac:picMkLst>
            <pc:docMk/>
            <pc:sldMk cId="1724590240" sldId="311"/>
            <ac:picMk id="13" creationId="{20556561-B8D0-432E-F471-C7C5FD07A5E7}"/>
          </ac:picMkLst>
        </pc:picChg>
        <pc:picChg chg="add mod">
          <ac:chgData name="wanda wibisono" userId="7688c47db560505e" providerId="LiveId" clId="{1E309D5E-3F0E-485A-882D-3EB370554D11}" dt="2022-11-22T04:55:04.291" v="239"/>
          <ac:picMkLst>
            <pc:docMk/>
            <pc:sldMk cId="1724590240" sldId="311"/>
            <ac:picMk id="14" creationId="{A26AAA60-5654-C3D0-C006-43FDC368E8C6}"/>
          </ac:picMkLst>
        </pc:picChg>
        <pc:picChg chg="add mod">
          <ac:chgData name="wanda wibisono" userId="7688c47db560505e" providerId="LiveId" clId="{1E309D5E-3F0E-485A-882D-3EB370554D11}" dt="2022-11-22T04:55:04.291" v="239"/>
          <ac:picMkLst>
            <pc:docMk/>
            <pc:sldMk cId="1724590240" sldId="311"/>
            <ac:picMk id="15" creationId="{000B3AA4-5DF5-3574-DB03-5A855EA60F32}"/>
          </ac:picMkLst>
        </pc:picChg>
        <pc:picChg chg="add mod">
          <ac:chgData name="wanda wibisono" userId="7688c47db560505e" providerId="LiveId" clId="{1E309D5E-3F0E-485A-882D-3EB370554D11}" dt="2022-11-22T04:55:04.291" v="239"/>
          <ac:picMkLst>
            <pc:docMk/>
            <pc:sldMk cId="1724590240" sldId="311"/>
            <ac:picMk id="16" creationId="{EA660570-144C-9E47-3D98-F7F329285055}"/>
          </ac:picMkLst>
        </pc:picChg>
        <pc:picChg chg="add mod">
          <ac:chgData name="wanda wibisono" userId="7688c47db560505e" providerId="LiveId" clId="{1E309D5E-3F0E-485A-882D-3EB370554D11}" dt="2022-11-22T04:55:04.291" v="239"/>
          <ac:picMkLst>
            <pc:docMk/>
            <pc:sldMk cId="1724590240" sldId="311"/>
            <ac:picMk id="17" creationId="{A9B74931-5736-7E9F-77A3-A514CE6B127D}"/>
          </ac:picMkLst>
        </pc:picChg>
        <pc:picChg chg="add mod">
          <ac:chgData name="wanda wibisono" userId="7688c47db560505e" providerId="LiveId" clId="{1E309D5E-3F0E-485A-882D-3EB370554D11}" dt="2022-11-22T04:55:04.291" v="239"/>
          <ac:picMkLst>
            <pc:docMk/>
            <pc:sldMk cId="1724590240" sldId="311"/>
            <ac:picMk id="18" creationId="{33037D86-7B84-BB1A-07E7-729EDDA9551A}"/>
          </ac:picMkLst>
        </pc:picChg>
        <pc:picChg chg="add mod">
          <ac:chgData name="wanda wibisono" userId="7688c47db560505e" providerId="LiveId" clId="{1E309D5E-3F0E-485A-882D-3EB370554D11}" dt="2022-11-22T04:55:04.291" v="239"/>
          <ac:picMkLst>
            <pc:docMk/>
            <pc:sldMk cId="1724590240" sldId="311"/>
            <ac:picMk id="19" creationId="{E3594241-D840-EE3D-14AC-17FDDD675B10}"/>
          </ac:picMkLst>
        </pc:picChg>
        <pc:picChg chg="add mod">
          <ac:chgData name="wanda wibisono" userId="7688c47db560505e" providerId="LiveId" clId="{1E309D5E-3F0E-485A-882D-3EB370554D11}" dt="2022-11-22T04:55:04.291" v="239"/>
          <ac:picMkLst>
            <pc:docMk/>
            <pc:sldMk cId="1724590240" sldId="311"/>
            <ac:picMk id="20" creationId="{419C73CE-91B6-2B7C-1E59-ED7B106D7640}"/>
          </ac:picMkLst>
        </pc:picChg>
      </pc:sldChg>
      <pc:sldChg chg="addSp delSp modSp add mod">
        <pc:chgData name="wanda wibisono" userId="7688c47db560505e" providerId="LiveId" clId="{1E309D5E-3F0E-485A-882D-3EB370554D11}" dt="2022-11-22T04:56:31.829" v="276" actId="1038"/>
        <pc:sldMkLst>
          <pc:docMk/>
          <pc:sldMk cId="1709256741" sldId="312"/>
        </pc:sldMkLst>
        <pc:spChg chg="del">
          <ac:chgData name="wanda wibisono" userId="7688c47db560505e" providerId="LiveId" clId="{1E309D5E-3F0E-485A-882D-3EB370554D11}" dt="2022-11-22T04:56:03.904" v="242" actId="478"/>
          <ac:spMkLst>
            <pc:docMk/>
            <pc:sldMk cId="1709256741" sldId="312"/>
            <ac:spMk id="2" creationId="{4B61F460-2174-EE3E-8993-A1AEDEE3A87E}"/>
          </ac:spMkLst>
        </pc:spChg>
        <pc:spChg chg="mod">
          <ac:chgData name="wanda wibisono" userId="7688c47db560505e" providerId="LiveId" clId="{1E309D5E-3F0E-485A-882D-3EB370554D11}" dt="2022-11-22T04:56:15.483" v="246" actId="20577"/>
          <ac:spMkLst>
            <pc:docMk/>
            <pc:sldMk cId="1709256741" sldId="312"/>
            <ac:spMk id="5" creationId="{8148F0FA-4363-3ED9-8635-29C660034CAC}"/>
          </ac:spMkLst>
        </pc:spChg>
        <pc:spChg chg="del">
          <ac:chgData name="wanda wibisono" userId="7688c47db560505e" providerId="LiveId" clId="{1E309D5E-3F0E-485A-882D-3EB370554D11}" dt="2022-11-22T04:56:03.904" v="242" actId="478"/>
          <ac:spMkLst>
            <pc:docMk/>
            <pc:sldMk cId="1709256741" sldId="312"/>
            <ac:spMk id="7" creationId="{E41131BA-16CE-E63B-E2C4-82EE0BED63A2}"/>
          </ac:spMkLst>
        </pc:spChg>
        <pc:spChg chg="mod">
          <ac:chgData name="wanda wibisono" userId="7688c47db560505e" providerId="LiveId" clId="{1E309D5E-3F0E-485A-882D-3EB370554D11}" dt="2022-11-22T04:56:25.309" v="247"/>
          <ac:spMkLst>
            <pc:docMk/>
            <pc:sldMk cId="1709256741" sldId="312"/>
            <ac:spMk id="8" creationId="{B85C56A2-A00C-AB79-1EE2-C661554BC1D7}"/>
          </ac:spMkLst>
        </pc:spChg>
        <pc:spChg chg="mod">
          <ac:chgData name="wanda wibisono" userId="7688c47db560505e" providerId="LiveId" clId="{1E309D5E-3F0E-485A-882D-3EB370554D11}" dt="2022-11-22T04:56:25.309" v="247"/>
          <ac:spMkLst>
            <pc:docMk/>
            <pc:sldMk cId="1709256741" sldId="312"/>
            <ac:spMk id="9" creationId="{B1B7BE4C-5F68-5DE3-3368-969276D788CC}"/>
          </ac:spMkLst>
        </pc:spChg>
        <pc:spChg chg="add mod">
          <ac:chgData name="wanda wibisono" userId="7688c47db560505e" providerId="LiveId" clId="{1E309D5E-3F0E-485A-882D-3EB370554D11}" dt="2022-11-22T04:56:31.829" v="276" actId="1038"/>
          <ac:spMkLst>
            <pc:docMk/>
            <pc:sldMk cId="1709256741" sldId="312"/>
            <ac:spMk id="13" creationId="{8FC0F754-D8E9-F99E-B9FF-D29D241B6C25}"/>
          </ac:spMkLst>
        </pc:spChg>
        <pc:spChg chg="add mod">
          <ac:chgData name="wanda wibisono" userId="7688c47db560505e" providerId="LiveId" clId="{1E309D5E-3F0E-485A-882D-3EB370554D11}" dt="2022-11-22T04:56:31.829" v="276" actId="1038"/>
          <ac:spMkLst>
            <pc:docMk/>
            <pc:sldMk cId="1709256741" sldId="312"/>
            <ac:spMk id="14" creationId="{8A54EAA4-0F7D-53F8-30D5-829CEAD6C27B}"/>
          </ac:spMkLst>
        </pc:spChg>
        <pc:spChg chg="add mod">
          <ac:chgData name="wanda wibisono" userId="7688c47db560505e" providerId="LiveId" clId="{1E309D5E-3F0E-485A-882D-3EB370554D11}" dt="2022-11-22T04:56:31.829" v="276" actId="1038"/>
          <ac:spMkLst>
            <pc:docMk/>
            <pc:sldMk cId="1709256741" sldId="312"/>
            <ac:spMk id="15" creationId="{3096DB4F-6062-049F-BAE2-A0E6CD23C264}"/>
          </ac:spMkLst>
        </pc:spChg>
        <pc:spChg chg="add mod">
          <ac:chgData name="wanda wibisono" userId="7688c47db560505e" providerId="LiveId" clId="{1E309D5E-3F0E-485A-882D-3EB370554D11}" dt="2022-11-22T04:56:31.829" v="276" actId="1038"/>
          <ac:spMkLst>
            <pc:docMk/>
            <pc:sldMk cId="1709256741" sldId="312"/>
            <ac:spMk id="16" creationId="{9D26F30F-B277-3833-2830-7FD5AF3729A8}"/>
          </ac:spMkLst>
        </pc:spChg>
        <pc:spChg chg="mod">
          <ac:chgData name="wanda wibisono" userId="7688c47db560505e" providerId="LiveId" clId="{1E309D5E-3F0E-485A-882D-3EB370554D11}" dt="2022-11-22T04:56:25.309" v="247"/>
          <ac:spMkLst>
            <pc:docMk/>
            <pc:sldMk cId="1709256741" sldId="312"/>
            <ac:spMk id="18" creationId="{B00C5D39-673A-BCBF-F402-12C10E9DEA85}"/>
          </ac:spMkLst>
        </pc:spChg>
        <pc:spChg chg="mod">
          <ac:chgData name="wanda wibisono" userId="7688c47db560505e" providerId="LiveId" clId="{1E309D5E-3F0E-485A-882D-3EB370554D11}" dt="2022-11-22T04:56:25.309" v="247"/>
          <ac:spMkLst>
            <pc:docMk/>
            <pc:sldMk cId="1709256741" sldId="312"/>
            <ac:spMk id="21" creationId="{7E39D17C-1ED9-56B5-130C-416E79E48FB0}"/>
          </ac:spMkLst>
        </pc:spChg>
        <pc:grpChg chg="add mod">
          <ac:chgData name="wanda wibisono" userId="7688c47db560505e" providerId="LiveId" clId="{1E309D5E-3F0E-485A-882D-3EB370554D11}" dt="2022-11-22T04:56:31.829" v="276" actId="1038"/>
          <ac:grpSpMkLst>
            <pc:docMk/>
            <pc:sldMk cId="1709256741" sldId="312"/>
            <ac:grpSpMk id="3" creationId="{17283933-CFD1-14CE-9F02-4FAB5E899F18}"/>
          </ac:grpSpMkLst>
        </pc:grpChg>
        <pc:grpChg chg="add mod">
          <ac:chgData name="wanda wibisono" userId="7688c47db560505e" providerId="LiveId" clId="{1E309D5E-3F0E-485A-882D-3EB370554D11}" dt="2022-11-22T04:56:31.829" v="276" actId="1038"/>
          <ac:grpSpMkLst>
            <pc:docMk/>
            <pc:sldMk cId="1709256741" sldId="312"/>
            <ac:grpSpMk id="17" creationId="{3D5A137D-A98F-1C58-A914-231BE91892EE}"/>
          </ac:grpSpMkLst>
        </pc:grpChg>
        <pc:grpChg chg="add mod">
          <ac:chgData name="wanda wibisono" userId="7688c47db560505e" providerId="LiveId" clId="{1E309D5E-3F0E-485A-882D-3EB370554D11}" dt="2022-11-22T04:56:31.829" v="276" actId="1038"/>
          <ac:grpSpMkLst>
            <pc:docMk/>
            <pc:sldMk cId="1709256741" sldId="312"/>
            <ac:grpSpMk id="20" creationId="{10B0ED2E-2366-EE5D-A454-BFB9665624B5}"/>
          </ac:grpSpMkLst>
        </pc:grpChg>
        <pc:picChg chg="del">
          <ac:chgData name="wanda wibisono" userId="7688c47db560505e" providerId="LiveId" clId="{1E309D5E-3F0E-485A-882D-3EB370554D11}" dt="2022-11-22T04:56:03.904" v="242" actId="478"/>
          <ac:picMkLst>
            <pc:docMk/>
            <pc:sldMk cId="1709256741" sldId="312"/>
            <ac:picMk id="6" creationId="{AE7B9CDD-1E8D-C5F6-42ED-9CF542685354}"/>
          </ac:picMkLst>
        </pc:picChg>
        <pc:picChg chg="mod">
          <ac:chgData name="wanda wibisono" userId="7688c47db560505e" providerId="LiveId" clId="{1E309D5E-3F0E-485A-882D-3EB370554D11}" dt="2022-11-22T04:56:25.309" v="247"/>
          <ac:picMkLst>
            <pc:docMk/>
            <pc:sldMk cId="1709256741" sldId="312"/>
            <ac:picMk id="10" creationId="{277BCB15-32AA-D50A-7601-C650A54BD195}"/>
          </ac:picMkLst>
        </pc:picChg>
        <pc:picChg chg="mod">
          <ac:chgData name="wanda wibisono" userId="7688c47db560505e" providerId="LiveId" clId="{1E309D5E-3F0E-485A-882D-3EB370554D11}" dt="2022-11-22T04:56:25.309" v="247"/>
          <ac:picMkLst>
            <pc:docMk/>
            <pc:sldMk cId="1709256741" sldId="312"/>
            <ac:picMk id="11" creationId="{1B98417F-21FB-8A25-EE32-49E66AC1E00F}"/>
          </ac:picMkLst>
        </pc:picChg>
        <pc:picChg chg="mod">
          <ac:chgData name="wanda wibisono" userId="7688c47db560505e" providerId="LiveId" clId="{1E309D5E-3F0E-485A-882D-3EB370554D11}" dt="2022-11-22T04:56:25.309" v="247"/>
          <ac:picMkLst>
            <pc:docMk/>
            <pc:sldMk cId="1709256741" sldId="312"/>
            <ac:picMk id="19" creationId="{19FE00B7-9444-F42F-D4C4-F54B442B6DDD}"/>
          </ac:picMkLst>
        </pc:picChg>
        <pc:picChg chg="mod">
          <ac:chgData name="wanda wibisono" userId="7688c47db560505e" providerId="LiveId" clId="{1E309D5E-3F0E-485A-882D-3EB370554D11}" dt="2022-11-22T04:56:25.309" v="247"/>
          <ac:picMkLst>
            <pc:docMk/>
            <pc:sldMk cId="1709256741" sldId="312"/>
            <ac:picMk id="22" creationId="{694CA059-F1C9-2CB9-8C06-FA091EE9DA35}"/>
          </ac:picMkLst>
        </pc:picChg>
      </pc:sldChg>
      <pc:sldChg chg="del">
        <pc:chgData name="wanda wibisono" userId="7688c47db560505e" providerId="LiveId" clId="{1E309D5E-3F0E-485A-882D-3EB370554D11}" dt="2022-11-22T04:48:09.471" v="122" actId="47"/>
        <pc:sldMkLst>
          <pc:docMk/>
          <pc:sldMk cId="3378621856" sldId="312"/>
        </pc:sldMkLst>
      </pc:sldChg>
      <pc:sldChg chg="addSp delSp modSp add mod">
        <pc:chgData name="wanda wibisono" userId="7688c47db560505e" providerId="LiveId" clId="{1E309D5E-3F0E-485A-882D-3EB370554D11}" dt="2022-11-22T04:57:41.912" v="302" actId="1037"/>
        <pc:sldMkLst>
          <pc:docMk/>
          <pc:sldMk cId="1581083072" sldId="313"/>
        </pc:sldMkLst>
        <pc:spChg chg="del">
          <ac:chgData name="wanda wibisono" userId="7688c47db560505e" providerId="LiveId" clId="{1E309D5E-3F0E-485A-882D-3EB370554D11}" dt="2022-11-22T04:57:07.361" v="282" actId="478"/>
          <ac:spMkLst>
            <pc:docMk/>
            <pc:sldMk cId="1581083072" sldId="313"/>
            <ac:spMk id="2" creationId="{4B61F460-2174-EE3E-8993-A1AEDEE3A87E}"/>
          </ac:spMkLst>
        </pc:spChg>
        <pc:spChg chg="mod">
          <ac:chgData name="wanda wibisono" userId="7688c47db560505e" providerId="LiveId" clId="{1E309D5E-3F0E-485A-882D-3EB370554D11}" dt="2022-11-22T04:57:01.074" v="281" actId="20577"/>
          <ac:spMkLst>
            <pc:docMk/>
            <pc:sldMk cId="1581083072" sldId="313"/>
            <ac:spMk id="5" creationId="{8148F0FA-4363-3ED9-8635-29C660034CAC}"/>
          </ac:spMkLst>
        </pc:spChg>
        <pc:spChg chg="del">
          <ac:chgData name="wanda wibisono" userId="7688c47db560505e" providerId="LiveId" clId="{1E309D5E-3F0E-485A-882D-3EB370554D11}" dt="2022-11-22T04:57:07.361" v="282" actId="478"/>
          <ac:spMkLst>
            <pc:docMk/>
            <pc:sldMk cId="1581083072" sldId="313"/>
            <ac:spMk id="7" creationId="{E41131BA-16CE-E63B-E2C4-82EE0BED63A2}"/>
          </ac:spMkLst>
        </pc:spChg>
        <pc:picChg chg="add mod">
          <ac:chgData name="wanda wibisono" userId="7688c47db560505e" providerId="LiveId" clId="{1E309D5E-3F0E-485A-882D-3EB370554D11}" dt="2022-11-22T04:57:33.257" v="289" actId="1037"/>
          <ac:picMkLst>
            <pc:docMk/>
            <pc:sldMk cId="1581083072" sldId="313"/>
            <ac:picMk id="3" creationId="{52B92920-5A33-94D7-E493-FDACBE6F167F}"/>
          </ac:picMkLst>
        </pc:picChg>
        <pc:picChg chg="del">
          <ac:chgData name="wanda wibisono" userId="7688c47db560505e" providerId="LiveId" clId="{1E309D5E-3F0E-485A-882D-3EB370554D11}" dt="2022-11-22T04:57:07.361" v="282" actId="478"/>
          <ac:picMkLst>
            <pc:docMk/>
            <pc:sldMk cId="1581083072" sldId="313"/>
            <ac:picMk id="6" creationId="{AE7B9CDD-1E8D-C5F6-42ED-9CF542685354}"/>
          </ac:picMkLst>
        </pc:picChg>
        <pc:picChg chg="add mod">
          <ac:chgData name="wanda wibisono" userId="7688c47db560505e" providerId="LiveId" clId="{1E309D5E-3F0E-485A-882D-3EB370554D11}" dt="2022-11-22T04:57:33.257" v="289" actId="1037"/>
          <ac:picMkLst>
            <pc:docMk/>
            <pc:sldMk cId="1581083072" sldId="313"/>
            <ac:picMk id="8" creationId="{7F2CBBBF-A16C-95CE-047B-899C4721DE9F}"/>
          </ac:picMkLst>
        </pc:picChg>
        <pc:picChg chg="add mod">
          <ac:chgData name="wanda wibisono" userId="7688c47db560505e" providerId="LiveId" clId="{1E309D5E-3F0E-485A-882D-3EB370554D11}" dt="2022-11-22T04:57:33.257" v="289" actId="1037"/>
          <ac:picMkLst>
            <pc:docMk/>
            <pc:sldMk cId="1581083072" sldId="313"/>
            <ac:picMk id="9" creationId="{2FAB0CC9-A27F-C596-7162-7A0404D8A49A}"/>
          </ac:picMkLst>
        </pc:picChg>
        <pc:picChg chg="add mod">
          <ac:chgData name="wanda wibisono" userId="7688c47db560505e" providerId="LiveId" clId="{1E309D5E-3F0E-485A-882D-3EB370554D11}" dt="2022-11-22T04:57:41.912" v="302" actId="1037"/>
          <ac:picMkLst>
            <pc:docMk/>
            <pc:sldMk cId="1581083072" sldId="313"/>
            <ac:picMk id="10" creationId="{0DB757EA-F7E4-B3DF-9C04-5E932DDEB4AD}"/>
          </ac:picMkLst>
        </pc:picChg>
        <pc:picChg chg="add mod">
          <ac:chgData name="wanda wibisono" userId="7688c47db560505e" providerId="LiveId" clId="{1E309D5E-3F0E-485A-882D-3EB370554D11}" dt="2022-11-22T04:57:33.257" v="289" actId="1037"/>
          <ac:picMkLst>
            <pc:docMk/>
            <pc:sldMk cId="1581083072" sldId="313"/>
            <ac:picMk id="11" creationId="{16378B1C-399A-8F18-5DF3-8C6DFD054A6B}"/>
          </ac:picMkLst>
        </pc:picChg>
        <pc:picChg chg="add mod">
          <ac:chgData name="wanda wibisono" userId="7688c47db560505e" providerId="LiveId" clId="{1E309D5E-3F0E-485A-882D-3EB370554D11}" dt="2022-11-22T04:57:14.822" v="283"/>
          <ac:picMkLst>
            <pc:docMk/>
            <pc:sldMk cId="1581083072" sldId="313"/>
            <ac:picMk id="13" creationId="{93DA0FDB-EEC7-E2F9-3FD2-82D117691002}"/>
          </ac:picMkLst>
        </pc:picChg>
        <pc:picChg chg="add mod">
          <ac:chgData name="wanda wibisono" userId="7688c47db560505e" providerId="LiveId" clId="{1E309D5E-3F0E-485A-882D-3EB370554D11}" dt="2022-11-22T04:57:14.822" v="283"/>
          <ac:picMkLst>
            <pc:docMk/>
            <pc:sldMk cId="1581083072" sldId="313"/>
            <ac:picMk id="14" creationId="{B293CAA5-04D0-E278-1B4F-558071B9E3EB}"/>
          </ac:picMkLst>
        </pc:picChg>
        <pc:picChg chg="add mod">
          <ac:chgData name="wanda wibisono" userId="7688c47db560505e" providerId="LiveId" clId="{1E309D5E-3F0E-485A-882D-3EB370554D11}" dt="2022-11-22T04:57:33.257" v="289" actId="1037"/>
          <ac:picMkLst>
            <pc:docMk/>
            <pc:sldMk cId="1581083072" sldId="313"/>
            <ac:picMk id="15" creationId="{D4E0CAC7-A7F9-9D0C-4A23-7EE95A15D894}"/>
          </ac:picMkLst>
        </pc:picChg>
        <pc:picChg chg="add mod">
          <ac:chgData name="wanda wibisono" userId="7688c47db560505e" providerId="LiveId" clId="{1E309D5E-3F0E-485A-882D-3EB370554D11}" dt="2022-11-22T04:57:33.257" v="289" actId="1037"/>
          <ac:picMkLst>
            <pc:docMk/>
            <pc:sldMk cId="1581083072" sldId="313"/>
            <ac:picMk id="16" creationId="{D0953760-8BDB-27F6-BC9A-6605733C8B8D}"/>
          </ac:picMkLst>
        </pc:picChg>
        <pc:picChg chg="add mod">
          <ac:chgData name="wanda wibisono" userId="7688c47db560505e" providerId="LiveId" clId="{1E309D5E-3F0E-485A-882D-3EB370554D11}" dt="2022-11-22T04:57:33.257" v="289" actId="1037"/>
          <ac:picMkLst>
            <pc:docMk/>
            <pc:sldMk cId="1581083072" sldId="313"/>
            <ac:picMk id="17" creationId="{23618244-AC7E-BCC4-52FE-4DA64E9AE1D2}"/>
          </ac:picMkLst>
        </pc:picChg>
        <pc:picChg chg="add mod">
          <ac:chgData name="wanda wibisono" userId="7688c47db560505e" providerId="LiveId" clId="{1E309D5E-3F0E-485A-882D-3EB370554D11}" dt="2022-11-22T04:57:14.822" v="283"/>
          <ac:picMkLst>
            <pc:docMk/>
            <pc:sldMk cId="1581083072" sldId="313"/>
            <ac:picMk id="18" creationId="{399B0973-1AF7-082D-83D7-004051131CEB}"/>
          </ac:picMkLst>
        </pc:picChg>
        <pc:picChg chg="add mod">
          <ac:chgData name="wanda wibisono" userId="7688c47db560505e" providerId="LiveId" clId="{1E309D5E-3F0E-485A-882D-3EB370554D11}" dt="2022-11-22T04:57:33.257" v="289" actId="1037"/>
          <ac:picMkLst>
            <pc:docMk/>
            <pc:sldMk cId="1581083072" sldId="313"/>
            <ac:picMk id="19" creationId="{37BC7C7D-2994-388A-470B-1E8A1FDA32BA}"/>
          </ac:picMkLst>
        </pc:picChg>
      </pc:sldChg>
      <pc:sldChg chg="addSp delSp modSp add mod">
        <pc:chgData name="wanda wibisono" userId="7688c47db560505e" providerId="LiveId" clId="{1E309D5E-3F0E-485A-882D-3EB370554D11}" dt="2022-11-22T04:58:42.367" v="312" actId="1076"/>
        <pc:sldMkLst>
          <pc:docMk/>
          <pc:sldMk cId="3558436622" sldId="314"/>
        </pc:sldMkLst>
        <pc:spChg chg="del">
          <ac:chgData name="wanda wibisono" userId="7688c47db560505e" providerId="LiveId" clId="{1E309D5E-3F0E-485A-882D-3EB370554D11}" dt="2022-11-22T04:58:05.850" v="308" actId="478"/>
          <ac:spMkLst>
            <pc:docMk/>
            <pc:sldMk cId="3558436622" sldId="314"/>
            <ac:spMk id="2" creationId="{4B61F460-2174-EE3E-8993-A1AEDEE3A87E}"/>
          </ac:spMkLst>
        </pc:spChg>
        <pc:spChg chg="add mod">
          <ac:chgData name="wanda wibisono" userId="7688c47db560505e" providerId="LiveId" clId="{1E309D5E-3F0E-485A-882D-3EB370554D11}" dt="2022-11-22T04:58:24.532" v="310" actId="207"/>
          <ac:spMkLst>
            <pc:docMk/>
            <pc:sldMk cId="3558436622" sldId="314"/>
            <ac:spMk id="3" creationId="{78CDDE20-FD24-E9B5-0E55-9652B3A3EDE1}"/>
          </ac:spMkLst>
        </pc:spChg>
        <pc:spChg chg="mod">
          <ac:chgData name="wanda wibisono" userId="7688c47db560505e" providerId="LiveId" clId="{1E309D5E-3F0E-485A-882D-3EB370554D11}" dt="2022-11-22T04:58:02.129" v="307" actId="20577"/>
          <ac:spMkLst>
            <pc:docMk/>
            <pc:sldMk cId="3558436622" sldId="314"/>
            <ac:spMk id="5" creationId="{8148F0FA-4363-3ED9-8635-29C660034CAC}"/>
          </ac:spMkLst>
        </pc:spChg>
        <pc:spChg chg="del">
          <ac:chgData name="wanda wibisono" userId="7688c47db560505e" providerId="LiveId" clId="{1E309D5E-3F0E-485A-882D-3EB370554D11}" dt="2022-11-22T04:58:05.850" v="308" actId="478"/>
          <ac:spMkLst>
            <pc:docMk/>
            <pc:sldMk cId="3558436622" sldId="314"/>
            <ac:spMk id="7" creationId="{E41131BA-16CE-E63B-E2C4-82EE0BED63A2}"/>
          </ac:spMkLst>
        </pc:spChg>
        <pc:spChg chg="add mod">
          <ac:chgData name="wanda wibisono" userId="7688c47db560505e" providerId="LiveId" clId="{1E309D5E-3F0E-485A-882D-3EB370554D11}" dt="2022-11-22T04:58:42.367" v="312" actId="1076"/>
          <ac:spMkLst>
            <pc:docMk/>
            <pc:sldMk cId="3558436622" sldId="314"/>
            <ac:spMk id="9" creationId="{B4E34D67-CAE4-8434-AEF8-FCE55E7E5F11}"/>
          </ac:spMkLst>
        </pc:spChg>
        <pc:spChg chg="add mod">
          <ac:chgData name="wanda wibisono" userId="7688c47db560505e" providerId="LiveId" clId="{1E309D5E-3F0E-485A-882D-3EB370554D11}" dt="2022-11-22T04:58:11.676" v="309"/>
          <ac:spMkLst>
            <pc:docMk/>
            <pc:sldMk cId="3558436622" sldId="314"/>
            <ac:spMk id="10" creationId="{F5C61813-CA4B-FFDF-4151-18D0E32E6365}"/>
          </ac:spMkLst>
        </pc:spChg>
        <pc:spChg chg="add mod">
          <ac:chgData name="wanda wibisono" userId="7688c47db560505e" providerId="LiveId" clId="{1E309D5E-3F0E-485A-882D-3EB370554D11}" dt="2022-11-22T04:58:11.676" v="309"/>
          <ac:spMkLst>
            <pc:docMk/>
            <pc:sldMk cId="3558436622" sldId="314"/>
            <ac:spMk id="13" creationId="{A94885FA-3619-9486-1E30-9B751C2BEB11}"/>
          </ac:spMkLst>
        </pc:spChg>
        <pc:picChg chg="del">
          <ac:chgData name="wanda wibisono" userId="7688c47db560505e" providerId="LiveId" clId="{1E309D5E-3F0E-485A-882D-3EB370554D11}" dt="2022-11-22T04:58:05.850" v="308" actId="478"/>
          <ac:picMkLst>
            <pc:docMk/>
            <pc:sldMk cId="3558436622" sldId="314"/>
            <ac:picMk id="6" creationId="{AE7B9CDD-1E8D-C5F6-42ED-9CF542685354}"/>
          </ac:picMkLst>
        </pc:picChg>
        <pc:picChg chg="add mod">
          <ac:chgData name="wanda wibisono" userId="7688c47db560505e" providerId="LiveId" clId="{1E309D5E-3F0E-485A-882D-3EB370554D11}" dt="2022-11-22T04:58:11.676" v="309"/>
          <ac:picMkLst>
            <pc:docMk/>
            <pc:sldMk cId="3558436622" sldId="314"/>
            <ac:picMk id="8" creationId="{715E2359-EBE5-3F82-BE90-0780F435ECC8}"/>
          </ac:picMkLst>
        </pc:picChg>
        <pc:picChg chg="add mod">
          <ac:chgData name="wanda wibisono" userId="7688c47db560505e" providerId="LiveId" clId="{1E309D5E-3F0E-485A-882D-3EB370554D11}" dt="2022-11-22T04:58:11.676" v="309"/>
          <ac:picMkLst>
            <pc:docMk/>
            <pc:sldMk cId="3558436622" sldId="314"/>
            <ac:picMk id="11" creationId="{8525D157-F130-4551-57C6-CB461A45F6CF}"/>
          </ac:picMkLst>
        </pc:picChg>
      </pc:sldChg>
      <pc:sldChg chg="addSp delSp modSp add mod">
        <pc:chgData name="wanda wibisono" userId="7688c47db560505e" providerId="LiveId" clId="{1E309D5E-3F0E-485A-882D-3EB370554D11}" dt="2022-11-22T04:59:48.971" v="341" actId="1036"/>
        <pc:sldMkLst>
          <pc:docMk/>
          <pc:sldMk cId="4154752398" sldId="315"/>
        </pc:sldMkLst>
        <pc:spChg chg="del">
          <ac:chgData name="wanda wibisono" userId="7688c47db560505e" providerId="LiveId" clId="{1E309D5E-3F0E-485A-882D-3EB370554D11}" dt="2022-11-22T04:59:40.191" v="320" actId="478"/>
          <ac:spMkLst>
            <pc:docMk/>
            <pc:sldMk cId="4154752398" sldId="315"/>
            <ac:spMk id="3" creationId="{78CDDE20-FD24-E9B5-0E55-9652B3A3EDE1}"/>
          </ac:spMkLst>
        </pc:spChg>
        <pc:spChg chg="mod">
          <ac:chgData name="wanda wibisono" userId="7688c47db560505e" providerId="LiveId" clId="{1E309D5E-3F0E-485A-882D-3EB370554D11}" dt="2022-11-22T04:59:18.334" v="317" actId="20577"/>
          <ac:spMkLst>
            <pc:docMk/>
            <pc:sldMk cId="4154752398" sldId="315"/>
            <ac:spMk id="5" creationId="{8148F0FA-4363-3ED9-8635-29C660034CAC}"/>
          </ac:spMkLst>
        </pc:spChg>
        <pc:spChg chg="del">
          <ac:chgData name="wanda wibisono" userId="7688c47db560505e" providerId="LiveId" clId="{1E309D5E-3F0E-485A-882D-3EB370554D11}" dt="2022-11-22T04:59:40.191" v="320" actId="478"/>
          <ac:spMkLst>
            <pc:docMk/>
            <pc:sldMk cId="4154752398" sldId="315"/>
            <ac:spMk id="9" creationId="{B4E34D67-CAE4-8434-AEF8-FCE55E7E5F11}"/>
          </ac:spMkLst>
        </pc:spChg>
        <pc:spChg chg="del">
          <ac:chgData name="wanda wibisono" userId="7688c47db560505e" providerId="LiveId" clId="{1E309D5E-3F0E-485A-882D-3EB370554D11}" dt="2022-11-22T04:59:40.191" v="320" actId="478"/>
          <ac:spMkLst>
            <pc:docMk/>
            <pc:sldMk cId="4154752398" sldId="315"/>
            <ac:spMk id="10" creationId="{F5C61813-CA4B-FFDF-4151-18D0E32E6365}"/>
          </ac:spMkLst>
        </pc:spChg>
        <pc:spChg chg="del">
          <ac:chgData name="wanda wibisono" userId="7688c47db560505e" providerId="LiveId" clId="{1E309D5E-3F0E-485A-882D-3EB370554D11}" dt="2022-11-22T04:59:40.191" v="320" actId="478"/>
          <ac:spMkLst>
            <pc:docMk/>
            <pc:sldMk cId="4154752398" sldId="315"/>
            <ac:spMk id="13" creationId="{A94885FA-3619-9486-1E30-9B751C2BEB11}"/>
          </ac:spMkLst>
        </pc:spChg>
        <pc:spChg chg="mod">
          <ac:chgData name="wanda wibisono" userId="7688c47db560505e" providerId="LiveId" clId="{1E309D5E-3F0E-485A-882D-3EB370554D11}" dt="2022-11-22T04:59:34.226" v="318"/>
          <ac:spMkLst>
            <pc:docMk/>
            <pc:sldMk cId="4154752398" sldId="315"/>
            <ac:spMk id="17" creationId="{DD5E94CB-DAF1-E749-A345-01775FD1D00B}"/>
          </ac:spMkLst>
        </pc:spChg>
        <pc:spChg chg="add del mod">
          <ac:chgData name="wanda wibisono" userId="7688c47db560505e" providerId="LiveId" clId="{1E309D5E-3F0E-485A-882D-3EB370554D11}" dt="2022-11-22T04:59:35.313" v="319"/>
          <ac:spMkLst>
            <pc:docMk/>
            <pc:sldMk cId="4154752398" sldId="315"/>
            <ac:spMk id="19" creationId="{C67B83D6-BE63-5A24-FA53-D7A543D93D0E}"/>
          </ac:spMkLst>
        </pc:spChg>
        <pc:spChg chg="add del mod">
          <ac:chgData name="wanda wibisono" userId="7688c47db560505e" providerId="LiveId" clId="{1E309D5E-3F0E-485A-882D-3EB370554D11}" dt="2022-11-22T04:59:35.313" v="319"/>
          <ac:spMkLst>
            <pc:docMk/>
            <pc:sldMk cId="4154752398" sldId="315"/>
            <ac:spMk id="20" creationId="{BC45408B-B2EE-16CB-1AA1-532B99F0D1B2}"/>
          </ac:spMkLst>
        </pc:spChg>
        <pc:spChg chg="mod">
          <ac:chgData name="wanda wibisono" userId="7688c47db560505e" providerId="LiveId" clId="{1E309D5E-3F0E-485A-882D-3EB370554D11}" dt="2022-11-22T04:59:34.226" v="318"/>
          <ac:spMkLst>
            <pc:docMk/>
            <pc:sldMk cId="4154752398" sldId="315"/>
            <ac:spMk id="22" creationId="{D8CA2BEE-1E2C-87D5-C0F0-A38BF5803621}"/>
          </ac:spMkLst>
        </pc:spChg>
        <pc:spChg chg="mod">
          <ac:chgData name="wanda wibisono" userId="7688c47db560505e" providerId="LiveId" clId="{1E309D5E-3F0E-485A-882D-3EB370554D11}" dt="2022-11-22T04:59:34.226" v="318"/>
          <ac:spMkLst>
            <pc:docMk/>
            <pc:sldMk cId="4154752398" sldId="315"/>
            <ac:spMk id="25" creationId="{566DD70B-A028-06C2-1AF2-567FDD7406C0}"/>
          </ac:spMkLst>
        </pc:spChg>
        <pc:spChg chg="mod">
          <ac:chgData name="wanda wibisono" userId="7688c47db560505e" providerId="LiveId" clId="{1E309D5E-3F0E-485A-882D-3EB370554D11}" dt="2022-11-22T04:59:34.226" v="318"/>
          <ac:spMkLst>
            <pc:docMk/>
            <pc:sldMk cId="4154752398" sldId="315"/>
            <ac:spMk id="28" creationId="{607BC819-2F4D-BE5D-BDD6-7D8014FFF4FA}"/>
          </ac:spMkLst>
        </pc:spChg>
        <pc:spChg chg="add del mod">
          <ac:chgData name="wanda wibisono" userId="7688c47db560505e" providerId="LiveId" clId="{1E309D5E-3F0E-485A-882D-3EB370554D11}" dt="2022-11-22T04:59:35.313" v="319"/>
          <ac:spMkLst>
            <pc:docMk/>
            <pc:sldMk cId="4154752398" sldId="315"/>
            <ac:spMk id="30" creationId="{2BC264DC-E7EF-3135-6D50-7F282B721B0F}"/>
          </ac:spMkLst>
        </pc:spChg>
        <pc:spChg chg="add del mod">
          <ac:chgData name="wanda wibisono" userId="7688c47db560505e" providerId="LiveId" clId="{1E309D5E-3F0E-485A-882D-3EB370554D11}" dt="2022-11-22T04:59:35.313" v="319"/>
          <ac:spMkLst>
            <pc:docMk/>
            <pc:sldMk cId="4154752398" sldId="315"/>
            <ac:spMk id="31" creationId="{A04276E5-B916-2507-B56E-104B6A1E7508}"/>
          </ac:spMkLst>
        </pc:spChg>
        <pc:spChg chg="add del mod">
          <ac:chgData name="wanda wibisono" userId="7688c47db560505e" providerId="LiveId" clId="{1E309D5E-3F0E-485A-882D-3EB370554D11}" dt="2022-11-22T04:59:35.313" v="319"/>
          <ac:spMkLst>
            <pc:docMk/>
            <pc:sldMk cId="4154752398" sldId="315"/>
            <ac:spMk id="32" creationId="{B6C86F52-4C5C-D1C3-EF3C-9D1F2CDF07FD}"/>
          </ac:spMkLst>
        </pc:spChg>
        <pc:spChg chg="add del mod">
          <ac:chgData name="wanda wibisono" userId="7688c47db560505e" providerId="LiveId" clId="{1E309D5E-3F0E-485A-882D-3EB370554D11}" dt="2022-11-22T04:59:35.313" v="319"/>
          <ac:spMkLst>
            <pc:docMk/>
            <pc:sldMk cId="4154752398" sldId="315"/>
            <ac:spMk id="33" creationId="{F9FA2DAA-9FA7-1512-8615-54115997F4ED}"/>
          </ac:spMkLst>
        </pc:spChg>
        <pc:spChg chg="add del mod">
          <ac:chgData name="wanda wibisono" userId="7688c47db560505e" providerId="LiveId" clId="{1E309D5E-3F0E-485A-882D-3EB370554D11}" dt="2022-11-22T04:59:35.313" v="319"/>
          <ac:spMkLst>
            <pc:docMk/>
            <pc:sldMk cId="4154752398" sldId="315"/>
            <ac:spMk id="34" creationId="{15D4C90B-BF8A-7F36-D0E0-60307F615BBB}"/>
          </ac:spMkLst>
        </pc:spChg>
        <pc:spChg chg="add del mod">
          <ac:chgData name="wanda wibisono" userId="7688c47db560505e" providerId="LiveId" clId="{1E309D5E-3F0E-485A-882D-3EB370554D11}" dt="2022-11-22T04:59:35.313" v="319"/>
          <ac:spMkLst>
            <pc:docMk/>
            <pc:sldMk cId="4154752398" sldId="315"/>
            <ac:spMk id="35" creationId="{6505A286-2697-7FAE-0C83-2AA7390AE722}"/>
          </ac:spMkLst>
        </pc:spChg>
        <pc:spChg chg="mod">
          <ac:chgData name="wanda wibisono" userId="7688c47db560505e" providerId="LiveId" clId="{1E309D5E-3F0E-485A-882D-3EB370554D11}" dt="2022-11-22T04:59:40.929" v="321"/>
          <ac:spMkLst>
            <pc:docMk/>
            <pc:sldMk cId="4154752398" sldId="315"/>
            <ac:spMk id="42" creationId="{B96D2139-ED45-E019-2DCE-B2F9B19BC94F}"/>
          </ac:spMkLst>
        </pc:spChg>
        <pc:spChg chg="add mod">
          <ac:chgData name="wanda wibisono" userId="7688c47db560505e" providerId="LiveId" clId="{1E309D5E-3F0E-485A-882D-3EB370554D11}" dt="2022-11-22T04:59:48.971" v="341" actId="1036"/>
          <ac:spMkLst>
            <pc:docMk/>
            <pc:sldMk cId="4154752398" sldId="315"/>
            <ac:spMk id="44" creationId="{AEA31E6A-D0FD-BF97-A953-4F5CB6BA72EE}"/>
          </ac:spMkLst>
        </pc:spChg>
        <pc:spChg chg="add mod">
          <ac:chgData name="wanda wibisono" userId="7688c47db560505e" providerId="LiveId" clId="{1E309D5E-3F0E-485A-882D-3EB370554D11}" dt="2022-11-22T04:59:48.971" v="341" actId="1036"/>
          <ac:spMkLst>
            <pc:docMk/>
            <pc:sldMk cId="4154752398" sldId="315"/>
            <ac:spMk id="45" creationId="{4FE46732-5850-57FC-1CE1-44B43AF16FF6}"/>
          </ac:spMkLst>
        </pc:spChg>
        <pc:spChg chg="mod">
          <ac:chgData name="wanda wibisono" userId="7688c47db560505e" providerId="LiveId" clId="{1E309D5E-3F0E-485A-882D-3EB370554D11}" dt="2022-11-22T04:59:40.929" v="321"/>
          <ac:spMkLst>
            <pc:docMk/>
            <pc:sldMk cId="4154752398" sldId="315"/>
            <ac:spMk id="47" creationId="{87701E41-9A4E-F56D-8B68-CF27108BA966}"/>
          </ac:spMkLst>
        </pc:spChg>
        <pc:spChg chg="mod">
          <ac:chgData name="wanda wibisono" userId="7688c47db560505e" providerId="LiveId" clId="{1E309D5E-3F0E-485A-882D-3EB370554D11}" dt="2022-11-22T04:59:40.929" v="321"/>
          <ac:spMkLst>
            <pc:docMk/>
            <pc:sldMk cId="4154752398" sldId="315"/>
            <ac:spMk id="50" creationId="{0C06034C-AB37-D1DC-0E22-94A82967D973}"/>
          </ac:spMkLst>
        </pc:spChg>
        <pc:spChg chg="mod">
          <ac:chgData name="wanda wibisono" userId="7688c47db560505e" providerId="LiveId" clId="{1E309D5E-3F0E-485A-882D-3EB370554D11}" dt="2022-11-22T04:59:40.929" v="321"/>
          <ac:spMkLst>
            <pc:docMk/>
            <pc:sldMk cId="4154752398" sldId="315"/>
            <ac:spMk id="53" creationId="{89C9B428-D3C7-4201-CECA-E4E3FC8C66DE}"/>
          </ac:spMkLst>
        </pc:spChg>
        <pc:spChg chg="add mod">
          <ac:chgData name="wanda wibisono" userId="7688c47db560505e" providerId="LiveId" clId="{1E309D5E-3F0E-485A-882D-3EB370554D11}" dt="2022-11-22T04:59:48.971" v="341" actId="1036"/>
          <ac:spMkLst>
            <pc:docMk/>
            <pc:sldMk cId="4154752398" sldId="315"/>
            <ac:spMk id="55" creationId="{D6508E09-7D23-3FC7-A3C3-731F0DE15846}"/>
          </ac:spMkLst>
        </pc:spChg>
        <pc:spChg chg="add mod">
          <ac:chgData name="wanda wibisono" userId="7688c47db560505e" providerId="LiveId" clId="{1E309D5E-3F0E-485A-882D-3EB370554D11}" dt="2022-11-22T04:59:48.971" v="341" actId="1036"/>
          <ac:spMkLst>
            <pc:docMk/>
            <pc:sldMk cId="4154752398" sldId="315"/>
            <ac:spMk id="56" creationId="{8800E6C1-6E4F-61C7-7AB7-ABD72C5208D9}"/>
          </ac:spMkLst>
        </pc:spChg>
        <pc:spChg chg="add mod">
          <ac:chgData name="wanda wibisono" userId="7688c47db560505e" providerId="LiveId" clId="{1E309D5E-3F0E-485A-882D-3EB370554D11}" dt="2022-11-22T04:59:48.971" v="341" actId="1036"/>
          <ac:spMkLst>
            <pc:docMk/>
            <pc:sldMk cId="4154752398" sldId="315"/>
            <ac:spMk id="57" creationId="{A95C7099-B79B-B57F-AFB2-C4EA1B6B9B22}"/>
          </ac:spMkLst>
        </pc:spChg>
        <pc:spChg chg="add mod">
          <ac:chgData name="wanda wibisono" userId="7688c47db560505e" providerId="LiveId" clId="{1E309D5E-3F0E-485A-882D-3EB370554D11}" dt="2022-11-22T04:59:48.971" v="341" actId="1036"/>
          <ac:spMkLst>
            <pc:docMk/>
            <pc:sldMk cId="4154752398" sldId="315"/>
            <ac:spMk id="58" creationId="{6155C245-B131-FD8E-B9ED-3BB8F5A7E921}"/>
          </ac:spMkLst>
        </pc:spChg>
        <pc:spChg chg="add mod">
          <ac:chgData name="wanda wibisono" userId="7688c47db560505e" providerId="LiveId" clId="{1E309D5E-3F0E-485A-882D-3EB370554D11}" dt="2022-11-22T04:59:48.971" v="341" actId="1036"/>
          <ac:spMkLst>
            <pc:docMk/>
            <pc:sldMk cId="4154752398" sldId="315"/>
            <ac:spMk id="59" creationId="{B2CBEA2F-1719-41DC-1F2B-111626728BE1}"/>
          </ac:spMkLst>
        </pc:spChg>
        <pc:spChg chg="add mod">
          <ac:chgData name="wanda wibisono" userId="7688c47db560505e" providerId="LiveId" clId="{1E309D5E-3F0E-485A-882D-3EB370554D11}" dt="2022-11-22T04:59:48.971" v="341" actId="1036"/>
          <ac:spMkLst>
            <pc:docMk/>
            <pc:sldMk cId="4154752398" sldId="315"/>
            <ac:spMk id="60" creationId="{E3BDE99B-75E4-39FD-6517-EDAC35F43A0F}"/>
          </ac:spMkLst>
        </pc:spChg>
        <pc:grpChg chg="add del mod">
          <ac:chgData name="wanda wibisono" userId="7688c47db560505e" providerId="LiveId" clId="{1E309D5E-3F0E-485A-882D-3EB370554D11}" dt="2022-11-22T04:59:35.313" v="319"/>
          <ac:grpSpMkLst>
            <pc:docMk/>
            <pc:sldMk cId="4154752398" sldId="315"/>
            <ac:grpSpMk id="16" creationId="{34BF6D08-3BFB-A953-B5C1-0608E435DFD4}"/>
          </ac:grpSpMkLst>
        </pc:grpChg>
        <pc:grpChg chg="add del mod">
          <ac:chgData name="wanda wibisono" userId="7688c47db560505e" providerId="LiveId" clId="{1E309D5E-3F0E-485A-882D-3EB370554D11}" dt="2022-11-22T04:59:35.313" v="319"/>
          <ac:grpSpMkLst>
            <pc:docMk/>
            <pc:sldMk cId="4154752398" sldId="315"/>
            <ac:grpSpMk id="21" creationId="{C78F6F91-C15D-AEDB-A31F-90F78849837A}"/>
          </ac:grpSpMkLst>
        </pc:grpChg>
        <pc:grpChg chg="add del mod">
          <ac:chgData name="wanda wibisono" userId="7688c47db560505e" providerId="LiveId" clId="{1E309D5E-3F0E-485A-882D-3EB370554D11}" dt="2022-11-22T04:59:35.313" v="319"/>
          <ac:grpSpMkLst>
            <pc:docMk/>
            <pc:sldMk cId="4154752398" sldId="315"/>
            <ac:grpSpMk id="24" creationId="{509A6D7A-5743-376E-AAF4-3240C5D9259A}"/>
          </ac:grpSpMkLst>
        </pc:grpChg>
        <pc:grpChg chg="add del mod">
          <ac:chgData name="wanda wibisono" userId="7688c47db560505e" providerId="LiveId" clId="{1E309D5E-3F0E-485A-882D-3EB370554D11}" dt="2022-11-22T04:59:35.313" v="319"/>
          <ac:grpSpMkLst>
            <pc:docMk/>
            <pc:sldMk cId="4154752398" sldId="315"/>
            <ac:grpSpMk id="27" creationId="{51C397DA-C9F8-082F-14B3-299305EEFF84}"/>
          </ac:grpSpMkLst>
        </pc:grpChg>
        <pc:grpChg chg="add mod">
          <ac:chgData name="wanda wibisono" userId="7688c47db560505e" providerId="LiveId" clId="{1E309D5E-3F0E-485A-882D-3EB370554D11}" dt="2022-11-22T04:59:48.971" v="341" actId="1036"/>
          <ac:grpSpMkLst>
            <pc:docMk/>
            <pc:sldMk cId="4154752398" sldId="315"/>
            <ac:grpSpMk id="41" creationId="{C16BCEE2-3CCB-3211-0748-4B299430498A}"/>
          </ac:grpSpMkLst>
        </pc:grpChg>
        <pc:grpChg chg="add mod">
          <ac:chgData name="wanda wibisono" userId="7688c47db560505e" providerId="LiveId" clId="{1E309D5E-3F0E-485A-882D-3EB370554D11}" dt="2022-11-22T04:59:48.971" v="341" actId="1036"/>
          <ac:grpSpMkLst>
            <pc:docMk/>
            <pc:sldMk cId="4154752398" sldId="315"/>
            <ac:grpSpMk id="46" creationId="{B6C504AB-4140-216C-D886-BB7841C47270}"/>
          </ac:grpSpMkLst>
        </pc:grpChg>
        <pc:grpChg chg="add mod">
          <ac:chgData name="wanda wibisono" userId="7688c47db560505e" providerId="LiveId" clId="{1E309D5E-3F0E-485A-882D-3EB370554D11}" dt="2022-11-22T04:59:48.971" v="341" actId="1036"/>
          <ac:grpSpMkLst>
            <pc:docMk/>
            <pc:sldMk cId="4154752398" sldId="315"/>
            <ac:grpSpMk id="49" creationId="{41CE7C2F-6D31-43C2-D629-518505C4DF2D}"/>
          </ac:grpSpMkLst>
        </pc:grpChg>
        <pc:grpChg chg="add mod">
          <ac:chgData name="wanda wibisono" userId="7688c47db560505e" providerId="LiveId" clId="{1E309D5E-3F0E-485A-882D-3EB370554D11}" dt="2022-11-22T04:59:48.971" v="341" actId="1036"/>
          <ac:grpSpMkLst>
            <pc:docMk/>
            <pc:sldMk cId="4154752398" sldId="315"/>
            <ac:grpSpMk id="52" creationId="{D915F2ED-3411-9272-DC70-2F864925D0F8}"/>
          </ac:grpSpMkLst>
        </pc:grpChg>
        <pc:picChg chg="add del mod">
          <ac:chgData name="wanda wibisono" userId="7688c47db560505e" providerId="LiveId" clId="{1E309D5E-3F0E-485A-882D-3EB370554D11}" dt="2022-11-22T04:59:35.313" v="319"/>
          <ac:picMkLst>
            <pc:docMk/>
            <pc:sldMk cId="4154752398" sldId="315"/>
            <ac:picMk id="6" creationId="{64FD55EB-76B1-8DB6-A8C2-95738E8C908A}"/>
          </ac:picMkLst>
        </pc:picChg>
        <pc:picChg chg="add del mod">
          <ac:chgData name="wanda wibisono" userId="7688c47db560505e" providerId="LiveId" clId="{1E309D5E-3F0E-485A-882D-3EB370554D11}" dt="2022-11-22T04:59:35.313" v="319"/>
          <ac:picMkLst>
            <pc:docMk/>
            <pc:sldMk cId="4154752398" sldId="315"/>
            <ac:picMk id="7" creationId="{DB7A084A-F1D2-3C60-9AAE-30A23DE3FC51}"/>
          </ac:picMkLst>
        </pc:picChg>
        <pc:picChg chg="del">
          <ac:chgData name="wanda wibisono" userId="7688c47db560505e" providerId="LiveId" clId="{1E309D5E-3F0E-485A-882D-3EB370554D11}" dt="2022-11-22T04:59:40.191" v="320" actId="478"/>
          <ac:picMkLst>
            <pc:docMk/>
            <pc:sldMk cId="4154752398" sldId="315"/>
            <ac:picMk id="8" creationId="{715E2359-EBE5-3F82-BE90-0780F435ECC8}"/>
          </ac:picMkLst>
        </pc:picChg>
        <pc:picChg chg="del">
          <ac:chgData name="wanda wibisono" userId="7688c47db560505e" providerId="LiveId" clId="{1E309D5E-3F0E-485A-882D-3EB370554D11}" dt="2022-11-22T04:59:40.191" v="320" actId="478"/>
          <ac:picMkLst>
            <pc:docMk/>
            <pc:sldMk cId="4154752398" sldId="315"/>
            <ac:picMk id="11" creationId="{8525D157-F130-4551-57C6-CB461A45F6CF}"/>
          </ac:picMkLst>
        </pc:picChg>
        <pc:picChg chg="add del mod">
          <ac:chgData name="wanda wibisono" userId="7688c47db560505e" providerId="LiveId" clId="{1E309D5E-3F0E-485A-882D-3EB370554D11}" dt="2022-11-22T04:59:35.313" v="319"/>
          <ac:picMkLst>
            <pc:docMk/>
            <pc:sldMk cId="4154752398" sldId="315"/>
            <ac:picMk id="14" creationId="{D38682CA-4B24-04A7-224A-E41CB71D5D6B}"/>
          </ac:picMkLst>
        </pc:picChg>
        <pc:picChg chg="add del mod">
          <ac:chgData name="wanda wibisono" userId="7688c47db560505e" providerId="LiveId" clId="{1E309D5E-3F0E-485A-882D-3EB370554D11}" dt="2022-11-22T04:59:35.313" v="319"/>
          <ac:picMkLst>
            <pc:docMk/>
            <pc:sldMk cId="4154752398" sldId="315"/>
            <ac:picMk id="15" creationId="{9EDC3189-1E0B-9175-9777-35FB487D3158}"/>
          </ac:picMkLst>
        </pc:picChg>
        <pc:picChg chg="mod">
          <ac:chgData name="wanda wibisono" userId="7688c47db560505e" providerId="LiveId" clId="{1E309D5E-3F0E-485A-882D-3EB370554D11}" dt="2022-11-22T04:59:34.226" v="318"/>
          <ac:picMkLst>
            <pc:docMk/>
            <pc:sldMk cId="4154752398" sldId="315"/>
            <ac:picMk id="18" creationId="{E5258C92-C0F2-C82C-710E-5CAE62A91F5F}"/>
          </ac:picMkLst>
        </pc:picChg>
        <pc:picChg chg="mod">
          <ac:chgData name="wanda wibisono" userId="7688c47db560505e" providerId="LiveId" clId="{1E309D5E-3F0E-485A-882D-3EB370554D11}" dt="2022-11-22T04:59:34.226" v="318"/>
          <ac:picMkLst>
            <pc:docMk/>
            <pc:sldMk cId="4154752398" sldId="315"/>
            <ac:picMk id="23" creationId="{3A756935-9676-E738-A079-C05D3CB5DD98}"/>
          </ac:picMkLst>
        </pc:picChg>
        <pc:picChg chg="mod">
          <ac:chgData name="wanda wibisono" userId="7688c47db560505e" providerId="LiveId" clId="{1E309D5E-3F0E-485A-882D-3EB370554D11}" dt="2022-11-22T04:59:34.226" v="318"/>
          <ac:picMkLst>
            <pc:docMk/>
            <pc:sldMk cId="4154752398" sldId="315"/>
            <ac:picMk id="26" creationId="{7099DA86-9195-448D-EFA8-18E2C657002C}"/>
          </ac:picMkLst>
        </pc:picChg>
        <pc:picChg chg="mod">
          <ac:chgData name="wanda wibisono" userId="7688c47db560505e" providerId="LiveId" clId="{1E309D5E-3F0E-485A-882D-3EB370554D11}" dt="2022-11-22T04:59:34.226" v="318"/>
          <ac:picMkLst>
            <pc:docMk/>
            <pc:sldMk cId="4154752398" sldId="315"/>
            <ac:picMk id="29" creationId="{45B19C5F-01E0-4AFD-70EC-755E566598C4}"/>
          </ac:picMkLst>
        </pc:picChg>
        <pc:picChg chg="add mod">
          <ac:chgData name="wanda wibisono" userId="7688c47db560505e" providerId="LiveId" clId="{1E309D5E-3F0E-485A-882D-3EB370554D11}" dt="2022-11-22T04:59:48.971" v="341" actId="1036"/>
          <ac:picMkLst>
            <pc:docMk/>
            <pc:sldMk cId="4154752398" sldId="315"/>
            <ac:picMk id="37" creationId="{F3BD4C7B-D852-F7B2-99D1-BA89A545D51F}"/>
          </ac:picMkLst>
        </pc:picChg>
        <pc:picChg chg="add mod">
          <ac:chgData name="wanda wibisono" userId="7688c47db560505e" providerId="LiveId" clId="{1E309D5E-3F0E-485A-882D-3EB370554D11}" dt="2022-11-22T04:59:48.971" v="341" actId="1036"/>
          <ac:picMkLst>
            <pc:docMk/>
            <pc:sldMk cId="4154752398" sldId="315"/>
            <ac:picMk id="38" creationId="{E15B0FC5-EC0C-1BED-73F7-C38856256308}"/>
          </ac:picMkLst>
        </pc:picChg>
        <pc:picChg chg="add mod">
          <ac:chgData name="wanda wibisono" userId="7688c47db560505e" providerId="LiveId" clId="{1E309D5E-3F0E-485A-882D-3EB370554D11}" dt="2022-11-22T04:59:48.971" v="341" actId="1036"/>
          <ac:picMkLst>
            <pc:docMk/>
            <pc:sldMk cId="4154752398" sldId="315"/>
            <ac:picMk id="39" creationId="{B3775C81-3120-84F3-7435-E569F0FC3D6C}"/>
          </ac:picMkLst>
        </pc:picChg>
        <pc:picChg chg="add mod">
          <ac:chgData name="wanda wibisono" userId="7688c47db560505e" providerId="LiveId" clId="{1E309D5E-3F0E-485A-882D-3EB370554D11}" dt="2022-11-22T04:59:48.971" v="341" actId="1036"/>
          <ac:picMkLst>
            <pc:docMk/>
            <pc:sldMk cId="4154752398" sldId="315"/>
            <ac:picMk id="40" creationId="{634310DC-A013-28EB-AE75-A043C6B8201D}"/>
          </ac:picMkLst>
        </pc:picChg>
        <pc:picChg chg="mod">
          <ac:chgData name="wanda wibisono" userId="7688c47db560505e" providerId="LiveId" clId="{1E309D5E-3F0E-485A-882D-3EB370554D11}" dt="2022-11-22T04:59:40.929" v="321"/>
          <ac:picMkLst>
            <pc:docMk/>
            <pc:sldMk cId="4154752398" sldId="315"/>
            <ac:picMk id="43" creationId="{517DD1F4-3D43-8E5F-CED3-29B41ADC727F}"/>
          </ac:picMkLst>
        </pc:picChg>
        <pc:picChg chg="mod">
          <ac:chgData name="wanda wibisono" userId="7688c47db560505e" providerId="LiveId" clId="{1E309D5E-3F0E-485A-882D-3EB370554D11}" dt="2022-11-22T04:59:40.929" v="321"/>
          <ac:picMkLst>
            <pc:docMk/>
            <pc:sldMk cId="4154752398" sldId="315"/>
            <ac:picMk id="48" creationId="{339FAD63-A82D-26EF-956D-8E1EC2E79589}"/>
          </ac:picMkLst>
        </pc:picChg>
        <pc:picChg chg="mod">
          <ac:chgData name="wanda wibisono" userId="7688c47db560505e" providerId="LiveId" clId="{1E309D5E-3F0E-485A-882D-3EB370554D11}" dt="2022-11-22T04:59:40.929" v="321"/>
          <ac:picMkLst>
            <pc:docMk/>
            <pc:sldMk cId="4154752398" sldId="315"/>
            <ac:picMk id="51" creationId="{109B3C90-8067-10DE-A4ED-29C741B14085}"/>
          </ac:picMkLst>
        </pc:picChg>
        <pc:picChg chg="mod">
          <ac:chgData name="wanda wibisono" userId="7688c47db560505e" providerId="LiveId" clId="{1E309D5E-3F0E-485A-882D-3EB370554D11}" dt="2022-11-22T04:59:40.929" v="321"/>
          <ac:picMkLst>
            <pc:docMk/>
            <pc:sldMk cId="4154752398" sldId="315"/>
            <ac:picMk id="54" creationId="{023A53D0-F791-944E-7FC8-6960803104F2}"/>
          </ac:picMkLst>
        </pc:picChg>
        <pc:cxnChg chg="add del mod">
          <ac:chgData name="wanda wibisono" userId="7688c47db560505e" providerId="LiveId" clId="{1E309D5E-3F0E-485A-882D-3EB370554D11}" dt="2022-11-22T04:59:35.313" v="319"/>
          <ac:cxnSpMkLst>
            <pc:docMk/>
            <pc:sldMk cId="4154752398" sldId="315"/>
            <ac:cxnSpMk id="2" creationId="{9F220732-7B34-B786-F66A-E9D61CFE9FF7}"/>
          </ac:cxnSpMkLst>
        </pc:cxnChg>
        <pc:cxnChg chg="add mod">
          <ac:chgData name="wanda wibisono" userId="7688c47db560505e" providerId="LiveId" clId="{1E309D5E-3F0E-485A-882D-3EB370554D11}" dt="2022-11-22T04:59:48.971" v="341" actId="1036"/>
          <ac:cxnSpMkLst>
            <pc:docMk/>
            <pc:sldMk cId="4154752398" sldId="315"/>
            <ac:cxnSpMk id="36" creationId="{9FDF5E2C-4301-55DE-68B7-2C606D5A0FD7}"/>
          </ac:cxnSpMkLst>
        </pc:cxnChg>
      </pc:sldChg>
      <pc:sldChg chg="addSp delSp modSp add mod">
        <pc:chgData name="wanda wibisono" userId="7688c47db560505e" providerId="LiveId" clId="{1E309D5E-3F0E-485A-882D-3EB370554D11}" dt="2022-11-22T05:02:56.386" v="402" actId="478"/>
        <pc:sldMkLst>
          <pc:docMk/>
          <pc:sldMk cId="3292954383" sldId="316"/>
        </pc:sldMkLst>
        <pc:spChg chg="del">
          <ac:chgData name="wanda wibisono" userId="7688c47db560505e" providerId="LiveId" clId="{1E309D5E-3F0E-485A-882D-3EB370554D11}" dt="2022-11-22T05:00:34.544" v="347" actId="478"/>
          <ac:spMkLst>
            <pc:docMk/>
            <pc:sldMk cId="3292954383" sldId="316"/>
            <ac:spMk id="3" creationId="{78CDDE20-FD24-E9B5-0E55-9652B3A3EDE1}"/>
          </ac:spMkLst>
        </pc:spChg>
        <pc:spChg chg="mod">
          <ac:chgData name="wanda wibisono" userId="7688c47db560505e" providerId="LiveId" clId="{1E309D5E-3F0E-485A-882D-3EB370554D11}" dt="2022-11-22T05:00:28.737" v="346" actId="20577"/>
          <ac:spMkLst>
            <pc:docMk/>
            <pc:sldMk cId="3292954383" sldId="316"/>
            <ac:spMk id="5" creationId="{8148F0FA-4363-3ED9-8635-29C660034CAC}"/>
          </ac:spMkLst>
        </pc:spChg>
        <pc:spChg chg="del">
          <ac:chgData name="wanda wibisono" userId="7688c47db560505e" providerId="LiveId" clId="{1E309D5E-3F0E-485A-882D-3EB370554D11}" dt="2022-11-22T05:00:34.544" v="347" actId="478"/>
          <ac:spMkLst>
            <pc:docMk/>
            <pc:sldMk cId="3292954383" sldId="316"/>
            <ac:spMk id="9" creationId="{B4E34D67-CAE4-8434-AEF8-FCE55E7E5F11}"/>
          </ac:spMkLst>
        </pc:spChg>
        <pc:spChg chg="del">
          <ac:chgData name="wanda wibisono" userId="7688c47db560505e" providerId="LiveId" clId="{1E309D5E-3F0E-485A-882D-3EB370554D11}" dt="2022-11-22T05:00:34.544" v="347" actId="478"/>
          <ac:spMkLst>
            <pc:docMk/>
            <pc:sldMk cId="3292954383" sldId="316"/>
            <ac:spMk id="10" creationId="{F5C61813-CA4B-FFDF-4151-18D0E32E6365}"/>
          </ac:spMkLst>
        </pc:spChg>
        <pc:spChg chg="del">
          <ac:chgData name="wanda wibisono" userId="7688c47db560505e" providerId="LiveId" clId="{1E309D5E-3F0E-485A-882D-3EB370554D11}" dt="2022-11-22T05:00:34.544" v="347" actId="478"/>
          <ac:spMkLst>
            <pc:docMk/>
            <pc:sldMk cId="3292954383" sldId="316"/>
            <ac:spMk id="13" creationId="{A94885FA-3619-9486-1E30-9B751C2BEB11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14" creationId="{F49B606B-37D0-F937-6FF4-881C852EA164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15" creationId="{FD1FB696-6B61-2593-C9E5-8081C07FDF83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16" creationId="{597FD4A8-000A-60CA-B212-85960C0E2598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17" creationId="{0A24708A-F319-A2E6-BB58-09EC1DEE05A8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18" creationId="{53CA4322-1E8A-92D6-EB50-43FC53FF7134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19" creationId="{16CD4D03-DDD9-5E9F-C3FD-0BA1AF5EBE1F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23" creationId="{C85A7625-3165-A3E8-9ECA-FD9E038EF580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24" creationId="{14DD01F1-E45E-DEF0-47BA-8CC0A3EDD01C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25" creationId="{1EBA1695-D1E4-EAEC-F8C3-23A71ECDD6D0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26" creationId="{ADC582C2-41DC-5361-352E-EC80CC6B6CAB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27" creationId="{C4A0A299-7CA3-0A68-FC98-78A91E1B0482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28" creationId="{A8E69833-A8E7-7C5A-DE3B-1AB065846AA3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32" creationId="{7757BF7E-DC32-99E4-C537-7F7FFB665A53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33" creationId="{505E3FA7-399F-2169-4D53-7FA705E0B127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34" creationId="{71ABD3CC-7772-E421-D3D5-9F77930DBDD1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35" creationId="{1AEF1859-AC50-13CC-B91F-4912CABE7B8F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36" creationId="{5BC28BFC-7C61-62B1-7601-A2A903124BB0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37" creationId="{DD98B0A1-39B3-B748-ADBA-10B297E17383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41" creationId="{A97DF8F1-4CE7-543F-5309-E76170EA9656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42" creationId="{15A91139-ED65-7B9B-F1AD-65A29D9A6081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43" creationId="{8F124309-B1DF-7B26-EF7D-75B681849447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44" creationId="{F9F25AD6-FC1E-B53B-99BF-67990CC2B375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45" creationId="{9545AC1F-D0E7-AB90-E083-25EDF2D1077F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46" creationId="{F51E9FFF-7A22-8EDE-0F5C-D4349EBF8EE6}"/>
          </ac:spMkLst>
        </pc:spChg>
        <pc:spChg chg="add mod">
          <ac:chgData name="wanda wibisono" userId="7688c47db560505e" providerId="LiveId" clId="{1E309D5E-3F0E-485A-882D-3EB370554D11}" dt="2022-11-22T05:02:40.374" v="397" actId="207"/>
          <ac:spMkLst>
            <pc:docMk/>
            <pc:sldMk cId="3292954383" sldId="316"/>
            <ac:spMk id="47" creationId="{2BFA8CD4-7A6B-2B01-1DCE-EB9F311FFFEA}"/>
          </ac:spMkLst>
        </pc:spChg>
        <pc:spChg chg="add mod">
          <ac:chgData name="wanda wibisono" userId="7688c47db560505e" providerId="LiveId" clId="{1E309D5E-3F0E-485A-882D-3EB370554D11}" dt="2022-11-22T05:00:42.155" v="348"/>
          <ac:spMkLst>
            <pc:docMk/>
            <pc:sldMk cId="3292954383" sldId="316"/>
            <ac:spMk id="48" creationId="{7B6420BE-A78E-045A-8365-A0B4B7877EC3}"/>
          </ac:spMkLst>
        </pc:spChg>
        <pc:spChg chg="add mod">
          <ac:chgData name="wanda wibisono" userId="7688c47db560505e" providerId="LiveId" clId="{1E309D5E-3F0E-485A-882D-3EB370554D11}" dt="2022-11-22T05:00:42.155" v="348"/>
          <ac:spMkLst>
            <pc:docMk/>
            <pc:sldMk cId="3292954383" sldId="316"/>
            <ac:spMk id="49" creationId="{055AF0CF-D016-D32A-FCCE-DD5207888644}"/>
          </ac:spMkLst>
        </pc:spChg>
        <pc:spChg chg="add mod">
          <ac:chgData name="wanda wibisono" userId="7688c47db560505e" providerId="LiveId" clId="{1E309D5E-3F0E-485A-882D-3EB370554D11}" dt="2022-11-22T05:00:42.155" v="348"/>
          <ac:spMkLst>
            <pc:docMk/>
            <pc:sldMk cId="3292954383" sldId="316"/>
            <ac:spMk id="50" creationId="{39371C3B-53C5-5530-CFD6-A335DC57D6C7}"/>
          </ac:spMkLst>
        </pc:spChg>
        <pc:spChg chg="add mod">
          <ac:chgData name="wanda wibisono" userId="7688c47db560505e" providerId="LiveId" clId="{1E309D5E-3F0E-485A-882D-3EB370554D11}" dt="2022-11-22T05:01:56.193" v="378" actId="1035"/>
          <ac:spMkLst>
            <pc:docMk/>
            <pc:sldMk cId="3292954383" sldId="316"/>
            <ac:spMk id="51" creationId="{A0C44B5A-1011-EA0E-C43D-7F4F081C99D9}"/>
          </ac:spMkLst>
        </pc:spChg>
        <pc:spChg chg="add mod">
          <ac:chgData name="wanda wibisono" userId="7688c47db560505e" providerId="LiveId" clId="{1E309D5E-3F0E-485A-882D-3EB370554D11}" dt="2022-11-22T05:01:56.193" v="378" actId="1035"/>
          <ac:spMkLst>
            <pc:docMk/>
            <pc:sldMk cId="3292954383" sldId="316"/>
            <ac:spMk id="52" creationId="{25E86F04-E17D-209E-8278-FFC661CB0899}"/>
          </ac:spMkLst>
        </pc:spChg>
        <pc:spChg chg="add mod">
          <ac:chgData name="wanda wibisono" userId="7688c47db560505e" providerId="LiveId" clId="{1E309D5E-3F0E-485A-882D-3EB370554D11}" dt="2022-11-22T05:01:56.193" v="378" actId="1035"/>
          <ac:spMkLst>
            <pc:docMk/>
            <pc:sldMk cId="3292954383" sldId="316"/>
            <ac:spMk id="53" creationId="{965919D2-4DF2-858B-9415-AD58C903BC62}"/>
          </ac:spMkLst>
        </pc:spChg>
        <pc:spChg chg="add mod">
          <ac:chgData name="wanda wibisono" userId="7688c47db560505e" providerId="LiveId" clId="{1E309D5E-3F0E-485A-882D-3EB370554D11}" dt="2022-11-22T05:01:56.193" v="378" actId="1035"/>
          <ac:spMkLst>
            <pc:docMk/>
            <pc:sldMk cId="3292954383" sldId="316"/>
            <ac:spMk id="54" creationId="{E201E593-AE5F-53B9-9519-807D6C570A39}"/>
          </ac:spMkLst>
        </pc:spChg>
        <pc:spChg chg="add mod">
          <ac:chgData name="wanda wibisono" userId="7688c47db560505e" providerId="LiveId" clId="{1E309D5E-3F0E-485A-882D-3EB370554D11}" dt="2022-11-22T05:02:40.784" v="399" actId="1035"/>
          <ac:spMkLst>
            <pc:docMk/>
            <pc:sldMk cId="3292954383" sldId="316"/>
            <ac:spMk id="55" creationId="{68D87352-0D45-7E23-872A-95E8377E2EF4}"/>
          </ac:spMkLst>
        </pc:spChg>
        <pc:spChg chg="add mod">
          <ac:chgData name="wanda wibisono" userId="7688c47db560505e" providerId="LiveId" clId="{1E309D5E-3F0E-485A-882D-3EB370554D11}" dt="2022-11-22T05:02:40.784" v="399" actId="1035"/>
          <ac:spMkLst>
            <pc:docMk/>
            <pc:sldMk cId="3292954383" sldId="316"/>
            <ac:spMk id="56" creationId="{8D3B97DD-C0D8-054D-3980-33BE5909EACE}"/>
          </ac:spMkLst>
        </pc:spChg>
        <pc:spChg chg="add mod">
          <ac:chgData name="wanda wibisono" userId="7688c47db560505e" providerId="LiveId" clId="{1E309D5E-3F0E-485A-882D-3EB370554D11}" dt="2022-11-22T05:02:40.784" v="399" actId="1035"/>
          <ac:spMkLst>
            <pc:docMk/>
            <pc:sldMk cId="3292954383" sldId="316"/>
            <ac:spMk id="57" creationId="{C0ABA7D1-5C1B-5418-92A6-54E89E79096D}"/>
          </ac:spMkLst>
        </pc:spChg>
        <pc:spChg chg="add mod">
          <ac:chgData name="wanda wibisono" userId="7688c47db560505e" providerId="LiveId" clId="{1E309D5E-3F0E-485A-882D-3EB370554D11}" dt="2022-11-22T05:02:40.784" v="399" actId="1035"/>
          <ac:spMkLst>
            <pc:docMk/>
            <pc:sldMk cId="3292954383" sldId="316"/>
            <ac:spMk id="58" creationId="{129900CC-4405-F8DB-89FE-530C29DC9D4E}"/>
          </ac:spMkLst>
        </pc:spChg>
        <pc:spChg chg="add mod">
          <ac:chgData name="wanda wibisono" userId="7688c47db560505e" providerId="LiveId" clId="{1E309D5E-3F0E-485A-882D-3EB370554D11}" dt="2022-11-22T05:02:40.784" v="399" actId="1035"/>
          <ac:spMkLst>
            <pc:docMk/>
            <pc:sldMk cId="3292954383" sldId="316"/>
            <ac:spMk id="59" creationId="{D71398AD-74E3-3589-A7CD-C95D7E98FAF7}"/>
          </ac:spMkLst>
        </pc:spChg>
        <pc:spChg chg="add mod">
          <ac:chgData name="wanda wibisono" userId="7688c47db560505e" providerId="LiveId" clId="{1E309D5E-3F0E-485A-882D-3EB370554D11}" dt="2022-11-22T05:01:29.797" v="358" actId="1076"/>
          <ac:spMkLst>
            <pc:docMk/>
            <pc:sldMk cId="3292954383" sldId="316"/>
            <ac:spMk id="60" creationId="{364387C3-BC8D-CF99-C794-F104C9AF13EA}"/>
          </ac:spMkLst>
        </pc:spChg>
        <pc:spChg chg="add mod">
          <ac:chgData name="wanda wibisono" userId="7688c47db560505e" providerId="LiveId" clId="{1E309D5E-3F0E-485A-882D-3EB370554D11}" dt="2022-11-22T05:01:56.193" v="378" actId="1035"/>
          <ac:spMkLst>
            <pc:docMk/>
            <pc:sldMk cId="3292954383" sldId="316"/>
            <ac:spMk id="61" creationId="{CD95733C-7E98-0164-7CC0-3D0FE44C5F30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65" creationId="{98B7B0C9-54A5-1A9C-1762-381C4F49187A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66" creationId="{8706E697-5F89-E3C0-E66E-1D46A043C216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67" creationId="{18192F66-3CD0-103D-8E3A-14FC1D563100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68" creationId="{F4533312-433C-0613-C5BF-00C4FEDEFAC0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69" creationId="{9DFBE440-B0B6-4F34-3F35-7030F8D8089A}"/>
          </ac:spMkLst>
        </pc:spChg>
        <pc:spChg chg="mod">
          <ac:chgData name="wanda wibisono" userId="7688c47db560505e" providerId="LiveId" clId="{1E309D5E-3F0E-485A-882D-3EB370554D11}" dt="2022-11-22T05:02:40.583" v="398" actId="207"/>
          <ac:spMkLst>
            <pc:docMk/>
            <pc:sldMk cId="3292954383" sldId="316"/>
            <ac:spMk id="70" creationId="{0AF9DC16-82D8-41BD-E4F7-BFE08A526B55}"/>
          </ac:spMkLst>
        </pc:spChg>
        <pc:spChg chg="add mod">
          <ac:chgData name="wanda wibisono" userId="7688c47db560505e" providerId="LiveId" clId="{1E309D5E-3F0E-485A-882D-3EB370554D11}" dt="2022-11-22T05:01:12.955" v="354"/>
          <ac:spMkLst>
            <pc:docMk/>
            <pc:sldMk cId="3292954383" sldId="316"/>
            <ac:spMk id="72" creationId="{763180F7-9995-D9B1-6EFD-ACBCD3C3FC57}"/>
          </ac:spMkLst>
        </pc:spChg>
        <pc:grpChg chg="add 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2" creationId="{6B6674D2-06B2-F027-BED1-5EB775BEEE9D}"/>
          </ac:grpSpMkLst>
        </pc:grpChg>
        <pc:grpChg chg="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6" creationId="{41603D1D-1691-2EEE-BB2A-699E344426CC}"/>
          </ac:grpSpMkLst>
        </pc:grpChg>
        <pc:grpChg chg="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7" creationId="{091E19A4-76B5-41A0-33D8-D7019F24C91F}"/>
          </ac:grpSpMkLst>
        </pc:grpChg>
        <pc:grpChg chg="add 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20" creationId="{6A7CCD13-8F82-C753-AB4A-3EC8997F838E}"/>
          </ac:grpSpMkLst>
        </pc:grpChg>
        <pc:grpChg chg="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21" creationId="{49FD5439-72D9-E1F1-9400-CC5E894A284F}"/>
          </ac:grpSpMkLst>
        </pc:grpChg>
        <pc:grpChg chg="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22" creationId="{81D89784-E0A9-711A-5464-DE2F2EABFEF9}"/>
          </ac:grpSpMkLst>
        </pc:grpChg>
        <pc:grpChg chg="add 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29" creationId="{4D197067-831D-5F82-A9FF-9E5E08046ED0}"/>
          </ac:grpSpMkLst>
        </pc:grpChg>
        <pc:grpChg chg="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30" creationId="{D5EA5864-0085-B169-F024-E94156064F84}"/>
          </ac:grpSpMkLst>
        </pc:grpChg>
        <pc:grpChg chg="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31" creationId="{BBF1D67D-7B60-27FD-F5BE-916EE2F72566}"/>
          </ac:grpSpMkLst>
        </pc:grpChg>
        <pc:grpChg chg="add 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38" creationId="{0B0F7CD7-DE0C-C1DB-3FCE-D92A836EBA1E}"/>
          </ac:grpSpMkLst>
        </pc:grpChg>
        <pc:grpChg chg="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39" creationId="{1A130848-0332-A0ED-B8AA-BC8D1100B043}"/>
          </ac:grpSpMkLst>
        </pc:grpChg>
        <pc:grpChg chg="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40" creationId="{5F567C81-D31C-A11D-619E-5F49BD8782C3}"/>
          </ac:grpSpMkLst>
        </pc:grpChg>
        <pc:grpChg chg="add mod or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62" creationId="{90A6C482-49BB-9C8B-50FC-26305FEF2A0C}"/>
          </ac:grpSpMkLst>
        </pc:grpChg>
        <pc:grpChg chg="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63" creationId="{0D61AEC8-BB82-27D1-BACF-C085A47C17FB}"/>
          </ac:grpSpMkLst>
        </pc:grpChg>
        <pc:grpChg chg="mod">
          <ac:chgData name="wanda wibisono" userId="7688c47db560505e" providerId="LiveId" clId="{1E309D5E-3F0E-485A-882D-3EB370554D11}" dt="2022-11-22T05:02:40.583" v="398" actId="207"/>
          <ac:grpSpMkLst>
            <pc:docMk/>
            <pc:sldMk cId="3292954383" sldId="316"/>
            <ac:grpSpMk id="64" creationId="{ACD7458D-E828-68E9-05FD-CC72D9DA0A6F}"/>
          </ac:grpSpMkLst>
        </pc:grpChg>
        <pc:picChg chg="del">
          <ac:chgData name="wanda wibisono" userId="7688c47db560505e" providerId="LiveId" clId="{1E309D5E-3F0E-485A-882D-3EB370554D11}" dt="2022-11-22T05:00:34.544" v="347" actId="478"/>
          <ac:picMkLst>
            <pc:docMk/>
            <pc:sldMk cId="3292954383" sldId="316"/>
            <ac:picMk id="8" creationId="{715E2359-EBE5-3F82-BE90-0780F435ECC8}"/>
          </ac:picMkLst>
        </pc:picChg>
        <pc:picChg chg="del">
          <ac:chgData name="wanda wibisono" userId="7688c47db560505e" providerId="LiveId" clId="{1E309D5E-3F0E-485A-882D-3EB370554D11}" dt="2022-11-22T05:00:34.544" v="347" actId="478"/>
          <ac:picMkLst>
            <pc:docMk/>
            <pc:sldMk cId="3292954383" sldId="316"/>
            <ac:picMk id="11" creationId="{8525D157-F130-4551-57C6-CB461A45F6CF}"/>
          </ac:picMkLst>
        </pc:picChg>
        <pc:cxnChg chg="add del mod ord">
          <ac:chgData name="wanda wibisono" userId="7688c47db560505e" providerId="LiveId" clId="{1E309D5E-3F0E-485A-882D-3EB370554D11}" dt="2022-11-22T05:02:52.476" v="401" actId="478"/>
          <ac:cxnSpMkLst>
            <pc:docMk/>
            <pc:sldMk cId="3292954383" sldId="316"/>
            <ac:cxnSpMk id="71" creationId="{8B1BB392-FEEE-CCFC-E323-1AE66CE0ABF0}"/>
          </ac:cxnSpMkLst>
        </pc:cxnChg>
        <pc:cxnChg chg="add del mod">
          <ac:chgData name="wanda wibisono" userId="7688c47db560505e" providerId="LiveId" clId="{1E309D5E-3F0E-485A-882D-3EB370554D11}" dt="2022-11-22T05:02:56.386" v="402" actId="478"/>
          <ac:cxnSpMkLst>
            <pc:docMk/>
            <pc:sldMk cId="3292954383" sldId="316"/>
            <ac:cxnSpMk id="73" creationId="{F61785F9-C6FF-E4E9-0E41-CCCD99F8DDC0}"/>
          </ac:cxnSpMkLst>
        </pc:cxnChg>
      </pc:sldChg>
      <pc:sldChg chg="addSp delSp modSp add mod">
        <pc:chgData name="wanda wibisono" userId="7688c47db560505e" providerId="LiveId" clId="{1E309D5E-3F0E-485A-882D-3EB370554D11}" dt="2022-11-22T05:04:57.900" v="434" actId="1035"/>
        <pc:sldMkLst>
          <pc:docMk/>
          <pc:sldMk cId="4200600824" sldId="317"/>
        </pc:sldMkLst>
        <pc:spChg chg="add mod">
          <ac:chgData name="wanda wibisono" userId="7688c47db560505e" providerId="LiveId" clId="{1E309D5E-3F0E-485A-882D-3EB370554D11}" dt="2022-11-22T05:04:57.900" v="434" actId="1035"/>
          <ac:spMkLst>
            <pc:docMk/>
            <pc:sldMk cId="4200600824" sldId="317"/>
            <ac:spMk id="2" creationId="{CFD5F2D2-7412-A61F-167B-F6C201A29E43}"/>
          </ac:spMkLst>
        </pc:spChg>
        <pc:spChg chg="del">
          <ac:chgData name="wanda wibisono" userId="7688c47db560505e" providerId="LiveId" clId="{1E309D5E-3F0E-485A-882D-3EB370554D11}" dt="2022-11-22T05:04:33.208" v="408" actId="478"/>
          <ac:spMkLst>
            <pc:docMk/>
            <pc:sldMk cId="4200600824" sldId="317"/>
            <ac:spMk id="3" creationId="{78CDDE20-FD24-E9B5-0E55-9652B3A3EDE1}"/>
          </ac:spMkLst>
        </pc:spChg>
        <pc:spChg chg="mod">
          <ac:chgData name="wanda wibisono" userId="7688c47db560505e" providerId="LiveId" clId="{1E309D5E-3F0E-485A-882D-3EB370554D11}" dt="2022-11-22T05:04:16.991" v="407" actId="20577"/>
          <ac:spMkLst>
            <pc:docMk/>
            <pc:sldMk cId="4200600824" sldId="317"/>
            <ac:spMk id="5" creationId="{8148F0FA-4363-3ED9-8635-29C660034CAC}"/>
          </ac:spMkLst>
        </pc:spChg>
        <pc:spChg chg="add mod">
          <ac:chgData name="wanda wibisono" userId="7688c47db560505e" providerId="LiveId" clId="{1E309D5E-3F0E-485A-882D-3EB370554D11}" dt="2022-11-22T05:04:57.900" v="434" actId="1035"/>
          <ac:spMkLst>
            <pc:docMk/>
            <pc:sldMk cId="4200600824" sldId="317"/>
            <ac:spMk id="6" creationId="{4BA20625-F306-1048-5D0B-F206C736188E}"/>
          </ac:spMkLst>
        </pc:spChg>
        <pc:spChg chg="add mod">
          <ac:chgData name="wanda wibisono" userId="7688c47db560505e" providerId="LiveId" clId="{1E309D5E-3F0E-485A-882D-3EB370554D11}" dt="2022-11-22T05:04:57.900" v="434" actId="1035"/>
          <ac:spMkLst>
            <pc:docMk/>
            <pc:sldMk cId="4200600824" sldId="317"/>
            <ac:spMk id="7" creationId="{9E234DB0-557A-779F-8856-0C0572FBCC56}"/>
          </ac:spMkLst>
        </pc:spChg>
        <pc:spChg chg="del mod">
          <ac:chgData name="wanda wibisono" userId="7688c47db560505e" providerId="LiveId" clId="{1E309D5E-3F0E-485A-882D-3EB370554D11}" dt="2022-11-22T05:04:35.643" v="410" actId="478"/>
          <ac:spMkLst>
            <pc:docMk/>
            <pc:sldMk cId="4200600824" sldId="317"/>
            <ac:spMk id="9" creationId="{B4E34D67-CAE4-8434-AEF8-FCE55E7E5F11}"/>
          </ac:spMkLst>
        </pc:spChg>
        <pc:spChg chg="del">
          <ac:chgData name="wanda wibisono" userId="7688c47db560505e" providerId="LiveId" clId="{1E309D5E-3F0E-485A-882D-3EB370554D11}" dt="2022-11-22T05:04:33.208" v="408" actId="478"/>
          <ac:spMkLst>
            <pc:docMk/>
            <pc:sldMk cId="4200600824" sldId="317"/>
            <ac:spMk id="10" creationId="{F5C61813-CA4B-FFDF-4151-18D0E32E6365}"/>
          </ac:spMkLst>
        </pc:spChg>
        <pc:spChg chg="del">
          <ac:chgData name="wanda wibisono" userId="7688c47db560505e" providerId="LiveId" clId="{1E309D5E-3F0E-485A-882D-3EB370554D11}" dt="2022-11-22T05:04:33.208" v="408" actId="478"/>
          <ac:spMkLst>
            <pc:docMk/>
            <pc:sldMk cId="4200600824" sldId="317"/>
            <ac:spMk id="13" creationId="{A94885FA-3619-9486-1E30-9B751C2BEB11}"/>
          </ac:spMkLst>
        </pc:spChg>
        <pc:spChg chg="add mod">
          <ac:chgData name="wanda wibisono" userId="7688c47db560505e" providerId="LiveId" clId="{1E309D5E-3F0E-485A-882D-3EB370554D11}" dt="2022-11-22T05:04:57.900" v="434" actId="1035"/>
          <ac:spMkLst>
            <pc:docMk/>
            <pc:sldMk cId="4200600824" sldId="317"/>
            <ac:spMk id="14" creationId="{EC291451-8155-E63C-2552-78EF128C934C}"/>
          </ac:spMkLst>
        </pc:spChg>
        <pc:spChg chg="add mod">
          <ac:chgData name="wanda wibisono" userId="7688c47db560505e" providerId="LiveId" clId="{1E309D5E-3F0E-485A-882D-3EB370554D11}" dt="2022-11-22T05:04:57.900" v="434" actId="1035"/>
          <ac:spMkLst>
            <pc:docMk/>
            <pc:sldMk cId="4200600824" sldId="317"/>
            <ac:spMk id="16" creationId="{24B7B9AB-8D0E-BAB0-90E4-71EC983E9C97}"/>
          </ac:spMkLst>
        </pc:spChg>
        <pc:spChg chg="add mod">
          <ac:chgData name="wanda wibisono" userId="7688c47db560505e" providerId="LiveId" clId="{1E309D5E-3F0E-485A-882D-3EB370554D11}" dt="2022-11-22T05:04:57.900" v="434" actId="1035"/>
          <ac:spMkLst>
            <pc:docMk/>
            <pc:sldMk cId="4200600824" sldId="317"/>
            <ac:spMk id="17" creationId="{F21834C1-E923-226C-CEF5-D60B56265D10}"/>
          </ac:spMkLst>
        </pc:spChg>
        <pc:spChg chg="add mod">
          <ac:chgData name="wanda wibisono" userId="7688c47db560505e" providerId="LiveId" clId="{1E309D5E-3F0E-485A-882D-3EB370554D11}" dt="2022-11-22T05:04:57.900" v="434" actId="1035"/>
          <ac:spMkLst>
            <pc:docMk/>
            <pc:sldMk cId="4200600824" sldId="317"/>
            <ac:spMk id="19" creationId="{D89953FD-36AD-2150-5BD2-9BA3684AC843}"/>
          </ac:spMkLst>
        </pc:spChg>
        <pc:spChg chg="add mod">
          <ac:chgData name="wanda wibisono" userId="7688c47db560505e" providerId="LiveId" clId="{1E309D5E-3F0E-485A-882D-3EB370554D11}" dt="2022-11-22T05:04:57.900" v="434" actId="1035"/>
          <ac:spMkLst>
            <pc:docMk/>
            <pc:sldMk cId="4200600824" sldId="317"/>
            <ac:spMk id="21" creationId="{B1908918-7107-A618-8052-176F1CD0876A}"/>
          </ac:spMkLst>
        </pc:spChg>
        <pc:spChg chg="add mod">
          <ac:chgData name="wanda wibisono" userId="7688c47db560505e" providerId="LiveId" clId="{1E309D5E-3F0E-485A-882D-3EB370554D11}" dt="2022-11-22T05:04:57.900" v="434" actId="1035"/>
          <ac:spMkLst>
            <pc:docMk/>
            <pc:sldMk cId="4200600824" sldId="317"/>
            <ac:spMk id="23" creationId="{0453735D-605F-E694-2EE3-A0F21417816B}"/>
          </ac:spMkLst>
        </pc:spChg>
        <pc:picChg chg="del">
          <ac:chgData name="wanda wibisono" userId="7688c47db560505e" providerId="LiveId" clId="{1E309D5E-3F0E-485A-882D-3EB370554D11}" dt="2022-11-22T05:04:33.208" v="408" actId="478"/>
          <ac:picMkLst>
            <pc:docMk/>
            <pc:sldMk cId="4200600824" sldId="317"/>
            <ac:picMk id="8" creationId="{715E2359-EBE5-3F82-BE90-0780F435ECC8}"/>
          </ac:picMkLst>
        </pc:picChg>
        <pc:picChg chg="del">
          <ac:chgData name="wanda wibisono" userId="7688c47db560505e" providerId="LiveId" clId="{1E309D5E-3F0E-485A-882D-3EB370554D11}" dt="2022-11-22T05:04:33.208" v="408" actId="478"/>
          <ac:picMkLst>
            <pc:docMk/>
            <pc:sldMk cId="4200600824" sldId="317"/>
            <ac:picMk id="11" creationId="{8525D157-F130-4551-57C6-CB461A45F6CF}"/>
          </ac:picMkLst>
        </pc:picChg>
        <pc:picChg chg="add mod">
          <ac:chgData name="wanda wibisono" userId="7688c47db560505e" providerId="LiveId" clId="{1E309D5E-3F0E-485A-882D-3EB370554D11}" dt="2022-11-22T05:04:57.900" v="434" actId="1035"/>
          <ac:picMkLst>
            <pc:docMk/>
            <pc:sldMk cId="4200600824" sldId="317"/>
            <ac:picMk id="15" creationId="{B4DE57B6-29D2-3B7D-0458-6BB4B990C4BB}"/>
          </ac:picMkLst>
        </pc:picChg>
        <pc:picChg chg="add mod">
          <ac:chgData name="wanda wibisono" userId="7688c47db560505e" providerId="LiveId" clId="{1E309D5E-3F0E-485A-882D-3EB370554D11}" dt="2022-11-22T05:04:57.900" v="434" actId="1035"/>
          <ac:picMkLst>
            <pc:docMk/>
            <pc:sldMk cId="4200600824" sldId="317"/>
            <ac:picMk id="18" creationId="{DED1C3D7-6602-1FA7-CAE5-3DF8A465AEDE}"/>
          </ac:picMkLst>
        </pc:picChg>
        <pc:picChg chg="add mod">
          <ac:chgData name="wanda wibisono" userId="7688c47db560505e" providerId="LiveId" clId="{1E309D5E-3F0E-485A-882D-3EB370554D11}" dt="2022-11-22T05:04:57.900" v="434" actId="1035"/>
          <ac:picMkLst>
            <pc:docMk/>
            <pc:sldMk cId="4200600824" sldId="317"/>
            <ac:picMk id="20" creationId="{8E0B546F-8073-7398-6DD9-EB209C84EFAD}"/>
          </ac:picMkLst>
        </pc:picChg>
        <pc:picChg chg="add mod">
          <ac:chgData name="wanda wibisono" userId="7688c47db560505e" providerId="LiveId" clId="{1E309D5E-3F0E-485A-882D-3EB370554D11}" dt="2022-11-22T05:04:57.900" v="434" actId="1035"/>
          <ac:picMkLst>
            <pc:docMk/>
            <pc:sldMk cId="4200600824" sldId="317"/>
            <ac:picMk id="22" creationId="{3D32C132-79ED-A566-EB33-22241008FD78}"/>
          </ac:picMkLst>
        </pc:picChg>
        <pc:picChg chg="add mod">
          <ac:chgData name="wanda wibisono" userId="7688c47db560505e" providerId="LiveId" clId="{1E309D5E-3F0E-485A-882D-3EB370554D11}" dt="2022-11-22T05:04:57.900" v="434" actId="1035"/>
          <ac:picMkLst>
            <pc:docMk/>
            <pc:sldMk cId="4200600824" sldId="317"/>
            <ac:picMk id="24" creationId="{7CEA4B9D-73B7-E3E0-F0AA-550888E76D05}"/>
          </ac:picMkLst>
        </pc:picChg>
      </pc:sldChg>
      <pc:sldChg chg="addSp delSp modSp add mod">
        <pc:chgData name="wanda wibisono" userId="7688c47db560505e" providerId="LiveId" clId="{1E309D5E-3F0E-485A-882D-3EB370554D11}" dt="2022-11-22T05:09:15.713" v="447" actId="208"/>
        <pc:sldMkLst>
          <pc:docMk/>
          <pc:sldMk cId="722607256" sldId="318"/>
        </pc:sldMkLst>
        <pc:spChg chg="del">
          <ac:chgData name="wanda wibisono" userId="7688c47db560505e" providerId="LiveId" clId="{1E309D5E-3F0E-485A-882D-3EB370554D11}" dt="2022-11-22T05:07:01.806" v="441" actId="478"/>
          <ac:spMkLst>
            <pc:docMk/>
            <pc:sldMk cId="722607256" sldId="318"/>
            <ac:spMk id="3" creationId="{78CDDE20-FD24-E9B5-0E55-9652B3A3EDE1}"/>
          </ac:spMkLst>
        </pc:spChg>
        <pc:spChg chg="mod">
          <ac:chgData name="wanda wibisono" userId="7688c47db560505e" providerId="LiveId" clId="{1E309D5E-3F0E-485A-882D-3EB370554D11}" dt="2022-11-22T05:06:48.146" v="440" actId="14100"/>
          <ac:spMkLst>
            <pc:docMk/>
            <pc:sldMk cId="722607256" sldId="318"/>
            <ac:spMk id="5" creationId="{8148F0FA-4363-3ED9-8635-29C660034CAC}"/>
          </ac:spMkLst>
        </pc:spChg>
        <pc:spChg chg="del">
          <ac:chgData name="wanda wibisono" userId="7688c47db560505e" providerId="LiveId" clId="{1E309D5E-3F0E-485A-882D-3EB370554D11}" dt="2022-11-22T05:07:01.806" v="441" actId="478"/>
          <ac:spMkLst>
            <pc:docMk/>
            <pc:sldMk cId="722607256" sldId="318"/>
            <ac:spMk id="9" creationId="{B4E34D67-CAE4-8434-AEF8-FCE55E7E5F11}"/>
          </ac:spMkLst>
        </pc:spChg>
        <pc:spChg chg="del">
          <ac:chgData name="wanda wibisono" userId="7688c47db560505e" providerId="LiveId" clId="{1E309D5E-3F0E-485A-882D-3EB370554D11}" dt="2022-11-22T05:07:04.192" v="442" actId="478"/>
          <ac:spMkLst>
            <pc:docMk/>
            <pc:sldMk cId="722607256" sldId="318"/>
            <ac:spMk id="10" creationId="{F5C61813-CA4B-FFDF-4151-18D0E32E6365}"/>
          </ac:spMkLst>
        </pc:spChg>
        <pc:spChg chg="del">
          <ac:chgData name="wanda wibisono" userId="7688c47db560505e" providerId="LiveId" clId="{1E309D5E-3F0E-485A-882D-3EB370554D11}" dt="2022-11-22T05:07:04.192" v="442" actId="478"/>
          <ac:spMkLst>
            <pc:docMk/>
            <pc:sldMk cId="722607256" sldId="318"/>
            <ac:spMk id="13" creationId="{A94885FA-3619-9486-1E30-9B751C2BEB11}"/>
          </ac:spMkLst>
        </pc:spChg>
        <pc:spChg chg="add 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18" creationId="{74389534-68A6-FB61-E9CE-C25032C0BD3D}"/>
          </ac:spMkLst>
        </pc:spChg>
        <pc:spChg chg="add 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19" creationId="{EA134BFB-5B09-9195-9B10-61F67FC97CB1}"/>
          </ac:spMkLst>
        </pc:spChg>
        <pc:spChg chg="add mod">
          <ac:chgData name="wanda wibisono" userId="7688c47db560505e" providerId="LiveId" clId="{1E309D5E-3F0E-485A-882D-3EB370554D11}" dt="2022-11-22T05:09:02.724" v="446" actId="207"/>
          <ac:spMkLst>
            <pc:docMk/>
            <pc:sldMk cId="722607256" sldId="318"/>
            <ac:spMk id="21" creationId="{5B268AEB-FE53-972B-25C9-EBF3D16719AA}"/>
          </ac:spMkLst>
        </pc:spChg>
        <pc:spChg chg="add 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28" creationId="{E51BA3FA-76C3-F051-9D6E-B17E444EC783}"/>
          </ac:spMkLst>
        </pc:spChg>
        <pc:spChg chg="add 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29" creationId="{25F0F06E-FF69-43EF-4D8B-AD16618E2D75}"/>
          </ac:spMkLst>
        </pc:spChg>
        <pc:spChg chg="add mod">
          <ac:chgData name="wanda wibisono" userId="7688c47db560505e" providerId="LiveId" clId="{1E309D5E-3F0E-485A-882D-3EB370554D11}" dt="2022-11-22T05:09:02.724" v="446" actId="207"/>
          <ac:spMkLst>
            <pc:docMk/>
            <pc:sldMk cId="722607256" sldId="318"/>
            <ac:spMk id="30" creationId="{6DACC741-E592-D20B-7F08-70DD61A3A55A}"/>
          </ac:spMkLst>
        </pc:spChg>
        <pc:spChg chg="add 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37" creationId="{CE777125-52C8-6070-0FFB-DFFF451284C0}"/>
          </ac:spMkLst>
        </pc:spChg>
        <pc:spChg chg="add 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38" creationId="{753E0FF2-86F4-919A-5012-4D468FD56C2A}"/>
          </ac:spMkLst>
        </pc:spChg>
        <pc:spChg chg="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42" creationId="{310209C4-23E2-1A12-A237-9E6975557497}"/>
          </ac:spMkLst>
        </pc:spChg>
        <pc:spChg chg="add 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47" creationId="{45941172-79E4-970E-4C2C-8C36D77C1007}"/>
          </ac:spMkLst>
        </pc:spChg>
        <pc:spChg chg="add 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48" creationId="{879C97EB-292B-676F-2257-D68B8A2E41C6}"/>
          </ac:spMkLst>
        </pc:spChg>
        <pc:spChg chg="add 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49" creationId="{D759A5AE-4602-E6F0-EFA2-946673049BF6}"/>
          </ac:spMkLst>
        </pc:spChg>
        <pc:spChg chg="add 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51" creationId="{4BFD7334-F049-04E0-72BD-1698E6CF689D}"/>
          </ac:spMkLst>
        </pc:spChg>
        <pc:spChg chg="add mod">
          <ac:chgData name="wanda wibisono" userId="7688c47db560505e" providerId="LiveId" clId="{1E309D5E-3F0E-485A-882D-3EB370554D11}" dt="2022-11-22T05:07:05.039" v="443"/>
          <ac:spMkLst>
            <pc:docMk/>
            <pc:sldMk cId="722607256" sldId="318"/>
            <ac:spMk id="53" creationId="{FA4467F1-2B6B-182B-6342-C5C49C51C68F}"/>
          </ac:spMkLst>
        </pc:spChg>
        <pc:spChg chg="add mod">
          <ac:chgData name="wanda wibisono" userId="7688c47db560505e" providerId="LiveId" clId="{1E309D5E-3F0E-485A-882D-3EB370554D11}" dt="2022-11-22T05:09:02.724" v="446" actId="207"/>
          <ac:spMkLst>
            <pc:docMk/>
            <pc:sldMk cId="722607256" sldId="318"/>
            <ac:spMk id="56" creationId="{FA5C22D6-A3D7-0106-5BC9-7CDF1E0C1F88}"/>
          </ac:spMkLst>
        </pc:spChg>
        <pc:spChg chg="add mod">
          <ac:chgData name="wanda wibisono" userId="7688c47db560505e" providerId="LiveId" clId="{1E309D5E-3F0E-485A-882D-3EB370554D11}" dt="2022-11-22T05:09:02.724" v="446" actId="207"/>
          <ac:spMkLst>
            <pc:docMk/>
            <pc:sldMk cId="722607256" sldId="318"/>
            <ac:spMk id="57" creationId="{E5E2B888-F446-FC1E-6936-B89014AA7ACE}"/>
          </ac:spMkLst>
        </pc:spChg>
        <pc:spChg chg="add mod">
          <ac:chgData name="wanda wibisono" userId="7688c47db560505e" providerId="LiveId" clId="{1E309D5E-3F0E-485A-882D-3EB370554D11}" dt="2022-11-22T05:09:02.724" v="446" actId="207"/>
          <ac:spMkLst>
            <pc:docMk/>
            <pc:sldMk cId="722607256" sldId="318"/>
            <ac:spMk id="58" creationId="{5560EECF-4EAD-D531-7E0E-2E428A0240AA}"/>
          </ac:spMkLst>
        </pc:spChg>
        <pc:spChg chg="add mod">
          <ac:chgData name="wanda wibisono" userId="7688c47db560505e" providerId="LiveId" clId="{1E309D5E-3F0E-485A-882D-3EB370554D11}" dt="2022-11-22T05:09:15.713" v="447" actId="208"/>
          <ac:spMkLst>
            <pc:docMk/>
            <pc:sldMk cId="722607256" sldId="318"/>
            <ac:spMk id="59" creationId="{197AE4F0-146F-5B16-D759-CBF6AB1D17DD}"/>
          </ac:spMkLst>
        </pc:spChg>
        <pc:spChg chg="add mod">
          <ac:chgData name="wanda wibisono" userId="7688c47db560505e" providerId="LiveId" clId="{1E309D5E-3F0E-485A-882D-3EB370554D11}" dt="2022-11-22T05:09:15.713" v="447" actId="208"/>
          <ac:spMkLst>
            <pc:docMk/>
            <pc:sldMk cId="722607256" sldId="318"/>
            <ac:spMk id="60" creationId="{0DB5972E-3B00-DDA0-51DA-51742307EE30}"/>
          </ac:spMkLst>
        </pc:spChg>
        <pc:spChg chg="add mod">
          <ac:chgData name="wanda wibisono" userId="7688c47db560505e" providerId="LiveId" clId="{1E309D5E-3F0E-485A-882D-3EB370554D11}" dt="2022-11-22T05:09:15.713" v="447" actId="208"/>
          <ac:spMkLst>
            <pc:docMk/>
            <pc:sldMk cId="722607256" sldId="318"/>
            <ac:spMk id="61" creationId="{83BB6D2C-0955-7FEF-D976-E1BCAE278B70}"/>
          </ac:spMkLst>
        </pc:spChg>
        <pc:grpChg chg="add mod">
          <ac:chgData name="wanda wibisono" userId="7688c47db560505e" providerId="LiveId" clId="{1E309D5E-3F0E-485A-882D-3EB370554D11}" dt="2022-11-22T05:07:05.039" v="443"/>
          <ac:grpSpMkLst>
            <pc:docMk/>
            <pc:sldMk cId="722607256" sldId="318"/>
            <ac:grpSpMk id="40" creationId="{1EB125A5-ADF8-6F51-277A-DC2AE18EBD1F}"/>
          </ac:grpSpMkLst>
        </pc:grpChg>
        <pc:grpChg chg="mod">
          <ac:chgData name="wanda wibisono" userId="7688c47db560505e" providerId="LiveId" clId="{1E309D5E-3F0E-485A-882D-3EB370554D11}" dt="2022-11-22T05:07:05.039" v="443"/>
          <ac:grpSpMkLst>
            <pc:docMk/>
            <pc:sldMk cId="722607256" sldId="318"/>
            <ac:grpSpMk id="41" creationId="{9677D365-7614-1D1A-7AB3-752F6BBF342D}"/>
          </ac:grpSpMkLst>
        </pc:grp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2" creationId="{FDFF8349-6905-3D5D-A731-6120551940EE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6" creationId="{C41EFE95-5C56-AF12-72E7-B6C67A94F523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7" creationId="{BEEE09F6-5752-7BBE-16C8-89563E454794}"/>
          </ac:picMkLst>
        </pc:picChg>
        <pc:picChg chg="del">
          <ac:chgData name="wanda wibisono" userId="7688c47db560505e" providerId="LiveId" clId="{1E309D5E-3F0E-485A-882D-3EB370554D11}" dt="2022-11-22T05:07:04.192" v="442" actId="478"/>
          <ac:picMkLst>
            <pc:docMk/>
            <pc:sldMk cId="722607256" sldId="318"/>
            <ac:picMk id="8" creationId="{715E2359-EBE5-3F82-BE90-0780F435ECC8}"/>
          </ac:picMkLst>
        </pc:picChg>
        <pc:picChg chg="del">
          <ac:chgData name="wanda wibisono" userId="7688c47db560505e" providerId="LiveId" clId="{1E309D5E-3F0E-485A-882D-3EB370554D11}" dt="2022-11-22T05:07:04.192" v="442" actId="478"/>
          <ac:picMkLst>
            <pc:docMk/>
            <pc:sldMk cId="722607256" sldId="318"/>
            <ac:picMk id="11" creationId="{8525D157-F130-4551-57C6-CB461A45F6CF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14" creationId="{55A985E7-8218-2125-85A1-7F4CBFDE49EA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15" creationId="{A6F57E4D-B19B-BF52-D47A-29048D128B79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16" creationId="{57254D28-A119-CB04-4057-3634429ACD3D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17" creationId="{EDFBA03D-17FE-9E06-75D0-DBC371F2B160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20" creationId="{297688A7-84B9-776F-5ACC-E07B748ED219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22" creationId="{0EE3BC3E-2EA0-B675-E9EF-47A79AA63FD9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23" creationId="{E12E70E7-78CF-5FCD-10FC-E24B8CB6C7B7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24" creationId="{C8619F3D-7CE7-F12C-727A-64B855DE8BFB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25" creationId="{01314C28-BFBB-490D-69FC-C80E86C27DC0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26" creationId="{B7B9D176-5381-3EF5-F402-5B1CA979BCEF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27" creationId="{03E9C968-A99B-87BC-6144-80E67F32183C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31" creationId="{F3F1ACC1-615B-03A2-E100-CA771E126126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32" creationId="{51E661B7-F366-8950-46B3-3856144EE840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33" creationId="{2A718792-FC5E-5FA6-DC83-305ED747251B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34" creationId="{F4D62DEE-B23F-6DD2-F3B8-84CCDF07BAE4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35" creationId="{A402DEA4-BA7D-A188-83DC-C7D333D33622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36" creationId="{CECEB3AD-188D-822C-607A-75C8178DAEC9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39" creationId="{B1800796-267A-C94C-B94C-BA86AD15C62B}"/>
          </ac:picMkLst>
        </pc:picChg>
        <pc:picChg chg="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43" creationId="{43A28A69-25DC-4207-87AB-628C76E01438}"/>
          </ac:picMkLst>
        </pc:picChg>
        <pc:picChg chg="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44" creationId="{7B478585-5347-7698-45F0-D0F7161E265F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45" creationId="{685A3E6D-22D6-7821-6802-1A4B325035F3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46" creationId="{A9316288-0236-3D04-6131-F11AE398518B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50" creationId="{4C8D2C69-D027-EF70-AB11-79B4DFC5B831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52" creationId="{063F8E06-ED4D-4690-3799-856D0C896AFB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54" creationId="{ED0E3E21-1E94-C67B-84B1-996AAFEE263B}"/>
          </ac:picMkLst>
        </pc:picChg>
        <pc:picChg chg="add mod">
          <ac:chgData name="wanda wibisono" userId="7688c47db560505e" providerId="LiveId" clId="{1E309D5E-3F0E-485A-882D-3EB370554D11}" dt="2022-11-22T05:07:05.039" v="443"/>
          <ac:picMkLst>
            <pc:docMk/>
            <pc:sldMk cId="722607256" sldId="318"/>
            <ac:picMk id="55" creationId="{AF31CE7E-3908-9087-FBC6-057790E6B851}"/>
          </ac:picMkLst>
        </pc:picChg>
      </pc:sldChg>
      <pc:sldChg chg="addSp delSp modSp add mod">
        <pc:chgData name="wanda wibisono" userId="7688c47db560505e" providerId="LiveId" clId="{1E309D5E-3F0E-485A-882D-3EB370554D11}" dt="2022-11-22T08:10:57.945" v="463"/>
        <pc:sldMkLst>
          <pc:docMk/>
          <pc:sldMk cId="3113843303" sldId="319"/>
        </pc:sldMkLst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2" creationId="{0E83A577-F1B7-508E-695B-ED9AAAB8F41A}"/>
          </ac:spMkLst>
        </pc:spChg>
        <pc:spChg chg="del">
          <ac:chgData name="wanda wibisono" userId="7688c47db560505e" providerId="LiveId" clId="{1E309D5E-3F0E-485A-882D-3EB370554D11}" dt="2022-11-22T05:09:53.345" v="456" actId="478"/>
          <ac:spMkLst>
            <pc:docMk/>
            <pc:sldMk cId="3113843303" sldId="319"/>
            <ac:spMk id="3" creationId="{78CDDE20-FD24-E9B5-0E55-9652B3A3EDE1}"/>
          </ac:spMkLst>
        </pc:spChg>
        <pc:spChg chg="mod">
          <ac:chgData name="wanda wibisono" userId="7688c47db560505e" providerId="LiveId" clId="{1E309D5E-3F0E-485A-882D-3EB370554D11}" dt="2022-11-22T05:09:48.552" v="452" actId="20577"/>
          <ac:spMkLst>
            <pc:docMk/>
            <pc:sldMk cId="3113843303" sldId="319"/>
            <ac:spMk id="5" creationId="{8148F0FA-4363-3ED9-8635-29C660034CAC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6" creationId="{76BB1867-27A1-E873-D980-0E03A1B5C525}"/>
          </ac:spMkLst>
        </pc:spChg>
        <pc:spChg chg="del mod">
          <ac:chgData name="wanda wibisono" userId="7688c47db560505e" providerId="LiveId" clId="{1E309D5E-3F0E-485A-882D-3EB370554D11}" dt="2022-11-22T05:09:55.967" v="458" actId="478"/>
          <ac:spMkLst>
            <pc:docMk/>
            <pc:sldMk cId="3113843303" sldId="319"/>
            <ac:spMk id="9" creationId="{B4E34D67-CAE4-8434-AEF8-FCE55E7E5F11}"/>
          </ac:spMkLst>
        </pc:spChg>
        <pc:spChg chg="del mod">
          <ac:chgData name="wanda wibisono" userId="7688c47db560505e" providerId="LiveId" clId="{1E309D5E-3F0E-485A-882D-3EB370554D11}" dt="2022-11-22T05:09:59.325" v="461" actId="478"/>
          <ac:spMkLst>
            <pc:docMk/>
            <pc:sldMk cId="3113843303" sldId="319"/>
            <ac:spMk id="10" creationId="{F5C61813-CA4B-FFDF-4151-18D0E32E6365}"/>
          </ac:spMkLst>
        </pc:spChg>
        <pc:spChg chg="del">
          <ac:chgData name="wanda wibisono" userId="7688c47db560505e" providerId="LiveId" clId="{1E309D5E-3F0E-485A-882D-3EB370554D11}" dt="2022-11-22T05:09:58.195" v="460" actId="478"/>
          <ac:spMkLst>
            <pc:docMk/>
            <pc:sldMk cId="3113843303" sldId="319"/>
            <ac:spMk id="13" creationId="{A94885FA-3619-9486-1E30-9B751C2BEB11}"/>
          </ac:spMkLst>
        </pc:spChg>
        <pc:spChg chg="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14" creationId="{F11B5912-B980-1566-080D-69B052A641C8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17" creationId="{1D3755DE-FB85-78EC-0EF9-F83A40674D98}"/>
          </ac:spMkLst>
        </pc:spChg>
        <pc:spChg chg="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23" creationId="{7F4062D4-68EF-9FCC-41FC-8542002E955C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31" creationId="{62EC6353-D213-327C-D30A-96D5998B39BA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33" creationId="{238AF658-F0A3-ACE9-FB96-9A0774E0488A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35" creationId="{E7BD0AD2-D395-F5E8-FF8C-36DA9AAD7677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37" creationId="{12A32065-010B-1397-4FB6-3DFA5B40694B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38" creationId="{14A2B206-51B6-5931-BF81-DF19C1D6C2FF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40" creationId="{1BBF421E-9C29-B0DE-C50D-3D5D69D815B4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41" creationId="{F5784DCA-F52D-39BD-D2C7-67DD760E37B2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45" creationId="{8D9D248B-0883-689D-943C-7F20488EB22E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46" creationId="{7E2964F0-8D87-6A8F-0DF4-0C0915B5CA53}"/>
          </ac:spMkLst>
        </pc:spChg>
        <pc:spChg chg="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52" creationId="{0BED79F5-6EC2-98B1-77AE-49248344498D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53" creationId="{8069B03D-AE3F-CB89-FF01-6308A002CB3B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55" creationId="{90558E4E-E3FC-2169-5F9F-930330C00C0E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57" creationId="{950D7D2B-DC3F-1F54-6B4B-3EC45A1D9FA4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60" creationId="{638AE0D2-28C9-53EC-4FBD-8427DD610270}"/>
          </ac:spMkLst>
        </pc:spChg>
        <pc:spChg chg="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62" creationId="{F474A251-A954-6BA3-D255-7FA689E4F0CE}"/>
          </ac:spMkLst>
        </pc:spChg>
        <pc:spChg chg="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66" creationId="{974A4CF4-D626-7E45-0315-06D0CFDFFBF4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68" creationId="{80A39933-5FE1-B6E2-D803-D075CC60BD5D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69" creationId="{1D137949-649A-731B-FD77-7BA4B26106DC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70" creationId="{DF9CF7A3-0D06-2601-DBE0-3FA0B0B17FE8}"/>
          </ac:spMkLst>
        </pc:spChg>
        <pc:spChg chg="add mod">
          <ac:chgData name="wanda wibisono" userId="7688c47db560505e" providerId="LiveId" clId="{1E309D5E-3F0E-485A-882D-3EB370554D11}" dt="2022-11-22T05:10:13.381" v="462"/>
          <ac:spMkLst>
            <pc:docMk/>
            <pc:sldMk cId="3113843303" sldId="319"/>
            <ac:spMk id="71" creationId="{72C14A2B-B799-CF4B-B996-AFD652BE569F}"/>
          </ac:spMkLst>
        </pc:spChg>
        <pc:spChg chg="add mod">
          <ac:chgData name="wanda wibisono" userId="7688c47db560505e" providerId="LiveId" clId="{1E309D5E-3F0E-485A-882D-3EB370554D11}" dt="2022-11-22T08:10:57.945" v="463"/>
          <ac:spMkLst>
            <pc:docMk/>
            <pc:sldMk cId="3113843303" sldId="319"/>
            <ac:spMk id="87" creationId="{0E41313B-C951-05C8-64FC-95F33C6A5AA6}"/>
          </ac:spMkLst>
        </pc:spChg>
        <pc:grpChg chg="add mod">
          <ac:chgData name="wanda wibisono" userId="7688c47db560505e" providerId="LiveId" clId="{1E309D5E-3F0E-485A-882D-3EB370554D11}" dt="2022-11-22T05:10:13.381" v="462"/>
          <ac:grpSpMkLst>
            <pc:docMk/>
            <pc:sldMk cId="3113843303" sldId="319"/>
            <ac:grpSpMk id="7" creationId="{22161753-0200-E004-4F1E-82845509080E}"/>
          </ac:grpSpMkLst>
        </pc:grpChg>
        <pc:grpChg chg="add mod">
          <ac:chgData name="wanda wibisono" userId="7688c47db560505e" providerId="LiveId" clId="{1E309D5E-3F0E-485A-882D-3EB370554D11}" dt="2022-11-22T05:10:13.381" v="462"/>
          <ac:grpSpMkLst>
            <pc:docMk/>
            <pc:sldMk cId="3113843303" sldId="319"/>
            <ac:grpSpMk id="18" creationId="{16FFA84B-46EC-2B96-6A26-D1CB988B73EB}"/>
          </ac:grpSpMkLst>
        </pc:grpChg>
        <pc:grpChg chg="add mod">
          <ac:chgData name="wanda wibisono" userId="7688c47db560505e" providerId="LiveId" clId="{1E309D5E-3F0E-485A-882D-3EB370554D11}" dt="2022-11-22T05:10:13.381" v="462"/>
          <ac:grpSpMkLst>
            <pc:docMk/>
            <pc:sldMk cId="3113843303" sldId="319"/>
            <ac:grpSpMk id="47" creationId="{E22499C5-D70A-AB09-F83A-D87EBDCD1DDC}"/>
          </ac:grpSpMkLst>
        </pc:grpChg>
        <pc:grpChg chg="add mod">
          <ac:chgData name="wanda wibisono" userId="7688c47db560505e" providerId="LiveId" clId="{1E309D5E-3F0E-485A-882D-3EB370554D11}" dt="2022-11-22T05:10:13.381" v="462"/>
          <ac:grpSpMkLst>
            <pc:docMk/>
            <pc:sldMk cId="3113843303" sldId="319"/>
            <ac:grpSpMk id="61" creationId="{5DD0D814-F49C-9B61-847B-B86FB73F6714}"/>
          </ac:grpSpMkLst>
        </pc:grpChg>
        <pc:grpChg chg="add mod">
          <ac:chgData name="wanda wibisono" userId="7688c47db560505e" providerId="LiveId" clId="{1E309D5E-3F0E-485A-882D-3EB370554D11}" dt="2022-11-22T05:10:13.381" v="462"/>
          <ac:grpSpMkLst>
            <pc:docMk/>
            <pc:sldMk cId="3113843303" sldId="319"/>
            <ac:grpSpMk id="65" creationId="{9E4F97D2-4DC5-1C1B-A8E6-5E3D73065FF9}"/>
          </ac:grpSpMkLst>
        </pc:grpChg>
        <pc:picChg chg="del mod">
          <ac:chgData name="wanda wibisono" userId="7688c47db560505e" providerId="LiveId" clId="{1E309D5E-3F0E-485A-882D-3EB370554D11}" dt="2022-11-22T05:09:52.260" v="454" actId="478"/>
          <ac:picMkLst>
            <pc:docMk/>
            <pc:sldMk cId="3113843303" sldId="319"/>
            <ac:picMk id="8" creationId="{715E2359-EBE5-3F82-BE90-0780F435ECC8}"/>
          </ac:picMkLst>
        </pc:picChg>
        <pc:picChg chg="del">
          <ac:chgData name="wanda wibisono" userId="7688c47db560505e" providerId="LiveId" clId="{1E309D5E-3F0E-485A-882D-3EB370554D11}" dt="2022-11-22T05:09:54.460" v="457" actId="478"/>
          <ac:picMkLst>
            <pc:docMk/>
            <pc:sldMk cId="3113843303" sldId="319"/>
            <ac:picMk id="11" creationId="{8525D157-F130-4551-57C6-CB461A45F6CF}"/>
          </ac:picMkLst>
        </pc:picChg>
        <pc:picChg chg="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15" creationId="{88ED8586-F2A4-401E-BDDA-D076DDAE5F37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16" creationId="{8F60E7B7-9D37-5B02-BDA0-C452E743C189}"/>
          </ac:picMkLst>
        </pc:picChg>
        <pc:picChg chg="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19" creationId="{2D41C30D-541E-9B13-6D68-F50D56092FBC}"/>
          </ac:picMkLst>
        </pc:picChg>
        <pc:picChg chg="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20" creationId="{383AF440-3CF3-0595-0A29-95A513C422C5}"/>
          </ac:picMkLst>
        </pc:picChg>
        <pc:picChg chg="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21" creationId="{DC37409D-BB60-3765-B20F-0E60C7D4EFDB}"/>
          </ac:picMkLst>
        </pc:picChg>
        <pc:picChg chg="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22" creationId="{C9B59BE6-2055-6290-C2E9-643BF820B59A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24" creationId="{409C2C42-6E01-7A39-5DA6-13A31FD61FC7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25" creationId="{1605D406-980E-1759-9542-D0409D55A063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26" creationId="{ACB5A90A-1D59-5F44-0A1D-D2AC44B253E5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27" creationId="{1D61E749-C6AF-D32F-6300-8A23CA23564A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28" creationId="{89078E2F-DDCE-ED0C-5C27-D5B04E8DBDD6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29" creationId="{AF9F0DBC-5861-C0C2-130F-69838AB96623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42" creationId="{F10E0732-4E30-84B7-6B88-86D9EAA568C7}"/>
          </ac:picMkLst>
        </pc:picChg>
        <pc:picChg chg="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48" creationId="{1E9BBFAD-82AE-7B66-2737-097341487D7F}"/>
          </ac:picMkLst>
        </pc:picChg>
        <pc:picChg chg="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49" creationId="{2C395CFF-92F4-AD3A-CD14-25AC830E8A8B}"/>
          </ac:picMkLst>
        </pc:picChg>
        <pc:picChg chg="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50" creationId="{644BD6E5-0062-D834-E254-1426C01A247E}"/>
          </ac:picMkLst>
        </pc:picChg>
        <pc:picChg chg="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51" creationId="{6BB81D5D-F920-35D5-331F-57DDB7AF4196}"/>
          </ac:picMkLst>
        </pc:picChg>
        <pc:picChg chg="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63" creationId="{6A004FD6-AA48-69AC-C1AD-FA4DCDDDDAF2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64" creationId="{0470BA06-9C1E-BA04-D311-BA364395CE59}"/>
          </ac:picMkLst>
        </pc:picChg>
        <pc:picChg chg="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67" creationId="{7DF9DAD2-071F-EE6E-F448-7DB61C7418A3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72" creationId="{3F775E52-E31B-3CAA-F45A-DC23CA6DE122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73" creationId="{96D6F8E2-D31E-B131-4CE7-2B863174F65E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74" creationId="{377F0091-7E40-E474-4B42-4F1B4A3E26EF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75" creationId="{CF4C07C7-2436-D8A6-9372-FB8ABF495E27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76" creationId="{5B95D8D5-35FA-FD3B-D537-C7A9DD91A7C9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77" creationId="{5AAA7784-BE5B-673C-DFDD-A7E5327877B0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78" creationId="{77B206DE-2269-7852-3A42-DC3187059B28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79" creationId="{C063EF15-1DED-9209-D4DE-84831067A29B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80" creationId="{943B0362-2840-45A6-17D7-37FEA3E3D606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81" creationId="{34D395E0-D8F7-8F53-DB63-A5CEAE389D14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82" creationId="{111D4BDD-B5F5-D330-EE0C-0BF875658593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83" creationId="{D549C7BB-C54B-C10F-7EA7-CD77C42479FD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84" creationId="{6F119D30-5313-6160-B81D-FF1D7610E995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85" creationId="{61D40FA0-1520-1C3B-D986-113BDAE5CAEF}"/>
          </ac:picMkLst>
        </pc:picChg>
        <pc:picChg chg="add mod">
          <ac:chgData name="wanda wibisono" userId="7688c47db560505e" providerId="LiveId" clId="{1E309D5E-3F0E-485A-882D-3EB370554D11}" dt="2022-11-22T05:10:13.381" v="462"/>
          <ac:picMkLst>
            <pc:docMk/>
            <pc:sldMk cId="3113843303" sldId="319"/>
            <ac:picMk id="86" creationId="{038541F2-5FBA-904D-0FA7-652579E64BE7}"/>
          </ac:picMkLst>
        </pc:picChg>
        <pc:picChg chg="add mod">
          <ac:chgData name="wanda wibisono" userId="7688c47db560505e" providerId="LiveId" clId="{1E309D5E-3F0E-485A-882D-3EB370554D11}" dt="2022-11-22T08:10:57.945" v="463"/>
          <ac:picMkLst>
            <pc:docMk/>
            <pc:sldMk cId="3113843303" sldId="319"/>
            <ac:picMk id="88" creationId="{0187F70C-CF67-9E30-8C49-58B4D4E48427}"/>
          </ac:picMkLst>
        </pc:picChg>
        <pc:cxnChg chg="add mod">
          <ac:chgData name="wanda wibisono" userId="7688c47db560505e" providerId="LiveId" clId="{1E309D5E-3F0E-485A-882D-3EB370554D11}" dt="2022-11-22T05:10:13.381" v="462"/>
          <ac:cxnSpMkLst>
            <pc:docMk/>
            <pc:sldMk cId="3113843303" sldId="319"/>
            <ac:cxnSpMk id="30" creationId="{C114C50F-9092-21EB-45E6-9F5281F45B64}"/>
          </ac:cxnSpMkLst>
        </pc:cxnChg>
        <pc:cxnChg chg="add mod">
          <ac:chgData name="wanda wibisono" userId="7688c47db560505e" providerId="LiveId" clId="{1E309D5E-3F0E-485A-882D-3EB370554D11}" dt="2022-11-22T05:10:13.381" v="462"/>
          <ac:cxnSpMkLst>
            <pc:docMk/>
            <pc:sldMk cId="3113843303" sldId="319"/>
            <ac:cxnSpMk id="32" creationId="{E6FB6EB0-8C10-673B-2506-F2FA6862D536}"/>
          </ac:cxnSpMkLst>
        </pc:cxnChg>
        <pc:cxnChg chg="add mod">
          <ac:chgData name="wanda wibisono" userId="7688c47db560505e" providerId="LiveId" clId="{1E309D5E-3F0E-485A-882D-3EB370554D11}" dt="2022-11-22T05:10:13.381" v="462"/>
          <ac:cxnSpMkLst>
            <pc:docMk/>
            <pc:sldMk cId="3113843303" sldId="319"/>
            <ac:cxnSpMk id="34" creationId="{428BD67F-3DBC-6FA1-E4F7-92A740935D49}"/>
          </ac:cxnSpMkLst>
        </pc:cxnChg>
        <pc:cxnChg chg="add mod">
          <ac:chgData name="wanda wibisono" userId="7688c47db560505e" providerId="LiveId" clId="{1E309D5E-3F0E-485A-882D-3EB370554D11}" dt="2022-11-22T05:10:13.381" v="462"/>
          <ac:cxnSpMkLst>
            <pc:docMk/>
            <pc:sldMk cId="3113843303" sldId="319"/>
            <ac:cxnSpMk id="36" creationId="{24039A51-DA19-A975-D436-FA32A78E1965}"/>
          </ac:cxnSpMkLst>
        </pc:cxnChg>
        <pc:cxnChg chg="add mod">
          <ac:chgData name="wanda wibisono" userId="7688c47db560505e" providerId="LiveId" clId="{1E309D5E-3F0E-485A-882D-3EB370554D11}" dt="2022-11-22T05:10:13.381" v="462"/>
          <ac:cxnSpMkLst>
            <pc:docMk/>
            <pc:sldMk cId="3113843303" sldId="319"/>
            <ac:cxnSpMk id="39" creationId="{21ABEA3B-0AA5-CB78-4094-51789B9AC305}"/>
          </ac:cxnSpMkLst>
        </pc:cxnChg>
        <pc:cxnChg chg="add mod">
          <ac:chgData name="wanda wibisono" userId="7688c47db560505e" providerId="LiveId" clId="{1E309D5E-3F0E-485A-882D-3EB370554D11}" dt="2022-11-22T05:10:13.381" v="462"/>
          <ac:cxnSpMkLst>
            <pc:docMk/>
            <pc:sldMk cId="3113843303" sldId="319"/>
            <ac:cxnSpMk id="43" creationId="{6B647228-595E-5176-F474-4DB1FED03E06}"/>
          </ac:cxnSpMkLst>
        </pc:cxnChg>
        <pc:cxnChg chg="add mod">
          <ac:chgData name="wanda wibisono" userId="7688c47db560505e" providerId="LiveId" clId="{1E309D5E-3F0E-485A-882D-3EB370554D11}" dt="2022-11-22T05:10:13.381" v="462"/>
          <ac:cxnSpMkLst>
            <pc:docMk/>
            <pc:sldMk cId="3113843303" sldId="319"/>
            <ac:cxnSpMk id="44" creationId="{D5AEA669-F572-1156-8989-37C7C664E399}"/>
          </ac:cxnSpMkLst>
        </pc:cxnChg>
        <pc:cxnChg chg="add mod">
          <ac:chgData name="wanda wibisono" userId="7688c47db560505e" providerId="LiveId" clId="{1E309D5E-3F0E-485A-882D-3EB370554D11}" dt="2022-11-22T05:10:13.381" v="462"/>
          <ac:cxnSpMkLst>
            <pc:docMk/>
            <pc:sldMk cId="3113843303" sldId="319"/>
            <ac:cxnSpMk id="54" creationId="{BCB41DAA-3068-9AAE-B767-71199AA0F787}"/>
          </ac:cxnSpMkLst>
        </pc:cxnChg>
        <pc:cxnChg chg="add mod">
          <ac:chgData name="wanda wibisono" userId="7688c47db560505e" providerId="LiveId" clId="{1E309D5E-3F0E-485A-882D-3EB370554D11}" dt="2022-11-22T05:10:13.381" v="462"/>
          <ac:cxnSpMkLst>
            <pc:docMk/>
            <pc:sldMk cId="3113843303" sldId="319"/>
            <ac:cxnSpMk id="56" creationId="{9DCA5563-1EAB-61DC-2D35-4BF4D5CC5BE2}"/>
          </ac:cxnSpMkLst>
        </pc:cxnChg>
        <pc:cxnChg chg="add mod">
          <ac:chgData name="wanda wibisono" userId="7688c47db560505e" providerId="LiveId" clId="{1E309D5E-3F0E-485A-882D-3EB370554D11}" dt="2022-11-22T05:10:13.381" v="462"/>
          <ac:cxnSpMkLst>
            <pc:docMk/>
            <pc:sldMk cId="3113843303" sldId="319"/>
            <ac:cxnSpMk id="58" creationId="{0AC3E912-6ECB-A8B3-D473-B261CA3C475D}"/>
          </ac:cxnSpMkLst>
        </pc:cxnChg>
        <pc:cxnChg chg="add mod">
          <ac:chgData name="wanda wibisono" userId="7688c47db560505e" providerId="LiveId" clId="{1E309D5E-3F0E-485A-882D-3EB370554D11}" dt="2022-11-22T05:10:13.381" v="462"/>
          <ac:cxnSpMkLst>
            <pc:docMk/>
            <pc:sldMk cId="3113843303" sldId="319"/>
            <ac:cxnSpMk id="59" creationId="{E0A7DC2C-7541-9E5B-1404-DB409409FF40}"/>
          </ac:cxnSpMkLst>
        </pc:cxnChg>
      </pc:sldChg>
    </pc:docChg>
  </pc:docChgLst>
  <pc:docChgLst>
    <pc:chgData name="wanda wibisono" userId="7688c47db560505e" providerId="LiveId" clId="{10E1C8DC-A57C-43D7-A567-41D4A3001220}"/>
    <pc:docChg chg="custSel addSld delSld modSld">
      <pc:chgData name="wanda wibisono" userId="7688c47db560505e" providerId="LiveId" clId="{10E1C8DC-A57C-43D7-A567-41D4A3001220}" dt="2022-11-25T04:29:45.573" v="146" actId="1035"/>
      <pc:docMkLst>
        <pc:docMk/>
      </pc:docMkLst>
      <pc:sldChg chg="modSp mod">
        <pc:chgData name="wanda wibisono" userId="7688c47db560505e" providerId="LiveId" clId="{10E1C8DC-A57C-43D7-A567-41D4A3001220}" dt="2022-11-25T04:21:56.216" v="1"/>
        <pc:sldMkLst>
          <pc:docMk/>
          <pc:sldMk cId="3966697125" sldId="257"/>
        </pc:sldMkLst>
        <pc:spChg chg="mod">
          <ac:chgData name="wanda wibisono" userId="7688c47db560505e" providerId="LiveId" clId="{10E1C8DC-A57C-43D7-A567-41D4A3001220}" dt="2022-11-25T04:21:49.634" v="0"/>
          <ac:spMkLst>
            <pc:docMk/>
            <pc:sldMk cId="3966697125" sldId="257"/>
            <ac:spMk id="2" creationId="{93F3197A-80F2-BA84-61BB-9C82BD5BECD4}"/>
          </ac:spMkLst>
        </pc:spChg>
        <pc:spChg chg="mod">
          <ac:chgData name="wanda wibisono" userId="7688c47db560505e" providerId="LiveId" clId="{10E1C8DC-A57C-43D7-A567-41D4A3001220}" dt="2022-11-25T04:21:56.216" v="1"/>
          <ac:spMkLst>
            <pc:docMk/>
            <pc:sldMk cId="3966697125" sldId="257"/>
            <ac:spMk id="8" creationId="{E8DE97D8-3AB6-3E72-41F6-73FC1584F751}"/>
          </ac:spMkLst>
        </pc:spChg>
      </pc:sldChg>
      <pc:sldChg chg="del">
        <pc:chgData name="wanda wibisono" userId="7688c47db560505e" providerId="LiveId" clId="{10E1C8DC-A57C-43D7-A567-41D4A3001220}" dt="2022-11-25T04:22:11.992" v="2" actId="47"/>
        <pc:sldMkLst>
          <pc:docMk/>
          <pc:sldMk cId="3558436622" sldId="314"/>
        </pc:sldMkLst>
      </pc:sldChg>
      <pc:sldChg chg="addSp delSp modSp mod">
        <pc:chgData name="wanda wibisono" userId="7688c47db560505e" providerId="LiveId" clId="{10E1C8DC-A57C-43D7-A567-41D4A3001220}" dt="2022-11-25T04:26:24.839" v="18" actId="207"/>
        <pc:sldMkLst>
          <pc:docMk/>
          <pc:sldMk cId="2056291170" sldId="315"/>
        </pc:sldMkLst>
        <pc:spChg chg="add mod">
          <ac:chgData name="wanda wibisono" userId="7688c47db560505e" providerId="LiveId" clId="{10E1C8DC-A57C-43D7-A567-41D4A3001220}" dt="2022-11-25T04:26:06.695" v="15" actId="1038"/>
          <ac:spMkLst>
            <pc:docMk/>
            <pc:sldMk cId="2056291170" sldId="315"/>
            <ac:spMk id="2" creationId="{452F6F3D-F682-6F09-BA36-2F637484BDE5}"/>
          </ac:spMkLst>
        </pc:spChg>
        <pc:spChg chg="del">
          <ac:chgData name="wanda wibisono" userId="7688c47db560505e" providerId="LiveId" clId="{10E1C8DC-A57C-43D7-A567-41D4A3001220}" dt="2022-11-25T04:22:14.886" v="3" actId="478"/>
          <ac:spMkLst>
            <pc:docMk/>
            <pc:sldMk cId="2056291170" sldId="315"/>
            <ac:spMk id="3" creationId="{B357E7B4-6237-A867-EBB2-8D62AD43FBB3}"/>
          </ac:spMkLst>
        </pc:spChg>
        <pc:spChg chg="mod">
          <ac:chgData name="wanda wibisono" userId="7688c47db560505e" providerId="LiveId" clId="{10E1C8DC-A57C-43D7-A567-41D4A3001220}" dt="2022-11-25T04:25:32.487" v="7" actId="14100"/>
          <ac:spMkLst>
            <pc:docMk/>
            <pc:sldMk cId="2056291170" sldId="315"/>
            <ac:spMk id="5" creationId="{8148F0FA-4363-3ED9-8635-29C660034CAC}"/>
          </ac:spMkLst>
        </pc:spChg>
        <pc:spChg chg="add mod">
          <ac:chgData name="wanda wibisono" userId="7688c47db560505e" providerId="LiveId" clId="{10E1C8DC-A57C-43D7-A567-41D4A3001220}" dt="2022-11-25T04:26:06.695" v="15" actId="1038"/>
          <ac:spMkLst>
            <pc:docMk/>
            <pc:sldMk cId="2056291170" sldId="315"/>
            <ac:spMk id="6" creationId="{5185A9F4-D456-7B00-08AD-FEFA2A769456}"/>
          </ac:spMkLst>
        </pc:spChg>
        <pc:spChg chg="add mod">
          <ac:chgData name="wanda wibisono" userId="7688c47db560505e" providerId="LiveId" clId="{10E1C8DC-A57C-43D7-A567-41D4A3001220}" dt="2022-11-25T04:26:06.695" v="15" actId="1038"/>
          <ac:spMkLst>
            <pc:docMk/>
            <pc:sldMk cId="2056291170" sldId="315"/>
            <ac:spMk id="7" creationId="{CF40B577-D146-062A-EEFB-ECA341DDC987}"/>
          </ac:spMkLst>
        </pc:spChg>
        <pc:spChg chg="add mod">
          <ac:chgData name="wanda wibisono" userId="7688c47db560505e" providerId="LiveId" clId="{10E1C8DC-A57C-43D7-A567-41D4A3001220}" dt="2022-11-25T04:26:06.695" v="15" actId="1038"/>
          <ac:spMkLst>
            <pc:docMk/>
            <pc:sldMk cId="2056291170" sldId="315"/>
            <ac:spMk id="9" creationId="{A7946C7A-FE5A-2D44-187A-C4B8A5A59A39}"/>
          </ac:spMkLst>
        </pc:spChg>
        <pc:spChg chg="add mod">
          <ac:chgData name="wanda wibisono" userId="7688c47db560505e" providerId="LiveId" clId="{10E1C8DC-A57C-43D7-A567-41D4A3001220}" dt="2022-11-25T04:26:06.695" v="15" actId="1038"/>
          <ac:spMkLst>
            <pc:docMk/>
            <pc:sldMk cId="2056291170" sldId="315"/>
            <ac:spMk id="10" creationId="{CB138F39-0F70-B798-6E3C-34C055F88280}"/>
          </ac:spMkLst>
        </pc:spChg>
        <pc:spChg chg="add mod">
          <ac:chgData name="wanda wibisono" userId="7688c47db560505e" providerId="LiveId" clId="{10E1C8DC-A57C-43D7-A567-41D4A3001220}" dt="2022-11-25T04:26:06.695" v="15" actId="1038"/>
          <ac:spMkLst>
            <pc:docMk/>
            <pc:sldMk cId="2056291170" sldId="315"/>
            <ac:spMk id="11" creationId="{45E55C26-E2B8-8820-19E5-E11741C6667A}"/>
          </ac:spMkLst>
        </pc:spChg>
        <pc:spChg chg="mod">
          <ac:chgData name="wanda wibisono" userId="7688c47db560505e" providerId="LiveId" clId="{10E1C8DC-A57C-43D7-A567-41D4A3001220}" dt="2022-11-25T04:26:02.958" v="8"/>
          <ac:spMkLst>
            <pc:docMk/>
            <pc:sldMk cId="2056291170" sldId="315"/>
            <ac:spMk id="14" creationId="{38EA35B5-952E-E861-89A2-D8DCAE067B40}"/>
          </ac:spMkLst>
        </pc:spChg>
        <pc:spChg chg="mod">
          <ac:chgData name="wanda wibisono" userId="7688c47db560505e" providerId="LiveId" clId="{10E1C8DC-A57C-43D7-A567-41D4A3001220}" dt="2022-11-25T04:26:02.958" v="8"/>
          <ac:spMkLst>
            <pc:docMk/>
            <pc:sldMk cId="2056291170" sldId="315"/>
            <ac:spMk id="15" creationId="{2CE6DAD6-8591-890C-5C4E-A7654F702B96}"/>
          </ac:spMkLst>
        </pc:spChg>
        <pc:spChg chg="mod">
          <ac:chgData name="wanda wibisono" userId="7688c47db560505e" providerId="LiveId" clId="{10E1C8DC-A57C-43D7-A567-41D4A3001220}" dt="2022-11-25T04:26:02.958" v="8"/>
          <ac:spMkLst>
            <pc:docMk/>
            <pc:sldMk cId="2056291170" sldId="315"/>
            <ac:spMk id="16" creationId="{2C52B2C1-7B20-3E5A-227F-40E0C3D2343D}"/>
          </ac:spMkLst>
        </pc:spChg>
        <pc:spChg chg="mod">
          <ac:chgData name="wanda wibisono" userId="7688c47db560505e" providerId="LiveId" clId="{10E1C8DC-A57C-43D7-A567-41D4A3001220}" dt="2022-11-25T04:26:02.958" v="8"/>
          <ac:spMkLst>
            <pc:docMk/>
            <pc:sldMk cId="2056291170" sldId="315"/>
            <ac:spMk id="17" creationId="{A951C6E5-7843-53F7-06DE-BE9E61BEAFE6}"/>
          </ac:spMkLst>
        </pc:spChg>
        <pc:spChg chg="mod">
          <ac:chgData name="wanda wibisono" userId="7688c47db560505e" providerId="LiveId" clId="{10E1C8DC-A57C-43D7-A567-41D4A3001220}" dt="2022-11-25T04:26:02.958" v="8"/>
          <ac:spMkLst>
            <pc:docMk/>
            <pc:sldMk cId="2056291170" sldId="315"/>
            <ac:spMk id="18" creationId="{0ED586F0-1748-C478-B7E7-6A603DC4CEA9}"/>
          </ac:spMkLst>
        </pc:spChg>
        <pc:spChg chg="mod">
          <ac:chgData name="wanda wibisono" userId="7688c47db560505e" providerId="LiveId" clId="{10E1C8DC-A57C-43D7-A567-41D4A3001220}" dt="2022-11-25T04:26:02.958" v="8"/>
          <ac:spMkLst>
            <pc:docMk/>
            <pc:sldMk cId="2056291170" sldId="315"/>
            <ac:spMk id="19" creationId="{21FDD42D-8D6E-73EC-521F-C52270F49DF7}"/>
          </ac:spMkLst>
        </pc:spChg>
        <pc:spChg chg="add mod">
          <ac:chgData name="wanda wibisono" userId="7688c47db560505e" providerId="LiveId" clId="{10E1C8DC-A57C-43D7-A567-41D4A3001220}" dt="2022-11-25T04:26:24.839" v="18" actId="207"/>
          <ac:spMkLst>
            <pc:docMk/>
            <pc:sldMk cId="2056291170" sldId="315"/>
            <ac:spMk id="20" creationId="{6F019DB8-01BC-4D97-952D-5C06C300FCB7}"/>
          </ac:spMkLst>
        </pc:spChg>
        <pc:spChg chg="add mod">
          <ac:chgData name="wanda wibisono" userId="7688c47db560505e" providerId="LiveId" clId="{10E1C8DC-A57C-43D7-A567-41D4A3001220}" dt="2022-11-25T04:26:24.839" v="18" actId="207"/>
          <ac:spMkLst>
            <pc:docMk/>
            <pc:sldMk cId="2056291170" sldId="315"/>
            <ac:spMk id="21" creationId="{7A375654-3757-E7A8-F264-615DDE8C4652}"/>
          </ac:spMkLst>
        </pc:spChg>
        <pc:spChg chg="add mod">
          <ac:chgData name="wanda wibisono" userId="7688c47db560505e" providerId="LiveId" clId="{10E1C8DC-A57C-43D7-A567-41D4A3001220}" dt="2022-11-25T04:26:24.839" v="18" actId="207"/>
          <ac:spMkLst>
            <pc:docMk/>
            <pc:sldMk cId="2056291170" sldId="315"/>
            <ac:spMk id="22" creationId="{C2BCCBB5-782F-DCF2-CF44-E6D90A6E5394}"/>
          </ac:spMkLst>
        </pc:spChg>
        <pc:spChg chg="add mod">
          <ac:chgData name="wanda wibisono" userId="7688c47db560505e" providerId="LiveId" clId="{10E1C8DC-A57C-43D7-A567-41D4A3001220}" dt="2022-11-25T04:26:24.839" v="18" actId="207"/>
          <ac:spMkLst>
            <pc:docMk/>
            <pc:sldMk cId="2056291170" sldId="315"/>
            <ac:spMk id="23" creationId="{77C01921-5F01-E445-DA30-344EE59F8D46}"/>
          </ac:spMkLst>
        </pc:spChg>
        <pc:spChg chg="add mod">
          <ac:chgData name="wanda wibisono" userId="7688c47db560505e" providerId="LiveId" clId="{10E1C8DC-A57C-43D7-A567-41D4A3001220}" dt="2022-11-25T04:26:24.839" v="18" actId="207"/>
          <ac:spMkLst>
            <pc:docMk/>
            <pc:sldMk cId="2056291170" sldId="315"/>
            <ac:spMk id="24" creationId="{B7AE18A7-134B-CC6E-84E4-4398C23BC53A}"/>
          </ac:spMkLst>
        </pc:spChg>
        <pc:spChg chg="add mod">
          <ac:chgData name="wanda wibisono" userId="7688c47db560505e" providerId="LiveId" clId="{10E1C8DC-A57C-43D7-A567-41D4A3001220}" dt="2022-11-25T04:26:24.839" v="18" actId="207"/>
          <ac:spMkLst>
            <pc:docMk/>
            <pc:sldMk cId="2056291170" sldId="315"/>
            <ac:spMk id="25" creationId="{5A4C270C-1D72-054B-1066-358DC0A3B941}"/>
          </ac:spMkLst>
        </pc:spChg>
        <pc:grpChg chg="add mod">
          <ac:chgData name="wanda wibisono" userId="7688c47db560505e" providerId="LiveId" clId="{10E1C8DC-A57C-43D7-A567-41D4A3001220}" dt="2022-11-25T04:26:06.695" v="15" actId="1038"/>
          <ac:grpSpMkLst>
            <pc:docMk/>
            <pc:sldMk cId="2056291170" sldId="315"/>
            <ac:grpSpMk id="13" creationId="{EBBD0ED5-E534-9F6C-3890-DC55FD9D7555}"/>
          </ac:grpSpMkLst>
        </pc:grpChg>
        <pc:picChg chg="del">
          <ac:chgData name="wanda wibisono" userId="7688c47db560505e" providerId="LiveId" clId="{10E1C8DC-A57C-43D7-A567-41D4A3001220}" dt="2022-11-25T04:22:14.886" v="3" actId="478"/>
          <ac:picMkLst>
            <pc:docMk/>
            <pc:sldMk cId="2056291170" sldId="315"/>
            <ac:picMk id="8" creationId="{F0DE19E3-F843-FCD0-F1DF-F97260B83210}"/>
          </ac:picMkLst>
        </pc:picChg>
        <pc:picChg chg="add mod">
          <ac:chgData name="wanda wibisono" userId="7688c47db560505e" providerId="LiveId" clId="{10E1C8DC-A57C-43D7-A567-41D4A3001220}" dt="2022-11-25T04:26:13.527" v="17" actId="167"/>
          <ac:picMkLst>
            <pc:docMk/>
            <pc:sldMk cId="2056291170" sldId="315"/>
            <ac:picMk id="26" creationId="{802B41A3-5BB7-7FAA-65B9-F153BE35975C}"/>
          </ac:picMkLst>
        </pc:picChg>
      </pc:sldChg>
      <pc:sldChg chg="addSp delSp modSp add mod">
        <pc:chgData name="wanda wibisono" userId="7688c47db560505e" providerId="LiveId" clId="{10E1C8DC-A57C-43D7-A567-41D4A3001220}" dt="2022-11-25T04:27:22.104" v="51" actId="1035"/>
        <pc:sldMkLst>
          <pc:docMk/>
          <pc:sldMk cId="445357603" sldId="316"/>
        </pc:sldMkLst>
        <pc:spChg chg="del">
          <ac:chgData name="wanda wibisono" userId="7688c47db560505e" providerId="LiveId" clId="{10E1C8DC-A57C-43D7-A567-41D4A3001220}" dt="2022-11-25T04:26:51.738" v="24" actId="478"/>
          <ac:spMkLst>
            <pc:docMk/>
            <pc:sldMk cId="445357603" sldId="316"/>
            <ac:spMk id="2" creationId="{452F6F3D-F682-6F09-BA36-2F637484BDE5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3" creationId="{8EDA08FF-8E5C-3212-7D29-887DE300C7F6}"/>
          </ac:spMkLst>
        </pc:spChg>
        <pc:spChg chg="mod">
          <ac:chgData name="wanda wibisono" userId="7688c47db560505e" providerId="LiveId" clId="{10E1C8DC-A57C-43D7-A567-41D4A3001220}" dt="2022-11-25T04:27:00.215" v="27"/>
          <ac:spMkLst>
            <pc:docMk/>
            <pc:sldMk cId="445357603" sldId="316"/>
            <ac:spMk id="5" creationId="{8148F0FA-4363-3ED9-8635-29C660034CAC}"/>
          </ac:spMkLst>
        </pc:spChg>
        <pc:spChg chg="del">
          <ac:chgData name="wanda wibisono" userId="7688c47db560505e" providerId="LiveId" clId="{10E1C8DC-A57C-43D7-A567-41D4A3001220}" dt="2022-11-25T04:26:51.738" v="24" actId="478"/>
          <ac:spMkLst>
            <pc:docMk/>
            <pc:sldMk cId="445357603" sldId="316"/>
            <ac:spMk id="6" creationId="{5185A9F4-D456-7B00-08AD-FEFA2A769456}"/>
          </ac:spMkLst>
        </pc:spChg>
        <pc:spChg chg="del">
          <ac:chgData name="wanda wibisono" userId="7688c47db560505e" providerId="LiveId" clId="{10E1C8DC-A57C-43D7-A567-41D4A3001220}" dt="2022-11-25T04:26:51.738" v="24" actId="478"/>
          <ac:spMkLst>
            <pc:docMk/>
            <pc:sldMk cId="445357603" sldId="316"/>
            <ac:spMk id="7" creationId="{CF40B577-D146-062A-EEFB-ECA341DDC987}"/>
          </ac:spMkLst>
        </pc:spChg>
        <pc:spChg chg="del">
          <ac:chgData name="wanda wibisono" userId="7688c47db560505e" providerId="LiveId" clId="{10E1C8DC-A57C-43D7-A567-41D4A3001220}" dt="2022-11-25T04:26:51.738" v="24" actId="478"/>
          <ac:spMkLst>
            <pc:docMk/>
            <pc:sldMk cId="445357603" sldId="316"/>
            <ac:spMk id="9" creationId="{A7946C7A-FE5A-2D44-187A-C4B8A5A59A39}"/>
          </ac:spMkLst>
        </pc:spChg>
        <pc:spChg chg="del">
          <ac:chgData name="wanda wibisono" userId="7688c47db560505e" providerId="LiveId" clId="{10E1C8DC-A57C-43D7-A567-41D4A3001220}" dt="2022-11-25T04:26:51.738" v="24" actId="478"/>
          <ac:spMkLst>
            <pc:docMk/>
            <pc:sldMk cId="445357603" sldId="316"/>
            <ac:spMk id="10" creationId="{CB138F39-0F70-B798-6E3C-34C055F88280}"/>
          </ac:spMkLst>
        </pc:spChg>
        <pc:spChg chg="del">
          <ac:chgData name="wanda wibisono" userId="7688c47db560505e" providerId="LiveId" clId="{10E1C8DC-A57C-43D7-A567-41D4A3001220}" dt="2022-11-25T04:26:51.738" v="24" actId="478"/>
          <ac:spMkLst>
            <pc:docMk/>
            <pc:sldMk cId="445357603" sldId="316"/>
            <ac:spMk id="11" creationId="{45E55C26-E2B8-8820-19E5-E11741C6667A}"/>
          </ac:spMkLst>
        </pc:spChg>
        <pc:spChg chg="del">
          <ac:chgData name="wanda wibisono" userId="7688c47db560505e" providerId="LiveId" clId="{10E1C8DC-A57C-43D7-A567-41D4A3001220}" dt="2022-11-25T04:26:51.738" v="24" actId="478"/>
          <ac:spMkLst>
            <pc:docMk/>
            <pc:sldMk cId="445357603" sldId="316"/>
            <ac:spMk id="20" creationId="{6F019DB8-01BC-4D97-952D-5C06C300FCB7}"/>
          </ac:spMkLst>
        </pc:spChg>
        <pc:spChg chg="del">
          <ac:chgData name="wanda wibisono" userId="7688c47db560505e" providerId="LiveId" clId="{10E1C8DC-A57C-43D7-A567-41D4A3001220}" dt="2022-11-25T04:26:51.738" v="24" actId="478"/>
          <ac:spMkLst>
            <pc:docMk/>
            <pc:sldMk cId="445357603" sldId="316"/>
            <ac:spMk id="21" creationId="{7A375654-3757-E7A8-F264-615DDE8C4652}"/>
          </ac:spMkLst>
        </pc:spChg>
        <pc:spChg chg="del">
          <ac:chgData name="wanda wibisono" userId="7688c47db560505e" providerId="LiveId" clId="{10E1C8DC-A57C-43D7-A567-41D4A3001220}" dt="2022-11-25T04:26:51.738" v="24" actId="478"/>
          <ac:spMkLst>
            <pc:docMk/>
            <pc:sldMk cId="445357603" sldId="316"/>
            <ac:spMk id="22" creationId="{C2BCCBB5-782F-DCF2-CF44-E6D90A6E5394}"/>
          </ac:spMkLst>
        </pc:spChg>
        <pc:spChg chg="del">
          <ac:chgData name="wanda wibisono" userId="7688c47db560505e" providerId="LiveId" clId="{10E1C8DC-A57C-43D7-A567-41D4A3001220}" dt="2022-11-25T04:26:46.037" v="23" actId="478"/>
          <ac:spMkLst>
            <pc:docMk/>
            <pc:sldMk cId="445357603" sldId="316"/>
            <ac:spMk id="23" creationId="{77C01921-5F01-E445-DA30-344EE59F8D46}"/>
          </ac:spMkLst>
        </pc:spChg>
        <pc:spChg chg="del">
          <ac:chgData name="wanda wibisono" userId="7688c47db560505e" providerId="LiveId" clId="{10E1C8DC-A57C-43D7-A567-41D4A3001220}" dt="2022-11-25T04:26:46.037" v="23" actId="478"/>
          <ac:spMkLst>
            <pc:docMk/>
            <pc:sldMk cId="445357603" sldId="316"/>
            <ac:spMk id="24" creationId="{B7AE18A7-134B-CC6E-84E4-4398C23BC53A}"/>
          </ac:spMkLst>
        </pc:spChg>
        <pc:spChg chg="del">
          <ac:chgData name="wanda wibisono" userId="7688c47db560505e" providerId="LiveId" clId="{10E1C8DC-A57C-43D7-A567-41D4A3001220}" dt="2022-11-25T04:26:46.037" v="23" actId="478"/>
          <ac:spMkLst>
            <pc:docMk/>
            <pc:sldMk cId="445357603" sldId="316"/>
            <ac:spMk id="25" creationId="{5A4C270C-1D72-054B-1066-358DC0A3B941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27" creationId="{A850EDBC-0752-31E0-36F2-38761E5B10ED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28" creationId="{45D5D990-0BD7-1F35-F833-DEB73056E24C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29" creationId="{95AB0AA9-1CFC-4AAF-0410-0D09E8413CBD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30" creationId="{9949C7B9-CFE5-017D-5E84-BA0C6050235E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31" creationId="{6CE86BEF-70C2-A58E-21A0-87CD46E02E3F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32" creationId="{C75AD976-CE81-3A8B-4FEE-FC035724C585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33" creationId="{E46ECFFE-8765-FA8F-DEE6-DEA0B7C378D8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34" creationId="{9E83ED8C-F7BF-2550-3C2F-584835A47DEF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35" creationId="{3A13E33A-CE20-C318-C7FD-EB4FF185D76F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36" creationId="{BF16CCF5-1475-D2E4-9D4A-7DE1B55D2CA7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37" creationId="{49E9F1C7-2645-B590-8B9B-92BB564C7B5A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38" creationId="{80B57312-497E-93D6-FD02-783498F8AEE6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39" creationId="{06F07DA0-0C50-D32C-774B-AB77D499707B}"/>
          </ac:spMkLst>
        </pc:spChg>
        <pc:spChg chg="add mod">
          <ac:chgData name="wanda wibisono" userId="7688c47db560505e" providerId="LiveId" clId="{10E1C8DC-A57C-43D7-A567-41D4A3001220}" dt="2022-11-25T04:27:22.104" v="51" actId="1035"/>
          <ac:spMkLst>
            <pc:docMk/>
            <pc:sldMk cId="445357603" sldId="316"/>
            <ac:spMk id="40" creationId="{DD30FD1A-30BB-989D-BE71-788CE255EDE7}"/>
          </ac:spMkLst>
        </pc:spChg>
        <pc:grpChg chg="del">
          <ac:chgData name="wanda wibisono" userId="7688c47db560505e" providerId="LiveId" clId="{10E1C8DC-A57C-43D7-A567-41D4A3001220}" dt="2022-11-25T04:26:46.037" v="23" actId="478"/>
          <ac:grpSpMkLst>
            <pc:docMk/>
            <pc:sldMk cId="445357603" sldId="316"/>
            <ac:grpSpMk id="13" creationId="{EBBD0ED5-E534-9F6C-3890-DC55FD9D7555}"/>
          </ac:grpSpMkLst>
        </pc:grpChg>
        <pc:picChg chg="add mod">
          <ac:chgData name="wanda wibisono" userId="7688c47db560505e" providerId="LiveId" clId="{10E1C8DC-A57C-43D7-A567-41D4A3001220}" dt="2022-11-25T04:27:22.104" v="51" actId="1035"/>
          <ac:picMkLst>
            <pc:docMk/>
            <pc:sldMk cId="445357603" sldId="316"/>
            <ac:picMk id="8" creationId="{889AC6E2-3044-2B6E-B063-375DF0819518}"/>
          </ac:picMkLst>
        </pc:picChg>
        <pc:picChg chg="del">
          <ac:chgData name="wanda wibisono" userId="7688c47db560505e" providerId="LiveId" clId="{10E1C8DC-A57C-43D7-A567-41D4A3001220}" dt="2022-11-25T04:26:46.037" v="23" actId="478"/>
          <ac:picMkLst>
            <pc:docMk/>
            <pc:sldMk cId="445357603" sldId="316"/>
            <ac:picMk id="26" creationId="{802B41A3-5BB7-7FAA-65B9-F153BE35975C}"/>
          </ac:picMkLst>
        </pc:picChg>
        <pc:picChg chg="add mod">
          <ac:chgData name="wanda wibisono" userId="7688c47db560505e" providerId="LiveId" clId="{10E1C8DC-A57C-43D7-A567-41D4A3001220}" dt="2022-11-25T04:27:22.104" v="51" actId="1035"/>
          <ac:picMkLst>
            <pc:docMk/>
            <pc:sldMk cId="445357603" sldId="316"/>
            <ac:picMk id="41" creationId="{4E045B3A-1C69-3696-65BC-D6109D9966D4}"/>
          </ac:picMkLst>
        </pc:picChg>
        <pc:picChg chg="add mod">
          <ac:chgData name="wanda wibisono" userId="7688c47db560505e" providerId="LiveId" clId="{10E1C8DC-A57C-43D7-A567-41D4A3001220}" dt="2022-11-25T04:27:22.104" v="51" actId="1035"/>
          <ac:picMkLst>
            <pc:docMk/>
            <pc:sldMk cId="445357603" sldId="316"/>
            <ac:picMk id="42" creationId="{3E9DE6A2-1F3B-593F-5C4D-0693BD1F1551}"/>
          </ac:picMkLst>
        </pc:picChg>
        <pc:picChg chg="add mod">
          <ac:chgData name="wanda wibisono" userId="7688c47db560505e" providerId="LiveId" clId="{10E1C8DC-A57C-43D7-A567-41D4A3001220}" dt="2022-11-25T04:27:22.104" v="51" actId="1035"/>
          <ac:picMkLst>
            <pc:docMk/>
            <pc:sldMk cId="445357603" sldId="316"/>
            <ac:picMk id="43" creationId="{07B62068-3E54-CBBC-52F4-B15626219CC7}"/>
          </ac:picMkLst>
        </pc:picChg>
        <pc:picChg chg="add mod">
          <ac:chgData name="wanda wibisono" userId="7688c47db560505e" providerId="LiveId" clId="{10E1C8DC-A57C-43D7-A567-41D4A3001220}" dt="2022-11-25T04:27:22.104" v="51" actId="1035"/>
          <ac:picMkLst>
            <pc:docMk/>
            <pc:sldMk cId="445357603" sldId="316"/>
            <ac:picMk id="44" creationId="{A6AFEF40-B8C6-5EE4-FDA5-EE95F894A5E9}"/>
          </ac:picMkLst>
        </pc:picChg>
      </pc:sldChg>
      <pc:sldChg chg="del">
        <pc:chgData name="wanda wibisono" userId="7688c47db560505e" providerId="LiveId" clId="{10E1C8DC-A57C-43D7-A567-41D4A3001220}" dt="2022-11-25T04:22:11.992" v="2" actId="47"/>
        <pc:sldMkLst>
          <pc:docMk/>
          <pc:sldMk cId="3117778798" sldId="316"/>
        </pc:sldMkLst>
      </pc:sldChg>
      <pc:sldChg chg="add del">
        <pc:chgData name="wanda wibisono" userId="7688c47db560505e" providerId="LiveId" clId="{10E1C8DC-A57C-43D7-A567-41D4A3001220}" dt="2022-11-25T04:27:44.717" v="55" actId="47"/>
        <pc:sldMkLst>
          <pc:docMk/>
          <pc:sldMk cId="35845419" sldId="317"/>
        </pc:sldMkLst>
      </pc:sldChg>
      <pc:sldChg chg="del">
        <pc:chgData name="wanda wibisono" userId="7688c47db560505e" providerId="LiveId" clId="{10E1C8DC-A57C-43D7-A567-41D4A3001220}" dt="2022-11-25T04:22:11.992" v="2" actId="47"/>
        <pc:sldMkLst>
          <pc:docMk/>
          <pc:sldMk cId="583848631" sldId="317"/>
        </pc:sldMkLst>
      </pc:sldChg>
      <pc:sldChg chg="add del">
        <pc:chgData name="wanda wibisono" userId="7688c47db560505e" providerId="LiveId" clId="{10E1C8DC-A57C-43D7-A567-41D4A3001220}" dt="2022-11-25T04:26:37.761" v="22" actId="47"/>
        <pc:sldMkLst>
          <pc:docMk/>
          <pc:sldMk cId="2327200012" sldId="317"/>
        </pc:sldMkLst>
      </pc:sldChg>
      <pc:sldChg chg="addSp delSp modSp add mod">
        <pc:chgData name="wanda wibisono" userId="7688c47db560505e" providerId="LiveId" clId="{10E1C8DC-A57C-43D7-A567-41D4A3001220}" dt="2022-11-25T04:28:48.604" v="102" actId="14100"/>
        <pc:sldMkLst>
          <pc:docMk/>
          <pc:sldMk cId="2404777532" sldId="317"/>
        </pc:sldMkLst>
        <pc:spChg chg="del">
          <ac:chgData name="wanda wibisono" userId="7688c47db560505e" providerId="LiveId" clId="{10E1C8DC-A57C-43D7-A567-41D4A3001220}" dt="2022-11-25T04:28:00.540" v="64" actId="478"/>
          <ac:spMkLst>
            <pc:docMk/>
            <pc:sldMk cId="2404777532" sldId="317"/>
            <ac:spMk id="2" creationId="{452F6F3D-F682-6F09-BA36-2F637484BDE5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3" creationId="{B61FA038-2E47-9382-5405-0C5922ACF417}"/>
          </ac:spMkLst>
        </pc:spChg>
        <pc:spChg chg="mod">
          <ac:chgData name="wanda wibisono" userId="7688c47db560505e" providerId="LiveId" clId="{10E1C8DC-A57C-43D7-A567-41D4A3001220}" dt="2022-11-25T04:28:20.368" v="73"/>
          <ac:spMkLst>
            <pc:docMk/>
            <pc:sldMk cId="2404777532" sldId="317"/>
            <ac:spMk id="5" creationId="{8148F0FA-4363-3ED9-8635-29C660034CAC}"/>
          </ac:spMkLst>
        </pc:spChg>
        <pc:spChg chg="del">
          <ac:chgData name="wanda wibisono" userId="7688c47db560505e" providerId="LiveId" clId="{10E1C8DC-A57C-43D7-A567-41D4A3001220}" dt="2022-11-25T04:28:01.432" v="65" actId="478"/>
          <ac:spMkLst>
            <pc:docMk/>
            <pc:sldMk cId="2404777532" sldId="317"/>
            <ac:spMk id="6" creationId="{5185A9F4-D456-7B00-08AD-FEFA2A769456}"/>
          </ac:spMkLst>
        </pc:spChg>
        <pc:spChg chg="del mod">
          <ac:chgData name="wanda wibisono" userId="7688c47db560505e" providerId="LiveId" clId="{10E1C8DC-A57C-43D7-A567-41D4A3001220}" dt="2022-11-25T04:27:57.382" v="61" actId="478"/>
          <ac:spMkLst>
            <pc:docMk/>
            <pc:sldMk cId="2404777532" sldId="317"/>
            <ac:spMk id="7" creationId="{CF40B577-D146-062A-EEFB-ECA341DDC987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8" creationId="{B1B94C30-88A7-817B-E976-CB04933A23FF}"/>
          </ac:spMkLst>
        </pc:spChg>
        <pc:spChg chg="del mod">
          <ac:chgData name="wanda wibisono" userId="7688c47db560505e" providerId="LiveId" clId="{10E1C8DC-A57C-43D7-A567-41D4A3001220}" dt="2022-11-25T04:27:56.210" v="60" actId="478"/>
          <ac:spMkLst>
            <pc:docMk/>
            <pc:sldMk cId="2404777532" sldId="317"/>
            <ac:spMk id="9" creationId="{A7946C7A-FE5A-2D44-187A-C4B8A5A59A39}"/>
          </ac:spMkLst>
        </pc:spChg>
        <pc:spChg chg="del">
          <ac:chgData name="wanda wibisono" userId="7688c47db560505e" providerId="LiveId" clId="{10E1C8DC-A57C-43D7-A567-41D4A3001220}" dt="2022-11-25T04:27:58.602" v="62" actId="478"/>
          <ac:spMkLst>
            <pc:docMk/>
            <pc:sldMk cId="2404777532" sldId="317"/>
            <ac:spMk id="10" creationId="{CB138F39-0F70-B798-6E3C-34C055F88280}"/>
          </ac:spMkLst>
        </pc:spChg>
        <pc:spChg chg="del">
          <ac:chgData name="wanda wibisono" userId="7688c47db560505e" providerId="LiveId" clId="{10E1C8DC-A57C-43D7-A567-41D4A3001220}" dt="2022-11-25T04:27:59.649" v="63" actId="478"/>
          <ac:spMkLst>
            <pc:docMk/>
            <pc:sldMk cId="2404777532" sldId="317"/>
            <ac:spMk id="11" creationId="{45E55C26-E2B8-8820-19E5-E11741C6667A}"/>
          </ac:spMkLst>
        </pc:spChg>
        <pc:spChg chg="del">
          <ac:chgData name="wanda wibisono" userId="7688c47db560505e" providerId="LiveId" clId="{10E1C8DC-A57C-43D7-A567-41D4A3001220}" dt="2022-11-25T04:28:03.842" v="67" actId="478"/>
          <ac:spMkLst>
            <pc:docMk/>
            <pc:sldMk cId="2404777532" sldId="317"/>
            <ac:spMk id="20" creationId="{6F019DB8-01BC-4D97-952D-5C06C300FCB7}"/>
          </ac:spMkLst>
        </pc:spChg>
        <pc:spChg chg="del mod">
          <ac:chgData name="wanda wibisono" userId="7688c47db560505e" providerId="LiveId" clId="{10E1C8DC-A57C-43D7-A567-41D4A3001220}" dt="2022-11-25T04:28:05.500" v="68" actId="478"/>
          <ac:spMkLst>
            <pc:docMk/>
            <pc:sldMk cId="2404777532" sldId="317"/>
            <ac:spMk id="21" creationId="{7A375654-3757-E7A8-F264-615DDE8C4652}"/>
          </ac:spMkLst>
        </pc:spChg>
        <pc:spChg chg="del">
          <ac:chgData name="wanda wibisono" userId="7688c47db560505e" providerId="LiveId" clId="{10E1C8DC-A57C-43D7-A567-41D4A3001220}" dt="2022-11-25T04:28:06.532" v="69" actId="478"/>
          <ac:spMkLst>
            <pc:docMk/>
            <pc:sldMk cId="2404777532" sldId="317"/>
            <ac:spMk id="22" creationId="{C2BCCBB5-782F-DCF2-CF44-E6D90A6E5394}"/>
          </ac:spMkLst>
        </pc:spChg>
        <pc:spChg chg="del">
          <ac:chgData name="wanda wibisono" userId="7688c47db560505e" providerId="LiveId" clId="{10E1C8DC-A57C-43D7-A567-41D4A3001220}" dt="2022-11-25T04:27:53.959" v="57" actId="478"/>
          <ac:spMkLst>
            <pc:docMk/>
            <pc:sldMk cId="2404777532" sldId="317"/>
            <ac:spMk id="23" creationId="{77C01921-5F01-E445-DA30-344EE59F8D46}"/>
          </ac:spMkLst>
        </pc:spChg>
        <pc:spChg chg="del">
          <ac:chgData name="wanda wibisono" userId="7688c47db560505e" providerId="LiveId" clId="{10E1C8DC-A57C-43D7-A567-41D4A3001220}" dt="2022-11-25T04:27:53.959" v="57" actId="478"/>
          <ac:spMkLst>
            <pc:docMk/>
            <pc:sldMk cId="2404777532" sldId="317"/>
            <ac:spMk id="24" creationId="{B7AE18A7-134B-CC6E-84E4-4398C23BC53A}"/>
          </ac:spMkLst>
        </pc:spChg>
        <pc:spChg chg="del">
          <ac:chgData name="wanda wibisono" userId="7688c47db560505e" providerId="LiveId" clId="{10E1C8DC-A57C-43D7-A567-41D4A3001220}" dt="2022-11-25T04:27:53.959" v="57" actId="478"/>
          <ac:spMkLst>
            <pc:docMk/>
            <pc:sldMk cId="2404777532" sldId="317"/>
            <ac:spMk id="25" creationId="{5A4C270C-1D72-054B-1066-358DC0A3B941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27" creationId="{8430CF76-3F71-7A09-BE02-97F255DDE38C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28" creationId="{7112850E-F74B-06FA-35A7-F1C57E8D787B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29" creationId="{3565B966-DED3-9F24-7A38-2BA630B841EF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30" creationId="{1A40D07A-F6EF-D33E-8FC7-A41FAE7346A3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31" creationId="{98F0C164-27DA-70A0-EED9-7C7096124312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32" creationId="{A06D151A-60E3-F231-7BED-E48CBCA45EDE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33" creationId="{EFF5297A-7CF7-81C0-1631-EB155276A20F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34" creationId="{F7F11D23-0ED5-68C7-806F-DD01D0BF631D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35" creationId="{A53CEF6D-9FAD-17D8-176A-6FED3F23EBDE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36" creationId="{0E7FB560-1BEF-08F0-5A10-CDFB04D1A75F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37" creationId="{E726FCED-C963-A7C4-0214-CF01FD1346B6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38" creationId="{CCFB6232-8F8D-9D53-5C73-FE0449C747F2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39" creationId="{219DA072-9548-738E-69DB-D093C1345C2B}"/>
          </ac:spMkLst>
        </pc:spChg>
        <pc:spChg chg="add mod">
          <ac:chgData name="wanda wibisono" userId="7688c47db560505e" providerId="LiveId" clId="{10E1C8DC-A57C-43D7-A567-41D4A3001220}" dt="2022-11-25T04:28:48.604" v="102" actId="14100"/>
          <ac:spMkLst>
            <pc:docMk/>
            <pc:sldMk cId="2404777532" sldId="317"/>
            <ac:spMk id="40" creationId="{81C1A3DF-1C95-2452-B505-392BA4CAC4C7}"/>
          </ac:spMkLst>
        </pc:spChg>
        <pc:grpChg chg="del">
          <ac:chgData name="wanda wibisono" userId="7688c47db560505e" providerId="LiveId" clId="{10E1C8DC-A57C-43D7-A567-41D4A3001220}" dt="2022-11-25T04:27:53.959" v="57" actId="478"/>
          <ac:grpSpMkLst>
            <pc:docMk/>
            <pc:sldMk cId="2404777532" sldId="317"/>
            <ac:grpSpMk id="13" creationId="{EBBD0ED5-E534-9F6C-3890-DC55FD9D7555}"/>
          </ac:grpSpMkLst>
        </pc:grpChg>
        <pc:picChg chg="del">
          <ac:chgData name="wanda wibisono" userId="7688c47db560505e" providerId="LiveId" clId="{10E1C8DC-A57C-43D7-A567-41D4A3001220}" dt="2022-11-25T04:27:53.959" v="57" actId="478"/>
          <ac:picMkLst>
            <pc:docMk/>
            <pc:sldMk cId="2404777532" sldId="317"/>
            <ac:picMk id="26" creationId="{802B41A3-5BB7-7FAA-65B9-F153BE35975C}"/>
          </ac:picMkLst>
        </pc:picChg>
        <pc:picChg chg="add mod">
          <ac:chgData name="wanda wibisono" userId="7688c47db560505e" providerId="LiveId" clId="{10E1C8DC-A57C-43D7-A567-41D4A3001220}" dt="2022-11-25T04:28:48.604" v="102" actId="14100"/>
          <ac:picMkLst>
            <pc:docMk/>
            <pc:sldMk cId="2404777532" sldId="317"/>
            <ac:picMk id="41" creationId="{CC70F60D-EE0B-F5D1-7B30-622B8A145439}"/>
          </ac:picMkLst>
        </pc:picChg>
        <pc:picChg chg="add mod">
          <ac:chgData name="wanda wibisono" userId="7688c47db560505e" providerId="LiveId" clId="{10E1C8DC-A57C-43D7-A567-41D4A3001220}" dt="2022-11-25T04:28:48.604" v="102" actId="14100"/>
          <ac:picMkLst>
            <pc:docMk/>
            <pc:sldMk cId="2404777532" sldId="317"/>
            <ac:picMk id="42" creationId="{CC600521-6205-82C5-F031-A19B2F9E90D4}"/>
          </ac:picMkLst>
        </pc:picChg>
        <pc:picChg chg="add mod">
          <ac:chgData name="wanda wibisono" userId="7688c47db560505e" providerId="LiveId" clId="{10E1C8DC-A57C-43D7-A567-41D4A3001220}" dt="2022-11-25T04:28:48.604" v="102" actId="14100"/>
          <ac:picMkLst>
            <pc:docMk/>
            <pc:sldMk cId="2404777532" sldId="317"/>
            <ac:picMk id="43" creationId="{9178DB89-18AC-4A75-D5BC-21B9B1D93928}"/>
          </ac:picMkLst>
        </pc:picChg>
        <pc:picChg chg="add mod">
          <ac:chgData name="wanda wibisono" userId="7688c47db560505e" providerId="LiveId" clId="{10E1C8DC-A57C-43D7-A567-41D4A3001220}" dt="2022-11-25T04:28:48.604" v="102" actId="14100"/>
          <ac:picMkLst>
            <pc:docMk/>
            <pc:sldMk cId="2404777532" sldId="317"/>
            <ac:picMk id="44" creationId="{6F51FC15-40D4-6EBE-AF35-C2C8F8F160CB}"/>
          </ac:picMkLst>
        </pc:picChg>
        <pc:picChg chg="add mod">
          <ac:chgData name="wanda wibisono" userId="7688c47db560505e" providerId="LiveId" clId="{10E1C8DC-A57C-43D7-A567-41D4A3001220}" dt="2022-11-25T04:28:48.604" v="102" actId="14100"/>
          <ac:picMkLst>
            <pc:docMk/>
            <pc:sldMk cId="2404777532" sldId="317"/>
            <ac:picMk id="45" creationId="{A4F5BFB5-F9EA-5CA0-9011-971861D5838D}"/>
          </ac:picMkLst>
        </pc:picChg>
        <pc:picChg chg="add mod">
          <ac:chgData name="wanda wibisono" userId="7688c47db560505e" providerId="LiveId" clId="{10E1C8DC-A57C-43D7-A567-41D4A3001220}" dt="2022-11-25T04:28:48.604" v="102" actId="14100"/>
          <ac:picMkLst>
            <pc:docMk/>
            <pc:sldMk cId="2404777532" sldId="317"/>
            <ac:picMk id="46" creationId="{794A71FA-35D3-60A1-C30B-E60888EF2422}"/>
          </ac:picMkLst>
        </pc:picChg>
        <pc:picChg chg="add mod">
          <ac:chgData name="wanda wibisono" userId="7688c47db560505e" providerId="LiveId" clId="{10E1C8DC-A57C-43D7-A567-41D4A3001220}" dt="2022-11-25T04:28:48.604" v="102" actId="14100"/>
          <ac:picMkLst>
            <pc:docMk/>
            <pc:sldMk cId="2404777532" sldId="317"/>
            <ac:picMk id="47" creationId="{C84BD069-1185-F1F7-FD36-7D42456D1583}"/>
          </ac:picMkLst>
        </pc:picChg>
        <pc:picChg chg="add mod">
          <ac:chgData name="wanda wibisono" userId="7688c47db560505e" providerId="LiveId" clId="{10E1C8DC-A57C-43D7-A567-41D4A3001220}" dt="2022-11-25T04:28:48.604" v="102" actId="14100"/>
          <ac:picMkLst>
            <pc:docMk/>
            <pc:sldMk cId="2404777532" sldId="317"/>
            <ac:picMk id="48" creationId="{71E48C3E-373C-6842-9F15-001622667AA3}"/>
          </ac:picMkLst>
        </pc:picChg>
      </pc:sldChg>
      <pc:sldChg chg="del">
        <pc:chgData name="wanda wibisono" userId="7688c47db560505e" providerId="LiveId" clId="{10E1C8DC-A57C-43D7-A567-41D4A3001220}" dt="2022-11-25T04:22:11.992" v="2" actId="47"/>
        <pc:sldMkLst>
          <pc:docMk/>
          <pc:sldMk cId="2921661656" sldId="318"/>
        </pc:sldMkLst>
      </pc:sldChg>
      <pc:sldChg chg="add del">
        <pc:chgData name="wanda wibisono" userId="7688c47db560505e" providerId="LiveId" clId="{10E1C8DC-A57C-43D7-A567-41D4A3001220}" dt="2022-11-25T04:26:37.761" v="22" actId="47"/>
        <pc:sldMkLst>
          <pc:docMk/>
          <pc:sldMk cId="3232712268" sldId="318"/>
        </pc:sldMkLst>
      </pc:sldChg>
      <pc:sldChg chg="add del">
        <pc:chgData name="wanda wibisono" userId="7688c47db560505e" providerId="LiveId" clId="{10E1C8DC-A57C-43D7-A567-41D4A3001220}" dt="2022-11-25T04:27:44.717" v="55" actId="47"/>
        <pc:sldMkLst>
          <pc:docMk/>
          <pc:sldMk cId="3522302666" sldId="318"/>
        </pc:sldMkLst>
      </pc:sldChg>
      <pc:sldChg chg="addSp modSp add mod">
        <pc:chgData name="wanda wibisono" userId="7688c47db560505e" providerId="LiveId" clId="{10E1C8DC-A57C-43D7-A567-41D4A3001220}" dt="2022-11-25T04:29:45.573" v="146" actId="1035"/>
        <pc:sldMkLst>
          <pc:docMk/>
          <pc:sldMk cId="4109576800" sldId="318"/>
        </pc:sldMkLst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3" creationId="{6953E631-DCB5-2D0F-CE01-D9E5388F69C4}"/>
          </ac:spMkLst>
        </pc:spChg>
        <pc:spChg chg="mod">
          <ac:chgData name="wanda wibisono" userId="7688c47db560505e" providerId="LiveId" clId="{10E1C8DC-A57C-43D7-A567-41D4A3001220}" dt="2022-11-25T04:29:01.706" v="105"/>
          <ac:spMkLst>
            <pc:docMk/>
            <pc:sldMk cId="4109576800" sldId="318"/>
            <ac:spMk id="5" creationId="{8148F0FA-4363-3ED9-8635-29C660034CAC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6" creationId="{19E5D9B8-26D3-C4D4-1284-B40D47737CED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7" creationId="{BB209C8E-E8CA-1AB5-B70A-171BE3E89F4F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8" creationId="{E63494E8-C362-8C93-CF4F-9C80698DF0A5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9" creationId="{80BDDB92-5E0C-F51D-D644-17DAC74E4F9F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10" creationId="{2172B466-AF45-2847-44E6-FE9BFF51EC9A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11" creationId="{897A152C-8899-A736-A85C-67689665DB3D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13" creationId="{FC7BA0C0-A4B7-A037-937D-2460E51D9603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14" creationId="{265A6FFC-0001-1DBA-890E-4184EA5D13D0}"/>
          </ac:spMkLst>
        </pc:spChg>
        <pc:spChg chg="add mod">
          <ac:chgData name="wanda wibisono" userId="7688c47db560505e" providerId="LiveId" clId="{10E1C8DC-A57C-43D7-A567-41D4A3001220}" dt="2022-11-25T04:29:45.573" v="146" actId="1035"/>
          <ac:spMkLst>
            <pc:docMk/>
            <pc:sldMk cId="4109576800" sldId="318"/>
            <ac:spMk id="15" creationId="{71FF9A5D-D809-62EF-FAF3-FCD2D2D17C72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17" creationId="{F189E5FC-3F24-F0B9-D424-AC59420E1178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18" creationId="{6530184E-5F4A-F2AE-BD71-1EBEA0CD5383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19" creationId="{FBAFE489-9575-8B39-6B81-5B16A1D255F4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20" creationId="{B91090A7-4C15-3408-20C5-38BF4567A795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21" creationId="{6B6EA356-8CD4-B547-59F5-776C8A1B69FD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22" creationId="{63A5EA8E-848B-BB24-B024-3FA7B834197F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23" creationId="{485C80A3-4A5C-5B97-8A97-1C3DD1C833A1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24" creationId="{EFBBEFD2-7893-9F47-0610-E03BC8313EFA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25" creationId="{740B10C9-CDEB-C159-51DD-CE0F31E76331}"/>
          </ac:spMkLst>
        </pc:spChg>
        <pc:spChg chg="add mod">
          <ac:chgData name="wanda wibisono" userId="7688c47db560505e" providerId="LiveId" clId="{10E1C8DC-A57C-43D7-A567-41D4A3001220}" dt="2022-11-25T04:29:45.573" v="146" actId="1035"/>
          <ac:spMkLst>
            <pc:docMk/>
            <pc:sldMk cId="4109576800" sldId="318"/>
            <ac:spMk id="26" creationId="{DFAC4AA3-ED1F-A402-D4AE-2BED3AD30EA0}"/>
          </ac:spMkLst>
        </pc:spChg>
        <pc:spChg chg="add mod">
          <ac:chgData name="wanda wibisono" userId="7688c47db560505e" providerId="LiveId" clId="{10E1C8DC-A57C-43D7-A567-41D4A3001220}" dt="2022-11-25T04:29:45.573" v="146" actId="1035"/>
          <ac:spMkLst>
            <pc:docMk/>
            <pc:sldMk cId="4109576800" sldId="318"/>
            <ac:spMk id="27" creationId="{5184CC62-9DFD-9F91-572D-E90313841920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29" creationId="{3EFCE3CB-C5A0-3B34-3260-EDB884B04DC4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30" creationId="{F2E34F6D-D44C-8993-0572-0E63561F726F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31" creationId="{A7F52817-6915-C7FF-D7B6-8BBEB62619E2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32" creationId="{10472581-772A-5802-91F4-BF59BA6A1BEA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33" creationId="{D622477A-530A-FB11-5043-FF00B8627DB5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34" creationId="{7503A28F-7710-054E-0866-3CA42B38819B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35" creationId="{BDA5B003-4E32-3941-FF46-57B464F68CA4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36" creationId="{CE2F7D29-D13C-7A0E-94F0-6041F2E5A129}"/>
          </ac:spMkLst>
        </pc:spChg>
        <pc:spChg chg="mod">
          <ac:chgData name="wanda wibisono" userId="7688c47db560505e" providerId="LiveId" clId="{10E1C8DC-A57C-43D7-A567-41D4A3001220}" dt="2022-11-25T04:29:26.734" v="106"/>
          <ac:spMkLst>
            <pc:docMk/>
            <pc:sldMk cId="4109576800" sldId="318"/>
            <ac:spMk id="37" creationId="{7CACFA86-03EB-262B-97BF-A7321880D905}"/>
          </ac:spMkLst>
        </pc:spChg>
        <pc:spChg chg="add mod">
          <ac:chgData name="wanda wibisono" userId="7688c47db560505e" providerId="LiveId" clId="{10E1C8DC-A57C-43D7-A567-41D4A3001220}" dt="2022-11-25T04:29:45.573" v="146" actId="1035"/>
          <ac:spMkLst>
            <pc:docMk/>
            <pc:sldMk cId="4109576800" sldId="318"/>
            <ac:spMk id="38" creationId="{A247487D-2FAF-423C-094D-75C5856872E2}"/>
          </ac:spMkLst>
        </pc:spChg>
        <pc:spChg chg="add mod">
          <ac:chgData name="wanda wibisono" userId="7688c47db560505e" providerId="LiveId" clId="{10E1C8DC-A57C-43D7-A567-41D4A3001220}" dt="2022-11-25T04:29:45.573" v="146" actId="1035"/>
          <ac:spMkLst>
            <pc:docMk/>
            <pc:sldMk cId="4109576800" sldId="318"/>
            <ac:spMk id="39" creationId="{C6A3A345-7202-1E77-26C7-B992AA3FEBCE}"/>
          </ac:spMkLst>
        </pc:spChg>
        <pc:grpChg chg="add mod">
          <ac:chgData name="wanda wibisono" userId="7688c47db560505e" providerId="LiveId" clId="{10E1C8DC-A57C-43D7-A567-41D4A3001220}" dt="2022-11-25T04:29:45.573" v="146" actId="1035"/>
          <ac:grpSpMkLst>
            <pc:docMk/>
            <pc:sldMk cId="4109576800" sldId="318"/>
            <ac:grpSpMk id="2" creationId="{FC9CAFB6-AE7C-1DEE-68BF-B7AE41C32D86}"/>
          </ac:grpSpMkLst>
        </pc:grpChg>
        <pc:grpChg chg="add mod">
          <ac:chgData name="wanda wibisono" userId="7688c47db560505e" providerId="LiveId" clId="{10E1C8DC-A57C-43D7-A567-41D4A3001220}" dt="2022-11-25T04:29:45.573" v="146" actId="1035"/>
          <ac:grpSpMkLst>
            <pc:docMk/>
            <pc:sldMk cId="4109576800" sldId="318"/>
            <ac:grpSpMk id="16" creationId="{9D5659B1-39B6-C83C-E240-AC7EA1970316}"/>
          </ac:grpSpMkLst>
        </pc:grpChg>
        <pc:grpChg chg="add mod">
          <ac:chgData name="wanda wibisono" userId="7688c47db560505e" providerId="LiveId" clId="{10E1C8DC-A57C-43D7-A567-41D4A3001220}" dt="2022-11-25T04:29:45.573" v="146" actId="1035"/>
          <ac:grpSpMkLst>
            <pc:docMk/>
            <pc:sldMk cId="4109576800" sldId="318"/>
            <ac:grpSpMk id="28" creationId="{D0567FDD-11C1-A336-8CFF-66BA5C9C2DF3}"/>
          </ac:grpSpMkLst>
        </pc:grpChg>
      </pc:sldChg>
      <pc:sldChg chg="del">
        <pc:chgData name="wanda wibisono" userId="7688c47db560505e" providerId="LiveId" clId="{10E1C8DC-A57C-43D7-A567-41D4A3001220}" dt="2022-11-25T04:22:11.992" v="2" actId="47"/>
        <pc:sldMkLst>
          <pc:docMk/>
          <pc:sldMk cId="1363025185" sldId="319"/>
        </pc:sldMkLst>
      </pc:sldChg>
      <pc:sldChg chg="add del">
        <pc:chgData name="wanda wibisono" userId="7688c47db560505e" providerId="LiveId" clId="{10E1C8DC-A57C-43D7-A567-41D4A3001220}" dt="2022-11-25T04:27:44.717" v="55" actId="47"/>
        <pc:sldMkLst>
          <pc:docMk/>
          <pc:sldMk cId="2134854420" sldId="3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6DAE72-28A5-7254-802F-983FFA0D90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93E90-7C73-73A5-0B3D-655C604EB2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3DA75-F215-4A04-B56B-03F2F940CA53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57A1F-5D34-88F5-C0DD-2CC32B7320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8E90-1A97-DEBC-3EE0-35E97BE0E2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DE167-9B3E-4AC3-87FE-F0752B5DFF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0789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C9EBF-5E49-418A-87A9-0E21228FEE79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EE0D2-AF5B-4F7D-8A31-94A1C41A8B2A}" type="slidenum">
              <a:rPr lang="en-ID" smtClean="0"/>
              <a:t>‹#›</a:t>
            </a:fld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5AA2F-560D-218C-44CE-278658F0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901" y="1968915"/>
            <a:ext cx="1382697" cy="184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7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s://www.pngkit.com/bigpic/u2w7i1q8y3o0y3e6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pngkit.com/bigpic/u2w7i1q8y3o0y3e6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hyperlink" Target="https://pngfreepic.com/freepng/shape-png-hd-violet-colored/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s://pngfreepic.com/freepng/shape-png-hd-violet-colored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hyperlink" Target="https://pngfreepic.com/freepng/shape-png-hd-violet-colored/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s://pngfreepic.com/freepng/shape-png-hd-violet-colored/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hyperlink" Target="https://pngfreepic.com/freepng/shape-png-hd-violet-colored/" TargetMode="Externa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ngkit.com/bigpic/u2w7i1q8y3o0y3e6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 object, honeycomb&#10;&#10;Description automatically generated">
            <a:extLst>
              <a:ext uri="{FF2B5EF4-FFF2-40B4-BE49-F238E27FC236}">
                <a16:creationId xmlns:a16="http://schemas.microsoft.com/office/drawing/2014/main" id="{06AB614C-D43D-1A2C-A5CC-875A33C0FB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984" y="0"/>
            <a:ext cx="375601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A8F80B-26FA-4EA3-9550-AA32016FBE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58000"/>
          <a:stretch/>
        </p:blipFill>
        <p:spPr>
          <a:xfrm flipH="1">
            <a:off x="3708400" y="-41477"/>
            <a:ext cx="8483600" cy="6874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679A57-3D2D-48A4-9F72-F2937041D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40" y="1295889"/>
            <a:ext cx="6624320" cy="1579204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ysClr val="windowText" lastClr="000000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AB5C1-3080-4A91-8B4E-CF0A4C807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" y="3096756"/>
            <a:ext cx="5273040" cy="598085"/>
          </a:xfrm>
        </p:spPr>
        <p:txBody>
          <a:bodyPr/>
          <a:lstStyle>
            <a:lvl1pPr marL="0" indent="0" algn="ctr">
              <a:buNone/>
              <a:defRPr sz="2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7B0B48-6714-43FD-ACA3-A282F2386B0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88" y="60143"/>
            <a:ext cx="2366023" cy="1412468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523DBDB7-D258-41DC-AF04-9AF3C5162059}"/>
              </a:ext>
            </a:extLst>
          </p:cNvPr>
          <p:cNvSpPr txBox="1">
            <a:spLocks/>
          </p:cNvSpPr>
          <p:nvPr userDrawn="1"/>
        </p:nvSpPr>
        <p:spPr>
          <a:xfrm>
            <a:off x="6096000" y="5203026"/>
            <a:ext cx="4694312" cy="1254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New PLN 4.0</a:t>
            </a:r>
          </a:p>
          <a:p>
            <a:pPr algn="l"/>
            <a:r>
              <a:rPr lang="en-ID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Unleashing Energy and Beyond</a:t>
            </a:r>
          </a:p>
        </p:txBody>
      </p:sp>
    </p:spTree>
    <p:extLst>
      <p:ext uri="{BB962C8B-B14F-4D97-AF65-F5344CB8AC3E}">
        <p14:creationId xmlns:p14="http://schemas.microsoft.com/office/powerpoint/2010/main" val="390078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utdoor object, honeycomb&#10;&#10;Description automatically generated">
            <a:extLst>
              <a:ext uri="{FF2B5EF4-FFF2-40B4-BE49-F238E27FC236}">
                <a16:creationId xmlns:a16="http://schemas.microsoft.com/office/drawing/2014/main" id="{3C42A630-0772-7519-3756-5C1533B7EB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325" y="-112686"/>
            <a:ext cx="375601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E361C7-FD04-1C96-85EF-ACFC45A080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014" y="-1"/>
            <a:ext cx="433358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0E8510-4F3F-4C91-8C18-C9E45D4629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87" y="2540383"/>
            <a:ext cx="2602625" cy="15537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493696-1585-2D6C-2FCD-8C6C978D07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r="58000"/>
          <a:stretch/>
        </p:blipFill>
        <p:spPr>
          <a:xfrm flipH="1">
            <a:off x="7638756" y="3541686"/>
            <a:ext cx="4553243" cy="33163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6AADA4-A210-5BBA-368A-83F8C42849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r="58000"/>
          <a:stretch/>
        </p:blipFill>
        <p:spPr>
          <a:xfrm rot="10800000" flipH="1">
            <a:off x="0" y="-1"/>
            <a:ext cx="4318782" cy="314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1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4FAC-6C5F-4666-ABB6-A5D1C381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E884-4BB8-47FF-8305-A8D21333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44A2B-1C07-4F01-A749-32B41E465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03588-7B5A-48B8-85A9-60896377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1E88-0B13-4F7B-B396-E5E91E22634D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A79F6-3867-4EA3-AE7C-76CC3E74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FDF34-2C2B-437B-A108-EAAA1359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B287-1CEE-498A-9B2A-B1FCFE64B6DD}" type="slidenum">
              <a:rPr lang="en-ID" smtClean="0"/>
              <a:t>‹#›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027E2-3849-4C65-959D-AA2E94D9AF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5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F4E4-64F0-45BE-8E12-6DAB60D1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F8744-3BE3-4972-A58F-14952DAAF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E6B82-8DFE-4697-B34C-998B44D30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3EE5E-9F39-45A3-8CCF-AE44B32F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1E88-0B13-4F7B-B396-E5E91E22634D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91173-E0C4-44F3-A3C0-C5F39597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4D0CD-4EEA-45E0-850D-4D109EB6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B287-1CEE-498A-9B2A-B1FCFE64B6DD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CFD15-E0A5-40AC-A547-10119845B8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4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B99F-ABBC-4E8C-8C99-15E12658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B0747-E03E-45B4-97C4-F33F3F0AE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DF3A2-1F62-4978-BD89-522030D5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1E88-0B13-4F7B-B396-E5E91E22634D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FBBF6-3213-4ED1-8C17-5D517F5E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60D00-A19D-4914-BC35-4FDD09ED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B287-1CEE-498A-9B2A-B1FCFE64B6DD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4BF50-AF85-480A-8D7B-611E179272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0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005A16B-6824-4D5E-B63A-FFF7F5816F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33B7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341340" y="0"/>
            <a:ext cx="59928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74B99F-ABBC-4E8C-8C99-15E12658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477" y="1859930"/>
            <a:ext cx="5502822" cy="2132319"/>
          </a:xfrm>
        </p:spPr>
        <p:txBody>
          <a:bodyPr>
            <a:normAutofit/>
          </a:bodyPr>
          <a:lstStyle>
            <a:lvl1pPr>
              <a:defRPr sz="5400"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4BF50-AF85-480A-8D7B-611E179272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273869" y="159966"/>
            <a:ext cx="1777628" cy="641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3677A3-E9D6-45EB-86A9-ECC403E359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1" b="12305"/>
          <a:stretch/>
        </p:blipFill>
        <p:spPr>
          <a:xfrm>
            <a:off x="519518" y="1351317"/>
            <a:ext cx="4620101" cy="3608030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0080222C-CD32-46A9-B16F-0E82D7D54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0476" y="3977452"/>
            <a:ext cx="5502821" cy="59808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32B6C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4957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005A16B-6824-4D5E-B63A-FFF7F5816F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33B7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341340" y="0"/>
            <a:ext cx="59928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74B99F-ABBC-4E8C-8C99-15E12658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477" y="1859930"/>
            <a:ext cx="5502822" cy="2132319"/>
          </a:xfrm>
        </p:spPr>
        <p:txBody>
          <a:bodyPr>
            <a:normAutofit/>
          </a:bodyPr>
          <a:lstStyle>
            <a:lvl1pPr>
              <a:defRPr sz="5400"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080222C-CD32-46A9-B16F-0E82D7D54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0476" y="3977452"/>
            <a:ext cx="5502821" cy="59808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32B6C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C151B-C57E-4284-805C-B17F67601B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0" y="1231664"/>
            <a:ext cx="4391900" cy="4394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0494AA-3D09-41CA-B3AD-94E25F67E3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273869" y="159966"/>
            <a:ext cx="1777628" cy="64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38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005A16B-6824-4D5E-B63A-FFF7F5816F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33B7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341340" y="0"/>
            <a:ext cx="59928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74B99F-ABBC-4E8C-8C99-15E12658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477" y="1859930"/>
            <a:ext cx="5502822" cy="2132319"/>
          </a:xfrm>
        </p:spPr>
        <p:txBody>
          <a:bodyPr>
            <a:normAutofit/>
          </a:bodyPr>
          <a:lstStyle>
            <a:lvl1pPr>
              <a:defRPr sz="5400"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080222C-CD32-46A9-B16F-0E82D7D54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0476" y="3977452"/>
            <a:ext cx="5502821" cy="59808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32B6C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63CFC-2461-4E6F-B5B0-564912D1B4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69" y="952495"/>
            <a:ext cx="4506452" cy="4503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AC8F3B-95B2-471B-9272-4725D9D8C7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273869" y="159966"/>
            <a:ext cx="1777628" cy="64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57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005A16B-6824-4D5E-B63A-FFF7F5816F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33B7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341340" y="0"/>
            <a:ext cx="59928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74B99F-ABBC-4E8C-8C99-15E12658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477" y="1859930"/>
            <a:ext cx="5502822" cy="2132319"/>
          </a:xfrm>
        </p:spPr>
        <p:txBody>
          <a:bodyPr>
            <a:normAutofit/>
          </a:bodyPr>
          <a:lstStyle>
            <a:lvl1pPr>
              <a:defRPr sz="5400"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080222C-CD32-46A9-B16F-0E82D7D54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0476" y="3977452"/>
            <a:ext cx="5502821" cy="59808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32B6C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BDDA1-310A-47FD-B427-87ADB0BBC29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2" y="664228"/>
            <a:ext cx="4912878" cy="4912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E292D1-10A9-43C4-B372-B4E0282059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273869" y="159966"/>
            <a:ext cx="1777628" cy="64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92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005A16B-6824-4D5E-B63A-FFF7F5816F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33B7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341340" y="0"/>
            <a:ext cx="59928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74B99F-ABBC-4E8C-8C99-15E12658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477" y="1859930"/>
            <a:ext cx="5502822" cy="2132319"/>
          </a:xfrm>
        </p:spPr>
        <p:txBody>
          <a:bodyPr>
            <a:normAutofit/>
          </a:bodyPr>
          <a:lstStyle>
            <a:lvl1pPr>
              <a:defRPr sz="5400"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080222C-CD32-46A9-B16F-0E82D7D54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0476" y="3977452"/>
            <a:ext cx="5502821" cy="59808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32B6C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BBFC1-DC3C-4AF6-A932-3F355503B1D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5" y="730139"/>
            <a:ext cx="4394671" cy="4391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3E6BD-1506-463D-AADA-0681D16E6A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273869" y="159966"/>
            <a:ext cx="1777628" cy="64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72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F761E-5368-4207-AD85-D7080E1A1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DD09C-7834-496B-BFBA-57112259A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CA6C7-8DCC-4EBC-B52C-ABD4E94C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1E88-0B13-4F7B-B396-E5E91E22634D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AD20-2A5A-41BD-BB77-12CC86E3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D5D1B-0A24-4936-95AD-DFE26DB9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B287-1CEE-498A-9B2A-B1FCFE64B6DD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C5015-1E0F-414A-92E1-434157F3A4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6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E8016-8472-474F-4F41-8A79B1798A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0160"/>
            <a:ext cx="12192000" cy="58216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409E-3FFD-45D1-9571-EB52E0AD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993" y="6480334"/>
            <a:ext cx="2743200" cy="365125"/>
          </a:xfrm>
        </p:spPr>
        <p:txBody>
          <a:bodyPr/>
          <a:lstStyle>
            <a:lvl1pPr>
              <a:defRPr sz="1400">
                <a:solidFill>
                  <a:sysClr val="windowText" lastClr="000000"/>
                </a:solidFill>
              </a:defRPr>
            </a:lvl1pPr>
          </a:lstStyle>
          <a:p>
            <a:r>
              <a:rPr lang="en-ID" dirty="0"/>
              <a:t> </a:t>
            </a:r>
            <a:r>
              <a:rPr lang="en-ID" b="1" dirty="0"/>
              <a:t>|</a:t>
            </a:r>
            <a:r>
              <a:rPr lang="en-ID" dirty="0"/>
              <a:t>  </a:t>
            </a:r>
            <a:fld id="{7DC2B287-1CEE-498A-9B2A-B1FCFE64B6DD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ECFFB-536B-483E-96FA-923C084955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3FC914-517C-444D-92D8-CCDF0AF390BF}"/>
              </a:ext>
            </a:extLst>
          </p:cNvPr>
          <p:cNvSpPr/>
          <p:nvPr userDrawn="1"/>
        </p:nvSpPr>
        <p:spPr>
          <a:xfrm>
            <a:off x="378177" y="277756"/>
            <a:ext cx="134544" cy="398125"/>
          </a:xfrm>
          <a:prstGeom prst="rect">
            <a:avLst/>
          </a:prstGeom>
          <a:solidFill>
            <a:srgbClr val="195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76864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EAE655-8E3F-44D6-81E8-5CB55D5AD112}"/>
              </a:ext>
            </a:extLst>
          </p:cNvPr>
          <p:cNvSpPr/>
          <p:nvPr userDrawn="1"/>
        </p:nvSpPr>
        <p:spPr>
          <a:xfrm>
            <a:off x="0" y="0"/>
            <a:ext cx="3429000" cy="6858000"/>
          </a:xfrm>
          <a:prstGeom prst="rect">
            <a:avLst/>
          </a:prstGeom>
          <a:gradFill flip="none" rotWithShape="1">
            <a:gsLst>
              <a:gs pos="0">
                <a:srgbClr val="2A97A2">
                  <a:shade val="30000"/>
                  <a:satMod val="115000"/>
                </a:srgbClr>
              </a:gs>
              <a:gs pos="50000">
                <a:srgbClr val="2A97A2">
                  <a:shade val="67500"/>
                  <a:satMod val="115000"/>
                </a:srgbClr>
              </a:gs>
              <a:gs pos="100000">
                <a:srgbClr val="2A97A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409E-3FFD-45D1-9571-EB52E0AD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9560" y="636651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ID" dirty="0"/>
              <a:t> </a:t>
            </a:r>
            <a:r>
              <a:rPr lang="en-ID" b="1" dirty="0"/>
              <a:t>|</a:t>
            </a:r>
            <a:r>
              <a:rPr lang="en-ID" dirty="0"/>
              <a:t>  </a:t>
            </a:r>
            <a:fld id="{7DC2B287-1CEE-498A-9B2A-B1FCFE64B6DD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ECFFB-536B-483E-96FA-923C084955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391F1E-07E6-45E0-9250-786F88B0A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40" y="1295888"/>
            <a:ext cx="2814320" cy="3540271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E7C18F5-D377-4872-9915-562F59DA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040" y="1269700"/>
            <a:ext cx="81254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30116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5ECFFB-536B-483E-96FA-923C084955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3FC914-517C-444D-92D8-CCDF0AF390BF}"/>
              </a:ext>
            </a:extLst>
          </p:cNvPr>
          <p:cNvSpPr/>
          <p:nvPr userDrawn="1"/>
        </p:nvSpPr>
        <p:spPr>
          <a:xfrm>
            <a:off x="0" y="0"/>
            <a:ext cx="2381100" cy="6858000"/>
          </a:xfrm>
          <a:prstGeom prst="rect">
            <a:avLst/>
          </a:prstGeom>
          <a:gradFill flip="none" rotWithShape="1">
            <a:gsLst>
              <a:gs pos="0">
                <a:srgbClr val="2A97A2">
                  <a:shade val="30000"/>
                  <a:satMod val="115000"/>
                </a:srgbClr>
              </a:gs>
              <a:gs pos="50000">
                <a:srgbClr val="2A97A2">
                  <a:shade val="67500"/>
                  <a:satMod val="115000"/>
                </a:srgbClr>
              </a:gs>
              <a:gs pos="100000">
                <a:srgbClr val="2A97A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391F1E-07E6-45E0-9250-786F88B0A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6091" y="2725421"/>
            <a:ext cx="6760166" cy="741679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195A6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1D4344-8910-4B0A-82B8-9A4807482C6E}"/>
              </a:ext>
            </a:extLst>
          </p:cNvPr>
          <p:cNvCxnSpPr>
            <a:cxnSpLocks/>
          </p:cNvCxnSpPr>
          <p:nvPr userDrawn="1"/>
        </p:nvCxnSpPr>
        <p:spPr>
          <a:xfrm>
            <a:off x="4236091" y="3665221"/>
            <a:ext cx="65938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443CB98-A971-4709-B30D-AEF48B2973D7}"/>
              </a:ext>
            </a:extLst>
          </p:cNvPr>
          <p:cNvSpPr/>
          <p:nvPr userDrawn="1"/>
        </p:nvSpPr>
        <p:spPr>
          <a:xfrm>
            <a:off x="1221828" y="2407924"/>
            <a:ext cx="2184400" cy="2194552"/>
          </a:xfrm>
          <a:prstGeom prst="ellipse">
            <a:avLst/>
          </a:prstGeom>
          <a:solidFill>
            <a:srgbClr val="33B7C6"/>
          </a:solidFill>
          <a:ln w="1270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3765A4-5657-47A3-AAD7-3418F81CB0E5}"/>
              </a:ext>
            </a:extLst>
          </p:cNvPr>
          <p:cNvSpPr/>
          <p:nvPr userDrawn="1"/>
        </p:nvSpPr>
        <p:spPr>
          <a:xfrm>
            <a:off x="1635857" y="2823878"/>
            <a:ext cx="1356341" cy="1362644"/>
          </a:xfrm>
          <a:prstGeom prst="ellipse">
            <a:avLst/>
          </a:prstGeom>
          <a:solidFill>
            <a:srgbClr val="FFF2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85F29F9-4F6A-4204-95F0-3971448FDA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95438" y="3129957"/>
            <a:ext cx="2037177" cy="598085"/>
          </a:xfrm>
        </p:spPr>
        <p:txBody>
          <a:bodyPr/>
          <a:lstStyle>
            <a:lvl1pPr marL="0" indent="0" algn="ctr">
              <a:buNone/>
              <a:defRPr sz="2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Number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073B4C-A8BB-443D-921A-D3EC704F45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58000"/>
          <a:stretch/>
        </p:blipFill>
        <p:spPr>
          <a:xfrm flipH="1">
            <a:off x="9170133" y="4657050"/>
            <a:ext cx="3021867" cy="22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874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142A61-DB54-96F4-878F-49103DE29F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1813"/>
            <a:ext cx="12192000" cy="5821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300EAE-E73D-4ADC-BF52-D07523C7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31" y="226437"/>
            <a:ext cx="10515600" cy="45503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2A97A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1751-1475-40B2-A6F7-CC8420D66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47300-9A46-4341-BE09-6C04A048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7315200" cy="365124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409E-3FFD-45D1-9571-EB52E0AD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5172" y="6480334"/>
            <a:ext cx="2743200" cy="365125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7DC2B287-1CEE-498A-9B2A-B1FCFE64B6DD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ECFFB-536B-483E-96FA-923C084955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3F6B660-EE50-4E77-A21C-247924CADE04}"/>
              </a:ext>
            </a:extLst>
          </p:cNvPr>
          <p:cNvSpPr txBox="1">
            <a:spLocks/>
          </p:cNvSpPr>
          <p:nvPr userDrawn="1"/>
        </p:nvSpPr>
        <p:spPr>
          <a:xfrm>
            <a:off x="314331" y="599281"/>
            <a:ext cx="10515600" cy="455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A97A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/>
              <a:t>Click to edit Master title style</a:t>
            </a:r>
            <a:endParaRPr lang="en-ID" sz="1800" b="0" dirty="0"/>
          </a:p>
        </p:txBody>
      </p:sp>
    </p:spTree>
    <p:extLst>
      <p:ext uri="{BB962C8B-B14F-4D97-AF65-F5344CB8AC3E}">
        <p14:creationId xmlns:p14="http://schemas.microsoft.com/office/powerpoint/2010/main" val="7262559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9D6C-003C-4B5D-BC9C-6AC18486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AFA8-63E0-42A7-873D-A075CD1C5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A0BA6-0836-491D-A912-6BAFFB97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1E88-0B13-4F7B-B396-E5E91E22634D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1297-66D6-4A70-A8CE-410EEEA3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9D8F3-E951-4DAD-9576-400E3EF4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B287-1CEE-498A-9B2A-B1FCFE64B6DD}" type="slidenum">
              <a:rPr lang="en-ID" smtClean="0"/>
              <a:t>‹#›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FA7114-317C-426D-94C3-CA88F6B5A7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2652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CDCA-2967-4A2D-80E5-095C6DF8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8BC6-0F07-440B-B4D0-43FA29EC3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D8531-24A5-40A6-8346-E9B2359E2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BA623-BA20-4BBF-A3F6-55370A51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1E88-0B13-4F7B-B396-E5E91E22634D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EF7BF-264C-4F3B-B8B5-E65D98A7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2D856-1D85-4B30-A7A1-21CECC22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B287-1CEE-498A-9B2A-B1FCFE64B6DD}" type="slidenum">
              <a:rPr lang="en-ID" smtClean="0"/>
              <a:t>‹#›</a:t>
            </a:fld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706E00-05BD-4FB4-8ED5-8D0E441C7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206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F989-FEC6-4A49-82C7-0DE83731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0C46A-DC1B-4C3D-9863-FBC2883D0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BB4C-34E8-47E0-868E-030A423C0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A3CED-26D8-4C2B-962D-030E68072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8E051-CEC2-4E61-AB28-8F18F1D2C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8A3E0-DBFA-418E-B704-57F63F9B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1E88-0B13-4F7B-B396-E5E91E22634D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76803-ECE8-498A-9C96-A6C3CCB0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72E3E-2062-49E7-B2BB-373B8B65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B287-1CEE-498A-9B2A-B1FCFE64B6DD}" type="slidenum">
              <a:rPr lang="en-ID" smtClean="0"/>
              <a:t>‹#›</a:t>
            </a:fld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9A2373-A979-4BCE-BED8-6E789C75D9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7309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EE1-ACCA-49C8-A57D-C6198B6A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B7C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4988E-FA31-4449-8A70-0779F97F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1E88-0B13-4F7B-B396-E5E91E22634D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6A747-495D-4594-8555-773ED94C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77792-82C4-4D2B-A75F-00B8BB0B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B287-1CEE-498A-9B2A-B1FCFE64B6DD}" type="slidenum">
              <a:rPr lang="en-ID" smtClean="0"/>
              <a:t>‹#›</a:t>
            </a:fld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A9F05-6F69-4BB4-9F1C-5663AA5D0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8" b="19429"/>
          <a:stretch/>
        </p:blipFill>
        <p:spPr>
          <a:xfrm>
            <a:off x="10829931" y="226278"/>
            <a:ext cx="1214144" cy="4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511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FD639-676D-4189-8C1A-CA52235F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5C85-3DCB-4B96-86EE-B3F3882A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E5D4A-77AB-418C-BCC7-D8748DD04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1E88-0B13-4F7B-B396-E5E91E22634D}" type="datetimeFigureOut">
              <a:rPr lang="en-ID" smtClean="0"/>
              <a:t>25/11/2022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D8B42-FE15-4E5C-91E7-F4C47F01E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D86B1-7AAB-4A04-8042-90F1C00CC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2B287-1CEE-498A-9B2A-B1FCFE64B6DD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94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7" r:id="rId4"/>
    <p:sldLayoutId id="2147483665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5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3B7C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F3197A-80F2-BA84-61BB-9C82BD5BECD4}"/>
              </a:ext>
            </a:extLst>
          </p:cNvPr>
          <p:cNvSpPr txBox="1"/>
          <p:nvPr/>
        </p:nvSpPr>
        <p:spPr>
          <a:xfrm>
            <a:off x="1048147" y="2693319"/>
            <a:ext cx="41933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nn-NO" sz="4400" b="1" dirty="0"/>
              <a:t>Smart Koperasi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C7F47-F3F4-332A-6C63-AE0D9B15418F}"/>
              </a:ext>
            </a:extLst>
          </p:cNvPr>
          <p:cNvSpPr txBox="1"/>
          <p:nvPr/>
        </p:nvSpPr>
        <p:spPr>
          <a:xfrm>
            <a:off x="81056" y="6505303"/>
            <a:ext cx="3550418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1363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November 2022</a:t>
            </a:r>
            <a:endParaRPr lang="en-ID" sz="2000" b="1" dirty="0">
              <a:solidFill>
                <a:srgbClr val="13637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46DECC-BF49-D7B2-01D5-BA60F917F9AD}"/>
              </a:ext>
            </a:extLst>
          </p:cNvPr>
          <p:cNvCxnSpPr/>
          <p:nvPr/>
        </p:nvCxnSpPr>
        <p:spPr>
          <a:xfrm>
            <a:off x="868680" y="3353032"/>
            <a:ext cx="4818888" cy="0"/>
          </a:xfrm>
          <a:prstGeom prst="line">
            <a:avLst/>
          </a:prstGeom>
          <a:ln>
            <a:solidFill>
              <a:srgbClr val="14647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DE97D8-3AB6-3E72-41F6-73FC1584F751}"/>
              </a:ext>
            </a:extLst>
          </p:cNvPr>
          <p:cNvSpPr txBox="1"/>
          <p:nvPr/>
        </p:nvSpPr>
        <p:spPr>
          <a:xfrm>
            <a:off x="97572" y="335303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nn-NO" sz="1800" b="1" dirty="0"/>
              <a:t>Information System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6669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Benarkah Rasulullah Melarang Umatnya Banyak Bertanya? | NU Online">
            <a:extLst>
              <a:ext uri="{FF2B5EF4-FFF2-40B4-BE49-F238E27FC236}">
                <a16:creationId xmlns:a16="http://schemas.microsoft.com/office/drawing/2014/main" id="{802B41A3-5BB7-7FAA-65B9-F153BE359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504" y="1902980"/>
            <a:ext cx="4176992" cy="328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625F182-2D66-D7AC-5E0B-DEBF3F4D8C5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17" y="39807"/>
            <a:ext cx="1307766" cy="7363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148F0FA-4363-3ED9-8635-29C660034CAC}"/>
              </a:ext>
            </a:extLst>
          </p:cNvPr>
          <p:cNvSpPr txBox="1">
            <a:spLocks/>
          </p:cNvSpPr>
          <p:nvPr/>
        </p:nvSpPr>
        <p:spPr>
          <a:xfrm>
            <a:off x="487680" y="245893"/>
            <a:ext cx="6205728" cy="530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3B7C6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3200" b="1" dirty="0">
                <a:solidFill>
                  <a:srgbClr val="195A6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Need Smart </a:t>
            </a:r>
            <a:r>
              <a:rPr lang="en-US" sz="3200" b="1" dirty="0" err="1">
                <a:solidFill>
                  <a:srgbClr val="195A6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Koprasi</a:t>
            </a:r>
            <a:r>
              <a:rPr lang="en-US" sz="3200" b="1" dirty="0">
                <a:solidFill>
                  <a:srgbClr val="195A6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Plus?</a:t>
            </a:r>
            <a:endParaRPr lang="en-ID" sz="3200" b="1" dirty="0">
              <a:solidFill>
                <a:srgbClr val="195A6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7EAC369A-3890-AE2F-A8A0-3A32D9F7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993" y="6480334"/>
            <a:ext cx="2743200" cy="365125"/>
          </a:xfrm>
        </p:spPr>
        <p:txBody>
          <a:bodyPr/>
          <a:lstStyle/>
          <a:p>
            <a:r>
              <a:rPr lang="en-ID" sz="1600" dirty="0"/>
              <a:t>www.iconpln.co.id </a:t>
            </a:r>
            <a:r>
              <a:rPr lang="en-ID" sz="1600" b="1" dirty="0"/>
              <a:t>|</a:t>
            </a:r>
            <a:r>
              <a:rPr lang="en-ID" sz="1600" dirty="0"/>
              <a:t>  </a:t>
            </a:r>
            <a:fld id="{7DC2B287-1CEE-498A-9B2A-B1FCFE64B6DD}" type="slidenum">
              <a:rPr lang="en-ID" sz="1600" smtClean="0"/>
              <a:pPr/>
              <a:t>2</a:t>
            </a:fld>
            <a:endParaRPr lang="en-ID" sz="1600" dirty="0"/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id="{452F6F3D-F682-6F09-BA36-2F637484BDE5}"/>
              </a:ext>
            </a:extLst>
          </p:cNvPr>
          <p:cNvSpPr txBox="1"/>
          <p:nvPr/>
        </p:nvSpPr>
        <p:spPr>
          <a:xfrm>
            <a:off x="7576763" y="4241709"/>
            <a:ext cx="3547803" cy="398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b="1" spc="336" dirty="0">
                <a:latin typeface="Arial" pitchFamily="34" charset="0"/>
                <a:cs typeface="Arial" pitchFamily="34" charset="0"/>
              </a:rPr>
              <a:t>BERBASIS ONLINE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5185A9F4-D456-7B00-08AD-FEFA2A769456}"/>
              </a:ext>
            </a:extLst>
          </p:cNvPr>
          <p:cNvSpPr txBox="1"/>
          <p:nvPr/>
        </p:nvSpPr>
        <p:spPr>
          <a:xfrm>
            <a:off x="7589919" y="4745660"/>
            <a:ext cx="4840982" cy="252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400" spc="18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 di</a:t>
            </a:r>
            <a:r>
              <a:rPr lang="id-ID" sz="1400" spc="18" dirty="0">
                <a:latin typeface="Arial" pitchFamily="34" charset="0"/>
                <a:cs typeface="Arial" pitchFamily="34" charset="0"/>
              </a:rPr>
              <a:t>ak</a:t>
            </a:r>
            <a:r>
              <a:rPr lang="en-US" sz="1400" spc="18" dirty="0" err="1">
                <a:latin typeface="Arial" pitchFamily="34" charset="0"/>
                <a:cs typeface="Arial" pitchFamily="34" charset="0"/>
              </a:rPr>
              <a:t>ses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spc="18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spc="18" dirty="0" err="1">
                <a:latin typeface="Arial" pitchFamily="34" charset="0"/>
                <a:cs typeface="Arial" pitchFamily="34" charset="0"/>
              </a:rPr>
              <a:t>mudah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spc="18" dirty="0" err="1">
                <a:latin typeface="Arial" pitchFamily="34" charset="0"/>
                <a:cs typeface="Arial" pitchFamily="34" charset="0"/>
              </a:rPr>
              <a:t>kapan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spc="18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spc="18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spc="18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CF40B577-D146-062A-EEFB-ECA341DDC987}"/>
              </a:ext>
            </a:extLst>
          </p:cNvPr>
          <p:cNvSpPr txBox="1"/>
          <p:nvPr/>
        </p:nvSpPr>
        <p:spPr>
          <a:xfrm>
            <a:off x="7214845" y="1183577"/>
            <a:ext cx="7530643" cy="398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b="1" spc="336" dirty="0">
                <a:latin typeface="Arial" pitchFamily="34" charset="0"/>
                <a:cs typeface="Arial" pitchFamily="34" charset="0"/>
              </a:rPr>
              <a:t>LAPORAN KEUANGAN REALTIME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A7946C7A-FE5A-2D44-187A-C4B8A5A59A39}"/>
              </a:ext>
            </a:extLst>
          </p:cNvPr>
          <p:cNvSpPr txBox="1"/>
          <p:nvPr/>
        </p:nvSpPr>
        <p:spPr>
          <a:xfrm>
            <a:off x="7214846" y="1627101"/>
            <a:ext cx="5203509" cy="534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400" spc="18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spc="18" dirty="0" err="1">
                <a:latin typeface="Arial" pitchFamily="34" charset="0"/>
                <a:cs typeface="Arial" pitchFamily="34" charset="0"/>
              </a:rPr>
              <a:t>Neraca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spc="18" dirty="0" err="1">
                <a:latin typeface="Arial" pitchFamily="34" charset="0"/>
                <a:cs typeface="Arial" pitchFamily="34" charset="0"/>
              </a:rPr>
              <a:t>Labarugi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spc="18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spc="18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spc="18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spc="18" dirty="0" err="1">
                <a:latin typeface="Arial" pitchFamily="34" charset="0"/>
                <a:cs typeface="Arial" pitchFamily="34" charset="0"/>
              </a:rPr>
              <a:t>koperasi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400" spc="18" dirty="0" err="1">
                <a:latin typeface="Arial" pitchFamily="34" charset="0"/>
                <a:cs typeface="Arial" pitchFamily="34" charset="0"/>
              </a:rPr>
              <a:t>disajikan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spc="18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spc="18" dirty="0" err="1">
                <a:latin typeface="Arial" pitchFamily="34" charset="0"/>
                <a:cs typeface="Arial" pitchFamily="34" charset="0"/>
              </a:rPr>
              <a:t>realtime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TextBox 35">
            <a:extLst>
              <a:ext uri="{FF2B5EF4-FFF2-40B4-BE49-F238E27FC236}">
                <a16:creationId xmlns:a16="http://schemas.microsoft.com/office/drawing/2014/main" id="{CB138F39-0F70-B798-6E3C-34C055F88280}"/>
              </a:ext>
            </a:extLst>
          </p:cNvPr>
          <p:cNvSpPr txBox="1"/>
          <p:nvPr/>
        </p:nvSpPr>
        <p:spPr>
          <a:xfrm>
            <a:off x="7229288" y="2780286"/>
            <a:ext cx="6201824" cy="398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b="1" spc="336" dirty="0">
                <a:latin typeface="Arial" pitchFamily="34" charset="0"/>
                <a:cs typeface="Arial" pitchFamily="34" charset="0"/>
              </a:rPr>
              <a:t>MEMENUHI PRINSIP SYARIAH</a:t>
            </a:r>
          </a:p>
        </p:txBody>
      </p:sp>
      <p:sp>
        <p:nvSpPr>
          <p:cNvPr id="11" name="TextBox 36">
            <a:extLst>
              <a:ext uri="{FF2B5EF4-FFF2-40B4-BE49-F238E27FC236}">
                <a16:creationId xmlns:a16="http://schemas.microsoft.com/office/drawing/2014/main" id="{45E55C26-E2B8-8820-19E5-E11741C6667A}"/>
              </a:ext>
            </a:extLst>
          </p:cNvPr>
          <p:cNvSpPr txBox="1"/>
          <p:nvPr/>
        </p:nvSpPr>
        <p:spPr>
          <a:xfrm>
            <a:off x="7228001" y="3202551"/>
            <a:ext cx="5934499" cy="252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400" spc="18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spc="18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spc="18" dirty="0" err="1">
                <a:latin typeface="Arial" pitchFamily="34" charset="0"/>
                <a:cs typeface="Arial" pitchFamily="34" charset="0"/>
              </a:rPr>
              <a:t>mengacu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spc="18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spc="18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spc="18" dirty="0" err="1">
                <a:latin typeface="Arial" pitchFamily="34" charset="0"/>
                <a:cs typeface="Arial" pitchFamily="34" charset="0"/>
              </a:rPr>
              <a:t>keuangan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spc="18" dirty="0" err="1">
                <a:latin typeface="Arial" pitchFamily="34" charset="0"/>
                <a:cs typeface="Arial" pitchFamily="34" charset="0"/>
              </a:rPr>
              <a:t>syariah</a:t>
            </a:r>
            <a:r>
              <a:rPr lang="en-US" sz="1400" spc="18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BD0ED5-E534-9F6C-3890-DC55FD9D7555}"/>
              </a:ext>
            </a:extLst>
          </p:cNvPr>
          <p:cNvGrpSpPr/>
          <p:nvPr/>
        </p:nvGrpSpPr>
        <p:grpSpPr>
          <a:xfrm>
            <a:off x="903748" y="1183577"/>
            <a:ext cx="6276898" cy="4216932"/>
            <a:chOff x="2737681" y="983300"/>
            <a:chExt cx="6276898" cy="42169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EA35B5-952E-E861-89A2-D8DCAE067B40}"/>
                </a:ext>
              </a:extLst>
            </p:cNvPr>
            <p:cNvSpPr txBox="1"/>
            <p:nvPr/>
          </p:nvSpPr>
          <p:spPr>
            <a:xfrm>
              <a:off x="2737681" y="3944610"/>
              <a:ext cx="4968552" cy="3988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  <a:spcBef>
                  <a:spcPct val="0"/>
                </a:spcBef>
              </a:pPr>
              <a:r>
                <a:rPr lang="en-US" b="1" spc="336" dirty="0">
                  <a:latin typeface="Arial" pitchFamily="34" charset="0"/>
                  <a:cs typeface="Arial" pitchFamily="34" charset="0"/>
                </a:rPr>
                <a:t>INTEGRATED CHATBOT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E6DAD6-8591-890C-5C4E-A7654F702B96}"/>
                </a:ext>
              </a:extLst>
            </p:cNvPr>
            <p:cNvSpPr txBox="1"/>
            <p:nvPr/>
          </p:nvSpPr>
          <p:spPr>
            <a:xfrm>
              <a:off x="2737682" y="4383534"/>
              <a:ext cx="3416202" cy="8166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160"/>
                </a:lnSpc>
              </a:pP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Terintegrasi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dengan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layanan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chatbot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yang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akan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memudahkan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layanan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koperasi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kepada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anggotanya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2C52B2C1-7B20-3E5A-227F-40E0C3D2343D}"/>
                </a:ext>
              </a:extLst>
            </p:cNvPr>
            <p:cNvSpPr txBox="1"/>
            <p:nvPr/>
          </p:nvSpPr>
          <p:spPr>
            <a:xfrm>
              <a:off x="2790307" y="983300"/>
              <a:ext cx="6224272" cy="3988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  <a:spcBef>
                  <a:spcPct val="0"/>
                </a:spcBef>
              </a:pPr>
              <a:r>
                <a:rPr lang="en-US" b="1" spc="336" dirty="0">
                  <a:latin typeface="Arial" pitchFamily="34" charset="0"/>
                  <a:cs typeface="Arial" pitchFamily="34" charset="0"/>
                </a:rPr>
                <a:t>TEMPLATE DOKUMEN </a:t>
              </a:r>
            </a:p>
          </p:txBody>
        </p:sp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id="{A951C6E5-7843-53F7-06DE-BE9E61BEAFE6}"/>
                </a:ext>
              </a:extLst>
            </p:cNvPr>
            <p:cNvSpPr txBox="1"/>
            <p:nvPr/>
          </p:nvSpPr>
          <p:spPr>
            <a:xfrm>
              <a:off x="2790307" y="1426824"/>
              <a:ext cx="3583923" cy="8166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160"/>
                </a:lnSpc>
              </a:pP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Aplikasi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Smart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Koperasi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memiliki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template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dokumen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dan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form,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perjanjian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dan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dokumen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umum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serta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operasional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koperasi</a:t>
              </a:r>
              <a:endParaRPr lang="en-US" sz="1400" spc="18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35">
              <a:extLst>
                <a:ext uri="{FF2B5EF4-FFF2-40B4-BE49-F238E27FC236}">
                  <a16:creationId xmlns:a16="http://schemas.microsoft.com/office/drawing/2014/main" id="{0ED586F0-1748-C478-B7E7-6A603DC4CEA9}"/>
                </a:ext>
              </a:extLst>
            </p:cNvPr>
            <p:cNvSpPr txBox="1"/>
            <p:nvPr/>
          </p:nvSpPr>
          <p:spPr>
            <a:xfrm>
              <a:off x="2770770" y="2602933"/>
              <a:ext cx="4902374" cy="3988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  <a:spcBef>
                  <a:spcPct val="0"/>
                </a:spcBef>
              </a:pPr>
              <a:r>
                <a:rPr lang="en-US" b="1" spc="336" dirty="0">
                  <a:latin typeface="Arial" pitchFamily="34" charset="0"/>
                  <a:cs typeface="Arial" pitchFamily="34" charset="0"/>
                </a:rPr>
                <a:t>UPDATE BERKELANJUTAN</a:t>
              </a:r>
            </a:p>
          </p:txBody>
        </p:sp>
        <p:sp>
          <p:nvSpPr>
            <p:cNvPr id="19" name="TextBox 36">
              <a:extLst>
                <a:ext uri="{FF2B5EF4-FFF2-40B4-BE49-F238E27FC236}">
                  <a16:creationId xmlns:a16="http://schemas.microsoft.com/office/drawing/2014/main" id="{21FDD42D-8D6E-73EC-521F-C52270F49DF7}"/>
                </a:ext>
              </a:extLst>
            </p:cNvPr>
            <p:cNvSpPr txBox="1"/>
            <p:nvPr/>
          </p:nvSpPr>
          <p:spPr>
            <a:xfrm>
              <a:off x="2752833" y="3014840"/>
              <a:ext cx="3262028" cy="5404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160"/>
                </a:lnSpc>
              </a:pP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Layanan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update system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dapat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diperoleh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secara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GRATIS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dan</a:t>
              </a:r>
              <a:r>
                <a:rPr lang="en-US" sz="1400" spc="18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spc="18" dirty="0" err="1">
                  <a:latin typeface="Arial" pitchFamily="34" charset="0"/>
                  <a:cs typeface="Arial" pitchFamily="34" charset="0"/>
                </a:rPr>
                <a:t>berkelanjutan</a:t>
              </a:r>
              <a:endParaRPr lang="en-US" sz="1400" spc="18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F019DB8-01BC-4D97-952D-5C06C300FCB7}"/>
              </a:ext>
            </a:extLst>
          </p:cNvPr>
          <p:cNvSpPr txBox="1"/>
          <p:nvPr/>
        </p:nvSpPr>
        <p:spPr>
          <a:xfrm>
            <a:off x="11278" y="1121679"/>
            <a:ext cx="97737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035B71"/>
                </a:solidFill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375654-3757-E7A8-F264-615DDE8C4652}"/>
              </a:ext>
            </a:extLst>
          </p:cNvPr>
          <p:cNvSpPr txBox="1"/>
          <p:nvPr/>
        </p:nvSpPr>
        <p:spPr>
          <a:xfrm>
            <a:off x="11278" y="2779570"/>
            <a:ext cx="97737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035B71"/>
                </a:solidFill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BCCBB5-782F-DCF2-CF44-E6D90A6E5394}"/>
              </a:ext>
            </a:extLst>
          </p:cNvPr>
          <p:cNvSpPr txBox="1"/>
          <p:nvPr/>
        </p:nvSpPr>
        <p:spPr>
          <a:xfrm>
            <a:off x="-21001" y="4128215"/>
            <a:ext cx="97737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035B71"/>
                </a:solidFill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C01921-5F01-E445-DA30-344EE59F8D46}"/>
              </a:ext>
            </a:extLst>
          </p:cNvPr>
          <p:cNvSpPr txBox="1"/>
          <p:nvPr/>
        </p:nvSpPr>
        <p:spPr>
          <a:xfrm>
            <a:off x="6250626" y="1127755"/>
            <a:ext cx="97737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035B71"/>
                </a:solidFill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AE18A7-134B-CC6E-84E4-4398C23BC53A}"/>
              </a:ext>
            </a:extLst>
          </p:cNvPr>
          <p:cNvSpPr txBox="1"/>
          <p:nvPr/>
        </p:nvSpPr>
        <p:spPr>
          <a:xfrm>
            <a:off x="6326327" y="2714387"/>
            <a:ext cx="97737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035B71"/>
                </a:solidFill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4C270C-1D72-054B-1066-358DC0A3B941}"/>
              </a:ext>
            </a:extLst>
          </p:cNvPr>
          <p:cNvSpPr txBox="1"/>
          <p:nvPr/>
        </p:nvSpPr>
        <p:spPr>
          <a:xfrm>
            <a:off x="6688245" y="4167104"/>
            <a:ext cx="97737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035B71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05629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625F182-2D66-D7AC-5E0B-DEBF3F4D8C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17" y="39807"/>
            <a:ext cx="1307766" cy="7363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148F0FA-4363-3ED9-8635-29C660034CAC}"/>
              </a:ext>
            </a:extLst>
          </p:cNvPr>
          <p:cNvSpPr txBox="1">
            <a:spLocks/>
          </p:cNvSpPr>
          <p:nvPr/>
        </p:nvSpPr>
        <p:spPr>
          <a:xfrm>
            <a:off x="487680" y="245893"/>
            <a:ext cx="6205728" cy="530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3B7C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fontAlgn="base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195A6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Fitur Utama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7EAC369A-3890-AE2F-A8A0-3A32D9F7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993" y="6480334"/>
            <a:ext cx="2743200" cy="365125"/>
          </a:xfrm>
        </p:spPr>
        <p:txBody>
          <a:bodyPr/>
          <a:lstStyle/>
          <a:p>
            <a:r>
              <a:rPr lang="en-ID" sz="1600" dirty="0"/>
              <a:t>www.iconpln.co.id </a:t>
            </a:r>
            <a:r>
              <a:rPr lang="en-ID" sz="1600" b="1" dirty="0"/>
              <a:t>|</a:t>
            </a:r>
            <a:r>
              <a:rPr lang="en-ID" sz="1600" dirty="0"/>
              <a:t>  </a:t>
            </a:r>
            <a:fld id="{7DC2B287-1CEE-498A-9B2A-B1FCFE64B6DD}" type="slidenum">
              <a:rPr lang="en-ID" sz="1600" smtClean="0"/>
              <a:pPr/>
              <a:t>3</a:t>
            </a:fld>
            <a:endParaRPr lang="en-ID" sz="1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EDA08FF-8E5C-3212-7D29-887DE300C7F6}"/>
              </a:ext>
            </a:extLst>
          </p:cNvPr>
          <p:cNvSpPr/>
          <p:nvPr/>
        </p:nvSpPr>
        <p:spPr>
          <a:xfrm>
            <a:off x="289560" y="1106327"/>
            <a:ext cx="685800" cy="685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9AC6E2-3044-2B6E-B063-375DF08195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12" y="1220779"/>
            <a:ext cx="456895" cy="4568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850EDBC-0752-31E0-36F2-38761E5B10ED}"/>
              </a:ext>
            </a:extLst>
          </p:cNvPr>
          <p:cNvSpPr txBox="1"/>
          <p:nvPr/>
        </p:nvSpPr>
        <p:spPr>
          <a:xfrm>
            <a:off x="975359" y="1258300"/>
            <a:ext cx="20556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Transaksi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</a:rPr>
              <a:t>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Keuangan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D5D990-0BD7-1F35-F833-DEB73056E24C}"/>
              </a:ext>
            </a:extLst>
          </p:cNvPr>
          <p:cNvSpPr txBox="1"/>
          <p:nvPr/>
        </p:nvSpPr>
        <p:spPr>
          <a:xfrm>
            <a:off x="975358" y="1627632"/>
            <a:ext cx="2863028" cy="21185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Setor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</a:rPr>
              <a:t> Dana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b="1" dirty="0">
                <a:ea typeface="+mj-ea"/>
              </a:rPr>
              <a:t>Tarik Dana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</a:rPr>
              <a:t>Transfer Dana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b="1" dirty="0" err="1">
                <a:ea typeface="+mj-ea"/>
              </a:rPr>
              <a:t>Pembayaran</a:t>
            </a:r>
            <a:r>
              <a:rPr lang="en-US" sz="1500" b="1" dirty="0">
                <a:ea typeface="+mj-ea"/>
              </a:rPr>
              <a:t> </a:t>
            </a:r>
            <a:r>
              <a:rPr lang="en-US" sz="1500" b="1" dirty="0" err="1">
                <a:ea typeface="+mj-ea"/>
              </a:rPr>
              <a:t>Angsuran</a:t>
            </a:r>
            <a:r>
              <a:rPr lang="en-US" sz="1500" b="1" dirty="0">
                <a:ea typeface="+mj-ea"/>
              </a:rPr>
              <a:t>/</a:t>
            </a:r>
            <a:r>
              <a:rPr lang="en-US" sz="1500" b="1" dirty="0" err="1">
                <a:ea typeface="+mj-ea"/>
              </a:rPr>
              <a:t>Cicilan</a:t>
            </a:r>
            <a:endParaRPr lang="en-US" sz="1500" b="1" dirty="0">
              <a:ea typeface="+mj-ea"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Pembayaran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</a:rPr>
              <a:t>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Produk</a:t>
            </a:r>
            <a:r>
              <a:rPr kumimoji="0" lang="en-US" sz="15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j-ea"/>
              </a:rPr>
              <a:t> </a:t>
            </a:r>
            <a:r>
              <a:rPr kumimoji="0" lang="en-US" sz="15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Jasa</a:t>
            </a:r>
            <a:endParaRPr kumimoji="0" lang="en-US" sz="15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ea typeface="+mj-ea"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b="1" baseline="0" dirty="0" err="1">
                <a:ea typeface="+mj-ea"/>
              </a:rPr>
              <a:t>Autodebit</a:t>
            </a:r>
            <a:r>
              <a:rPr lang="en-US" sz="1500" b="1" dirty="0">
                <a:ea typeface="+mj-ea"/>
              </a:rPr>
              <a:t> </a:t>
            </a:r>
            <a:r>
              <a:rPr lang="en-US" sz="1500" b="1" dirty="0" err="1">
                <a:ea typeface="+mj-ea"/>
              </a:rPr>
              <a:t>Cicilan</a:t>
            </a:r>
            <a:endParaRPr lang="en-US" sz="1500" b="1" dirty="0">
              <a:ea typeface="+mj-ea"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Autodebit</a:t>
            </a:r>
            <a:r>
              <a:rPr kumimoji="0" lang="en-US" sz="15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j-ea"/>
              </a:rPr>
              <a:t> </a:t>
            </a:r>
            <a:r>
              <a:rPr kumimoji="0" lang="en-US" sz="15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Biaya</a:t>
            </a:r>
            <a:r>
              <a:rPr kumimoji="0" lang="en-US" sz="15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j-ea"/>
              </a:rPr>
              <a:t> Admin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b="1" baseline="0" dirty="0" err="1">
                <a:ea typeface="+mj-ea"/>
              </a:rPr>
              <a:t>Autodebit</a:t>
            </a:r>
            <a:r>
              <a:rPr lang="en-US" sz="1500" b="1" dirty="0">
                <a:ea typeface="+mj-ea"/>
              </a:rPr>
              <a:t> </a:t>
            </a:r>
            <a:r>
              <a:rPr lang="en-US" sz="1500" b="1" dirty="0" err="1">
                <a:ea typeface="+mj-ea"/>
              </a:rPr>
              <a:t>Simpanan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AB0AA9-1CFC-4AAF-0410-0D09E8413CBD}"/>
              </a:ext>
            </a:extLst>
          </p:cNvPr>
          <p:cNvSpPr/>
          <p:nvPr/>
        </p:nvSpPr>
        <p:spPr>
          <a:xfrm>
            <a:off x="4099562" y="1106327"/>
            <a:ext cx="685800" cy="685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49C7B9-CFE5-017D-5E84-BA0C6050235E}"/>
              </a:ext>
            </a:extLst>
          </p:cNvPr>
          <p:cNvSpPr txBox="1"/>
          <p:nvPr/>
        </p:nvSpPr>
        <p:spPr>
          <a:xfrm>
            <a:off x="4785361" y="1258300"/>
            <a:ext cx="188833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Simpanan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</a:rPr>
              <a:t>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Syariah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E86BEF-70C2-A58E-21A0-87CD46E02E3F}"/>
              </a:ext>
            </a:extLst>
          </p:cNvPr>
          <p:cNvSpPr txBox="1"/>
          <p:nvPr/>
        </p:nvSpPr>
        <p:spPr>
          <a:xfrm>
            <a:off x="4785360" y="1627632"/>
            <a:ext cx="2104294" cy="189038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Simpanan</a:t>
            </a:r>
            <a:r>
              <a:rPr kumimoji="0" lang="en-US" sz="15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j-ea"/>
              </a:rPr>
              <a:t> </a:t>
            </a:r>
            <a:r>
              <a:rPr kumimoji="0" lang="en-US" sz="15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Pokok</a:t>
            </a:r>
            <a:endParaRPr kumimoji="0" lang="en-US" sz="15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ea typeface="+mj-ea"/>
            </a:endParaRPr>
          </a:p>
          <a:p>
            <a: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b="1" baseline="0" dirty="0" err="1">
                <a:ea typeface="+mj-ea"/>
              </a:rPr>
              <a:t>Simpanan</a:t>
            </a:r>
            <a:r>
              <a:rPr lang="en-US" sz="1500" b="1" dirty="0">
                <a:ea typeface="+mj-ea"/>
              </a:rPr>
              <a:t> </a:t>
            </a:r>
            <a:r>
              <a:rPr lang="en-US" sz="1500" b="1" dirty="0" err="1">
                <a:ea typeface="+mj-ea"/>
              </a:rPr>
              <a:t>Wajib</a:t>
            </a:r>
            <a:endParaRPr lang="en-US" sz="1500" b="1" dirty="0">
              <a:ea typeface="+mj-ea"/>
            </a:endParaRPr>
          </a:p>
          <a:p>
            <a: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Simpanan</a:t>
            </a:r>
            <a:r>
              <a:rPr kumimoji="0" lang="en-US" sz="15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j-ea"/>
              </a:rPr>
              <a:t> </a:t>
            </a:r>
            <a:r>
              <a:rPr kumimoji="0" lang="en-US" sz="15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Sukarela</a:t>
            </a:r>
            <a:endParaRPr kumimoji="0" lang="en-US" sz="15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ea typeface="+mj-ea"/>
            </a:endParaRPr>
          </a:p>
          <a:p>
            <a: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b="1" baseline="0" dirty="0" err="1">
                <a:ea typeface="+mj-ea"/>
              </a:rPr>
              <a:t>Simpanan</a:t>
            </a:r>
            <a:r>
              <a:rPr lang="en-US" sz="1500" b="1" dirty="0">
                <a:ea typeface="+mj-ea"/>
              </a:rPr>
              <a:t> </a:t>
            </a:r>
            <a:r>
              <a:rPr lang="en-US" sz="1500" b="1" dirty="0" err="1">
                <a:ea typeface="+mj-ea"/>
              </a:rPr>
              <a:t>Rencana</a:t>
            </a:r>
            <a:endParaRPr lang="en-US" sz="1500" b="1" dirty="0">
              <a:ea typeface="+mj-ea"/>
            </a:endParaRPr>
          </a:p>
          <a:p>
            <a: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Simpanan</a:t>
            </a:r>
            <a:r>
              <a:rPr kumimoji="0" lang="en-US" sz="15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j-ea"/>
              </a:rPr>
              <a:t> </a:t>
            </a:r>
            <a:r>
              <a:rPr kumimoji="0" lang="en-US" sz="15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Berjangka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5AD976-CE81-3A8B-4FEE-FC035724C585}"/>
              </a:ext>
            </a:extLst>
          </p:cNvPr>
          <p:cNvSpPr/>
          <p:nvPr/>
        </p:nvSpPr>
        <p:spPr>
          <a:xfrm>
            <a:off x="7528562" y="1106327"/>
            <a:ext cx="685800" cy="685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6ECFFE-8765-FA8F-DEE6-DEA0B7C378D8}"/>
              </a:ext>
            </a:extLst>
          </p:cNvPr>
          <p:cNvSpPr txBox="1"/>
          <p:nvPr/>
        </p:nvSpPr>
        <p:spPr>
          <a:xfrm>
            <a:off x="8214361" y="1258300"/>
            <a:ext cx="95705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Laporan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83ED8C-F7BF-2550-3C2F-584835A47DEF}"/>
              </a:ext>
            </a:extLst>
          </p:cNvPr>
          <p:cNvSpPr txBox="1"/>
          <p:nvPr/>
        </p:nvSpPr>
        <p:spPr>
          <a:xfrm>
            <a:off x="8214360" y="1627631"/>
            <a:ext cx="3226909" cy="288797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Buku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</a:rPr>
              <a:t>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Anggota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b="1" dirty="0" err="1">
                <a:ea typeface="+mj-ea"/>
              </a:rPr>
              <a:t>Neraca</a:t>
            </a:r>
            <a:endParaRPr lang="en-US" sz="1500" b="1" dirty="0">
              <a:ea typeface="+mj-ea"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Laba</a:t>
            </a:r>
            <a:r>
              <a:rPr kumimoji="0" lang="en-US" sz="15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j-ea"/>
              </a:rPr>
              <a:t> </a:t>
            </a:r>
            <a:r>
              <a:rPr kumimoji="0" lang="en-US" sz="15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Rugi</a:t>
            </a:r>
            <a:endParaRPr kumimoji="0" lang="en-US" sz="15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ea typeface="+mj-ea"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b="1" baseline="0" dirty="0" err="1">
                <a:ea typeface="+mj-ea"/>
              </a:rPr>
              <a:t>Cashflow</a:t>
            </a:r>
            <a:endParaRPr lang="en-US" sz="1500" b="1" baseline="0" dirty="0">
              <a:ea typeface="+mj-ea"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Perubahan</a:t>
            </a:r>
            <a:r>
              <a:rPr kumimoji="0" lang="en-US" sz="15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j-ea"/>
              </a:rPr>
              <a:t> </a:t>
            </a:r>
            <a:r>
              <a:rPr kumimoji="0" lang="en-US" sz="15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Ekuitas</a:t>
            </a:r>
            <a:endParaRPr kumimoji="0" lang="en-US" sz="15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ea typeface="+mj-ea"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b="1" baseline="0" dirty="0" err="1">
                <a:ea typeface="+mj-ea"/>
              </a:rPr>
              <a:t>Buku</a:t>
            </a:r>
            <a:r>
              <a:rPr lang="en-US" sz="1500" b="1" dirty="0">
                <a:ea typeface="+mj-ea"/>
              </a:rPr>
              <a:t> </a:t>
            </a:r>
            <a:r>
              <a:rPr lang="en-US" sz="1500" b="1" dirty="0" err="1">
                <a:ea typeface="+mj-ea"/>
              </a:rPr>
              <a:t>Besar</a:t>
            </a:r>
            <a:endParaRPr lang="en-US" sz="1500" b="1" dirty="0">
              <a:ea typeface="+mj-ea"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Jurnal</a:t>
            </a:r>
            <a:r>
              <a:rPr kumimoji="0" lang="en-US" sz="15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j-ea"/>
              </a:rPr>
              <a:t> </a:t>
            </a:r>
            <a:r>
              <a:rPr kumimoji="0" lang="en-US" sz="15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Akuntansi</a:t>
            </a:r>
            <a:endParaRPr kumimoji="0" lang="en-US" sz="15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ea typeface="+mj-ea"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b="1" dirty="0">
                <a:ea typeface="+mj-ea"/>
              </a:rPr>
              <a:t>Performa </a:t>
            </a:r>
            <a:r>
              <a:rPr lang="en-US" sz="1500" b="1" dirty="0" err="1">
                <a:ea typeface="+mj-ea"/>
              </a:rPr>
              <a:t>Pembiayaan</a:t>
            </a:r>
            <a:r>
              <a:rPr lang="en-US" sz="1500" b="1" dirty="0">
                <a:ea typeface="+mj-ea"/>
              </a:rPr>
              <a:t> </a:t>
            </a:r>
            <a:r>
              <a:rPr lang="en-US" sz="1500" b="1" dirty="0" err="1">
                <a:ea typeface="+mj-ea"/>
              </a:rPr>
              <a:t>dan</a:t>
            </a:r>
            <a:r>
              <a:rPr lang="en-US" sz="1500" b="1" dirty="0">
                <a:ea typeface="+mj-ea"/>
              </a:rPr>
              <a:t> </a:t>
            </a:r>
            <a:r>
              <a:rPr lang="en-US" sz="1500" b="1" dirty="0" err="1">
                <a:ea typeface="+mj-ea"/>
              </a:rPr>
              <a:t>Kinerja</a:t>
            </a:r>
            <a:endParaRPr lang="en-US" sz="1500" b="1" dirty="0">
              <a:ea typeface="+mj-ea"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Cetak</a:t>
            </a:r>
            <a:r>
              <a:rPr kumimoji="0" lang="en-US" sz="15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j-ea"/>
              </a:rPr>
              <a:t> Ledger/</a:t>
            </a:r>
            <a:r>
              <a:rPr kumimoji="0" lang="en-US" sz="15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Buku</a:t>
            </a:r>
            <a:r>
              <a:rPr kumimoji="0" lang="en-US" sz="15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j-ea"/>
              </a:rPr>
              <a:t> Tabungan/</a:t>
            </a:r>
          </a:p>
          <a:p>
            <a:pPr marL="287338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tabLst/>
            </a:pPr>
            <a:r>
              <a:rPr lang="en-US" sz="1500" b="1" dirty="0" err="1">
                <a:ea typeface="+mj-ea"/>
              </a:rPr>
              <a:t>Rekening</a:t>
            </a:r>
            <a:r>
              <a:rPr lang="en-US" sz="1500" b="1" dirty="0">
                <a:ea typeface="+mj-ea"/>
              </a:rPr>
              <a:t> </a:t>
            </a:r>
            <a:r>
              <a:rPr lang="en-US" sz="1500" b="1" dirty="0" err="1">
                <a:ea typeface="+mj-ea"/>
              </a:rPr>
              <a:t>koran</a:t>
            </a:r>
            <a:endParaRPr lang="en-US" sz="1500" b="1" dirty="0">
              <a:ea typeface="+mj-ea"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b="1" dirty="0" err="1">
                <a:ea typeface="+mj-ea"/>
              </a:rPr>
              <a:t>Cetak</a:t>
            </a:r>
            <a:r>
              <a:rPr lang="en-US" sz="1500" b="1" dirty="0">
                <a:ea typeface="+mj-ea"/>
              </a:rPr>
              <a:t> </a:t>
            </a:r>
            <a:r>
              <a:rPr lang="en-US" sz="1500" b="1" dirty="0" err="1">
                <a:ea typeface="+mj-ea"/>
              </a:rPr>
              <a:t>Kwitansi</a:t>
            </a:r>
            <a:r>
              <a:rPr lang="en-US" sz="1500" b="1" dirty="0">
                <a:ea typeface="+mj-ea"/>
              </a:rPr>
              <a:t>, SHU </a:t>
            </a:r>
            <a:r>
              <a:rPr lang="en-US" sz="1500" b="1" dirty="0" err="1">
                <a:ea typeface="+mj-ea"/>
              </a:rPr>
              <a:t>dan</a:t>
            </a:r>
            <a:r>
              <a:rPr lang="en-US" sz="1500" b="1" dirty="0">
                <a:ea typeface="+mj-ea"/>
              </a:rPr>
              <a:t> </a:t>
            </a:r>
            <a:r>
              <a:rPr lang="en-US" sz="1500" b="1" dirty="0" err="1">
                <a:ea typeface="+mj-ea"/>
              </a:rPr>
              <a:t>Bagi</a:t>
            </a:r>
            <a:r>
              <a:rPr lang="en-US" sz="1500" b="1" dirty="0">
                <a:ea typeface="+mj-ea"/>
              </a:rPr>
              <a:t> </a:t>
            </a:r>
            <a:r>
              <a:rPr lang="en-US" sz="1500" b="1" dirty="0" err="1">
                <a:ea typeface="+mj-ea"/>
              </a:rPr>
              <a:t>Hasil</a:t>
            </a:r>
            <a:endParaRPr lang="en-US" sz="1500" b="1" dirty="0">
              <a:ea typeface="+mj-ea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A13E33A-CE20-C318-C7FD-EB4FF185D76F}"/>
              </a:ext>
            </a:extLst>
          </p:cNvPr>
          <p:cNvSpPr/>
          <p:nvPr/>
        </p:nvSpPr>
        <p:spPr>
          <a:xfrm>
            <a:off x="289560" y="3903585"/>
            <a:ext cx="685800" cy="685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16CCF5-1475-D2E4-9D4A-7DE1B55D2CA7}"/>
              </a:ext>
            </a:extLst>
          </p:cNvPr>
          <p:cNvSpPr txBox="1"/>
          <p:nvPr/>
        </p:nvSpPr>
        <p:spPr>
          <a:xfrm>
            <a:off x="975359" y="4055558"/>
            <a:ext cx="220727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Pendaftaran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</a:rPr>
              <a:t>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Anggota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E9F1C7-2645-B590-8B9B-92BB564C7B5A}"/>
              </a:ext>
            </a:extLst>
          </p:cNvPr>
          <p:cNvSpPr txBox="1"/>
          <p:nvPr/>
        </p:nvSpPr>
        <p:spPr>
          <a:xfrm>
            <a:off x="975358" y="4424890"/>
            <a:ext cx="2619371" cy="7746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</a:rPr>
              <a:t>Form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Pendaftaran</a:t>
            </a:r>
            <a:r>
              <a:rPr kumimoji="0" lang="en-US" sz="15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j-ea"/>
              </a:rPr>
              <a:t> </a:t>
            </a:r>
            <a:r>
              <a:rPr kumimoji="0" lang="en-US" sz="15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Anggota</a:t>
            </a:r>
            <a:endParaRPr kumimoji="0" lang="en-US" sz="15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ea typeface="+mj-ea"/>
            </a:endParaRPr>
          </a:p>
          <a:p>
            <a: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b="1" baseline="0" dirty="0" err="1">
                <a:ea typeface="+mj-ea"/>
              </a:rPr>
              <a:t>Buku</a:t>
            </a:r>
            <a:r>
              <a:rPr lang="en-US" sz="1500" b="1" dirty="0">
                <a:ea typeface="+mj-ea"/>
              </a:rPr>
              <a:t> </a:t>
            </a:r>
            <a:r>
              <a:rPr lang="en-US" sz="1500" b="1" dirty="0" err="1">
                <a:ea typeface="+mj-ea"/>
              </a:rPr>
              <a:t>Anggota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B57312-497E-93D6-FD02-783498F8AEE6}"/>
              </a:ext>
            </a:extLst>
          </p:cNvPr>
          <p:cNvSpPr/>
          <p:nvPr/>
        </p:nvSpPr>
        <p:spPr>
          <a:xfrm>
            <a:off x="4217186" y="3903585"/>
            <a:ext cx="685800" cy="685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F07DA0-0C50-D32C-774B-AB77D499707B}"/>
              </a:ext>
            </a:extLst>
          </p:cNvPr>
          <p:cNvSpPr txBox="1"/>
          <p:nvPr/>
        </p:nvSpPr>
        <p:spPr>
          <a:xfrm>
            <a:off x="4902985" y="4055558"/>
            <a:ext cx="210621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Pembiayaan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</a:rPr>
              <a:t>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Syariah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30FD1A-30BB-989D-BE71-788CE255EDE7}"/>
              </a:ext>
            </a:extLst>
          </p:cNvPr>
          <p:cNvSpPr txBox="1"/>
          <p:nvPr/>
        </p:nvSpPr>
        <p:spPr>
          <a:xfrm>
            <a:off x="4902984" y="4424890"/>
            <a:ext cx="3151055" cy="151849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Pembiayaan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</a:rPr>
              <a:t>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Murabahah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</a:endParaRPr>
          </a:p>
          <a:p>
            <a: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b="1" dirty="0" err="1">
                <a:ea typeface="+mj-ea"/>
              </a:rPr>
              <a:t>Pembiayaan</a:t>
            </a:r>
            <a:r>
              <a:rPr lang="en-US" sz="1500" b="1" dirty="0">
                <a:ea typeface="+mj-ea"/>
              </a:rPr>
              <a:t> </a:t>
            </a:r>
            <a:r>
              <a:rPr lang="en-US" sz="1500" b="1" dirty="0" err="1">
                <a:ea typeface="+mj-ea"/>
              </a:rPr>
              <a:t>Musyarakah</a:t>
            </a:r>
            <a:endParaRPr lang="en-US" sz="1500" b="1" dirty="0">
              <a:ea typeface="+mj-ea"/>
            </a:endParaRPr>
          </a:p>
          <a:p>
            <a: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Pembiayaan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</a:rPr>
              <a:t>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Mudharabah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</a:endParaRPr>
          </a:p>
          <a:p>
            <a: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b="1" dirty="0" err="1">
                <a:ea typeface="+mj-ea"/>
              </a:rPr>
              <a:t>Istishna</a:t>
            </a:r>
            <a:r>
              <a:rPr lang="en-US" sz="1500" b="1" dirty="0">
                <a:ea typeface="+mj-ea"/>
              </a:rPr>
              <a:t>, Salam, </a:t>
            </a:r>
            <a:r>
              <a:rPr lang="en-US" sz="1500" b="1" dirty="0" err="1">
                <a:ea typeface="+mj-ea"/>
              </a:rPr>
              <a:t>Ijarah</a:t>
            </a:r>
            <a:r>
              <a:rPr lang="en-US" sz="1500" b="1" dirty="0">
                <a:ea typeface="+mj-ea"/>
              </a:rPr>
              <a:t>, </a:t>
            </a:r>
            <a:r>
              <a:rPr lang="en-US" sz="1500" b="1" dirty="0" err="1">
                <a:ea typeface="+mj-ea"/>
              </a:rPr>
              <a:t>dan</a:t>
            </a:r>
            <a:r>
              <a:rPr lang="en-US" sz="1500" b="1" dirty="0">
                <a:ea typeface="+mj-ea"/>
              </a:rPr>
              <a:t> </a:t>
            </a:r>
            <a:r>
              <a:rPr lang="en-US" sz="1500" b="1" dirty="0" err="1">
                <a:ea typeface="+mj-ea"/>
              </a:rPr>
              <a:t>Qardh</a:t>
            </a:r>
            <a:endParaRPr lang="en-US" sz="1500" b="1" dirty="0">
              <a:ea typeface="+mj-ea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E045B3A-1C69-3696-65BC-D6109D9966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26" y="1220779"/>
            <a:ext cx="457200" cy="4572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E9DE6A2-1F3B-593F-5C4D-0693BD1F15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36" y="1220779"/>
            <a:ext cx="457200" cy="4572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7B62068-3E54-CBBC-52F4-B15626219C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" y="4011624"/>
            <a:ext cx="457200" cy="4572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6AFEF40-B8C6-5EE4-FDA5-EE95F894A5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85" y="401745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5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625F182-2D66-D7AC-5E0B-DEBF3F4D8C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17" y="39807"/>
            <a:ext cx="1307766" cy="7363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148F0FA-4363-3ED9-8635-29C660034CAC}"/>
              </a:ext>
            </a:extLst>
          </p:cNvPr>
          <p:cNvSpPr txBox="1">
            <a:spLocks/>
          </p:cNvSpPr>
          <p:nvPr/>
        </p:nvSpPr>
        <p:spPr>
          <a:xfrm>
            <a:off x="487680" y="245893"/>
            <a:ext cx="6205728" cy="530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3B7C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fontAlgn="base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195A6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Fitur </a:t>
            </a:r>
            <a:r>
              <a:rPr lang="en-US" sz="3200" b="1" dirty="0" err="1">
                <a:solidFill>
                  <a:srgbClr val="195A6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Pendukung</a:t>
            </a:r>
            <a:endParaRPr lang="en-US" sz="3200" b="1" dirty="0">
              <a:solidFill>
                <a:srgbClr val="195A61"/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7EAC369A-3890-AE2F-A8A0-3A32D9F7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993" y="6480334"/>
            <a:ext cx="2743200" cy="365125"/>
          </a:xfrm>
        </p:spPr>
        <p:txBody>
          <a:bodyPr/>
          <a:lstStyle/>
          <a:p>
            <a:r>
              <a:rPr lang="en-ID" sz="1600" dirty="0"/>
              <a:t>www.iconpln.co.id </a:t>
            </a:r>
            <a:r>
              <a:rPr lang="en-ID" sz="1600" b="1" dirty="0"/>
              <a:t>|</a:t>
            </a:r>
            <a:r>
              <a:rPr lang="en-ID" sz="1600" dirty="0"/>
              <a:t>  </a:t>
            </a:r>
            <a:fld id="{7DC2B287-1CEE-498A-9B2A-B1FCFE64B6DD}" type="slidenum">
              <a:rPr lang="en-ID" sz="1600" smtClean="0"/>
              <a:pPr/>
              <a:t>4</a:t>
            </a:fld>
            <a:endParaRPr lang="en-ID" sz="1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1FA038-2E47-9382-5405-0C5922ACF417}"/>
              </a:ext>
            </a:extLst>
          </p:cNvPr>
          <p:cNvSpPr/>
          <p:nvPr/>
        </p:nvSpPr>
        <p:spPr>
          <a:xfrm>
            <a:off x="727121" y="1814198"/>
            <a:ext cx="912800" cy="7543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B94C30-88A7-817B-E976-CB04933A23FF}"/>
              </a:ext>
            </a:extLst>
          </p:cNvPr>
          <p:cNvSpPr txBox="1"/>
          <p:nvPr/>
        </p:nvSpPr>
        <p:spPr>
          <a:xfrm>
            <a:off x="115440" y="2546538"/>
            <a:ext cx="2136158" cy="4401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</a:rPr>
              <a:t>Multi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Cabang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30CF76-3F71-7A09-BE02-97F255DDE38C}"/>
              </a:ext>
            </a:extLst>
          </p:cNvPr>
          <p:cNvSpPr/>
          <p:nvPr/>
        </p:nvSpPr>
        <p:spPr>
          <a:xfrm>
            <a:off x="3855679" y="1814198"/>
            <a:ext cx="912800" cy="7543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12850E-F74B-06FA-35A7-F1C57E8D787B}"/>
              </a:ext>
            </a:extLst>
          </p:cNvPr>
          <p:cNvSpPr txBox="1"/>
          <p:nvPr/>
        </p:nvSpPr>
        <p:spPr>
          <a:xfrm>
            <a:off x="2629524" y="2546538"/>
            <a:ext cx="3365109" cy="4401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</a:rPr>
              <a:t>Multi User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j-ea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dan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j-ea"/>
              </a:rPr>
              <a:t> Admin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65B966-DED3-9F24-7A38-2BA630B841EF}"/>
              </a:ext>
            </a:extLst>
          </p:cNvPr>
          <p:cNvSpPr/>
          <p:nvPr/>
        </p:nvSpPr>
        <p:spPr>
          <a:xfrm>
            <a:off x="6984236" y="1814198"/>
            <a:ext cx="912800" cy="7543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40D07A-F6EF-D33E-8FC7-A41FAE7346A3}"/>
              </a:ext>
            </a:extLst>
          </p:cNvPr>
          <p:cNvSpPr txBox="1"/>
          <p:nvPr/>
        </p:nvSpPr>
        <p:spPr>
          <a:xfrm>
            <a:off x="6092376" y="2546538"/>
            <a:ext cx="2696525" cy="4401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noProof="0" dirty="0" err="1">
                <a:ea typeface="+mj-ea"/>
              </a:rPr>
              <a:t>Anggota</a:t>
            </a:r>
            <a:r>
              <a:rPr lang="en-US" sz="2000" b="1" noProof="0" dirty="0">
                <a:ea typeface="+mj-ea"/>
              </a:rPr>
              <a:t> </a:t>
            </a:r>
            <a:r>
              <a:rPr lang="en-US" sz="2000" b="1" noProof="0" dirty="0" err="1">
                <a:ea typeface="+mj-ea"/>
              </a:rPr>
              <a:t>Prioritas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8F0C164-27DA-70A0-EED9-7C7096124312}"/>
              </a:ext>
            </a:extLst>
          </p:cNvPr>
          <p:cNvSpPr/>
          <p:nvPr/>
        </p:nvSpPr>
        <p:spPr>
          <a:xfrm>
            <a:off x="10287635" y="1814198"/>
            <a:ext cx="912800" cy="7543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6D151A-60E3-F231-7BED-E48CBCA45EDE}"/>
              </a:ext>
            </a:extLst>
          </p:cNvPr>
          <p:cNvSpPr txBox="1"/>
          <p:nvPr/>
        </p:nvSpPr>
        <p:spPr>
          <a:xfrm>
            <a:off x="9502117" y="2546538"/>
            <a:ext cx="2483848" cy="4401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noProof="0" dirty="0" err="1">
                <a:ea typeface="+mj-ea"/>
              </a:rPr>
              <a:t>Jurnal</a:t>
            </a:r>
            <a:r>
              <a:rPr lang="en-US" sz="2000" b="1" noProof="0" dirty="0">
                <a:ea typeface="+mj-ea"/>
              </a:rPr>
              <a:t> </a:t>
            </a:r>
            <a:r>
              <a:rPr lang="en-US" sz="2000" b="1" noProof="0" dirty="0" err="1">
                <a:ea typeface="+mj-ea"/>
              </a:rPr>
              <a:t>Otomatis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F5297A-7CF7-81C0-1631-EB155276A20F}"/>
              </a:ext>
            </a:extLst>
          </p:cNvPr>
          <p:cNvSpPr/>
          <p:nvPr/>
        </p:nvSpPr>
        <p:spPr>
          <a:xfrm>
            <a:off x="727121" y="3809933"/>
            <a:ext cx="912800" cy="7543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F11D23-0ED5-68C7-806F-DD01D0BF631D}"/>
              </a:ext>
            </a:extLst>
          </p:cNvPr>
          <p:cNvSpPr txBox="1"/>
          <p:nvPr/>
        </p:nvSpPr>
        <p:spPr>
          <a:xfrm>
            <a:off x="167246" y="4542273"/>
            <a:ext cx="2032550" cy="4401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</a:rPr>
              <a:t>Migrasi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</a:rPr>
              <a:t> Data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3CEF6D-9FAD-17D8-176A-6FED3F23EBDE}"/>
              </a:ext>
            </a:extLst>
          </p:cNvPr>
          <p:cNvSpPr/>
          <p:nvPr/>
        </p:nvSpPr>
        <p:spPr>
          <a:xfrm>
            <a:off x="3855679" y="3809933"/>
            <a:ext cx="912800" cy="7543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7FB560-1BEF-08F0-5A10-CDFB04D1A75F}"/>
              </a:ext>
            </a:extLst>
          </p:cNvPr>
          <p:cNvSpPr txBox="1"/>
          <p:nvPr/>
        </p:nvSpPr>
        <p:spPr>
          <a:xfrm>
            <a:off x="3341163" y="4542273"/>
            <a:ext cx="1941830" cy="4401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</a:rPr>
              <a:t>Web Report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726FCED-C963-A7C4-0214-CF01FD1346B6}"/>
              </a:ext>
            </a:extLst>
          </p:cNvPr>
          <p:cNvSpPr/>
          <p:nvPr/>
        </p:nvSpPr>
        <p:spPr>
          <a:xfrm>
            <a:off x="6984236" y="3809933"/>
            <a:ext cx="912800" cy="7543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FB6232-8F8D-9D53-5C73-FE0449C747F2}"/>
              </a:ext>
            </a:extLst>
          </p:cNvPr>
          <p:cNvSpPr txBox="1"/>
          <p:nvPr/>
        </p:nvSpPr>
        <p:spPr>
          <a:xfrm>
            <a:off x="6243652" y="4542273"/>
            <a:ext cx="2393981" cy="4401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noProof="0" dirty="0">
                <a:ea typeface="+mj-ea"/>
              </a:rPr>
              <a:t>Import </a:t>
            </a:r>
            <a:r>
              <a:rPr lang="en-US" sz="2000" b="1" noProof="0" dirty="0" err="1">
                <a:ea typeface="+mj-ea"/>
              </a:rPr>
              <a:t>Setoran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19DA072-9548-738E-69DB-D093C1345C2B}"/>
              </a:ext>
            </a:extLst>
          </p:cNvPr>
          <p:cNvSpPr/>
          <p:nvPr/>
        </p:nvSpPr>
        <p:spPr>
          <a:xfrm>
            <a:off x="10287635" y="3809933"/>
            <a:ext cx="912800" cy="75438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C1A3DF-1C95-2452-B505-392BA4CAC4C7}"/>
              </a:ext>
            </a:extLst>
          </p:cNvPr>
          <p:cNvSpPr txBox="1"/>
          <p:nvPr/>
        </p:nvSpPr>
        <p:spPr>
          <a:xfrm>
            <a:off x="9386352" y="4542273"/>
            <a:ext cx="2715385" cy="4401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noProof="0" dirty="0">
                <a:ea typeface="+mj-ea"/>
              </a:rPr>
              <a:t>Import </a:t>
            </a:r>
            <a:r>
              <a:rPr lang="en-US" sz="2000" b="1" noProof="0" dirty="0" err="1">
                <a:ea typeface="+mj-ea"/>
              </a:rPr>
              <a:t>Penarikan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C70F60D-EE0B-F5D1-7B30-622B8A1454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5" y="1888797"/>
            <a:ext cx="669386" cy="66938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C600521-6205-82C5-F031-A19B2F9E90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33" y="1882911"/>
            <a:ext cx="669386" cy="66938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178DB89-18AC-4A75-D5BC-21B9B1D939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095" y="1839861"/>
            <a:ext cx="669386" cy="66938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F51FC15-40D4-6EBE-AF35-C2C8F8F160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494" y="1882911"/>
            <a:ext cx="669386" cy="66938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4F5BFB5-F9EA-5CA0-9011-971861D583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5" y="3878298"/>
            <a:ext cx="669386" cy="66938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94A71FA-35D3-60A1-C30B-E60888EF24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33" y="3885045"/>
            <a:ext cx="669386" cy="66938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84BD069-1185-F1F7-FD36-7D42456D158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095" y="3852277"/>
            <a:ext cx="669386" cy="66938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1E48C3E-373C-6842-9F15-001622667AA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42" y="3852277"/>
            <a:ext cx="669386" cy="66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7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625F182-2D66-D7AC-5E0B-DEBF3F4D8C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17" y="39807"/>
            <a:ext cx="1307766" cy="7363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148F0FA-4363-3ED9-8635-29C660034CAC}"/>
              </a:ext>
            </a:extLst>
          </p:cNvPr>
          <p:cNvSpPr txBox="1">
            <a:spLocks/>
          </p:cNvSpPr>
          <p:nvPr/>
        </p:nvSpPr>
        <p:spPr>
          <a:xfrm>
            <a:off x="487680" y="245893"/>
            <a:ext cx="6205728" cy="530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3B7C6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3200" b="1" dirty="0">
                <a:solidFill>
                  <a:srgbClr val="195A6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Fitur WEB Smart </a:t>
            </a:r>
            <a:r>
              <a:rPr lang="en-US" sz="3200" b="1" dirty="0" err="1">
                <a:solidFill>
                  <a:srgbClr val="195A6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Koprasi</a:t>
            </a:r>
            <a:endParaRPr lang="en-US" sz="3200" b="1" dirty="0">
              <a:solidFill>
                <a:srgbClr val="195A6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7EAC369A-3890-AE2F-A8A0-3A32D9F7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993" y="6480334"/>
            <a:ext cx="2743200" cy="365125"/>
          </a:xfrm>
        </p:spPr>
        <p:txBody>
          <a:bodyPr/>
          <a:lstStyle/>
          <a:p>
            <a:r>
              <a:rPr lang="en-ID" sz="1600" dirty="0"/>
              <a:t>www.iconpln.co.id </a:t>
            </a:r>
            <a:r>
              <a:rPr lang="en-ID" sz="1600" b="1" dirty="0"/>
              <a:t>|</a:t>
            </a:r>
            <a:r>
              <a:rPr lang="en-ID" sz="1600" dirty="0"/>
              <a:t>  </a:t>
            </a:r>
            <a:fld id="{7DC2B287-1CEE-498A-9B2A-B1FCFE64B6DD}" type="slidenum">
              <a:rPr lang="en-ID" sz="1600" smtClean="0"/>
              <a:pPr/>
              <a:t>5</a:t>
            </a:fld>
            <a:endParaRPr lang="en-ID" sz="1600" dirty="0"/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FC9CAFB6-AE7C-1DEE-68BF-B7AE41C32D86}"/>
              </a:ext>
            </a:extLst>
          </p:cNvPr>
          <p:cNvGrpSpPr>
            <a:grpSpLocks noChangeAspect="1"/>
          </p:cNvGrpSpPr>
          <p:nvPr/>
        </p:nvGrpSpPr>
        <p:grpSpPr>
          <a:xfrm>
            <a:off x="1019777" y="948406"/>
            <a:ext cx="2273351" cy="3733618"/>
            <a:chOff x="0" y="0"/>
            <a:chExt cx="2620010" cy="5184140"/>
          </a:xfrm>
        </p:grpSpPr>
        <p:sp>
          <p:nvSpPr>
            <p:cNvPr id="3" name="Freeform 14">
              <a:extLst>
                <a:ext uri="{FF2B5EF4-FFF2-40B4-BE49-F238E27FC236}">
                  <a16:creationId xmlns:a16="http://schemas.microsoft.com/office/drawing/2014/main" id="{6953E631-DCB5-2D0F-CE01-D9E5388F69C4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19E5D9B8-26D3-C4D4-1284-B40D47737CED}"/>
                </a:ext>
              </a:extLst>
            </p:cNvPr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2326" t="3013" r="-2375" b="2915"/>
              </a:stretch>
            </a:blipFill>
          </p:spPr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BB209C8E-E8CA-1AB5-B70A-171BE3E89F4F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E63494E8-C362-8C93-CF4F-9C80698DF0A5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80BDDB92-5E0C-F51D-D644-17DAC74E4F9F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2172B466-AF45-2847-44E6-FE9BFF51EC9A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897A152C-8899-A736-A85C-67689665DB3D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C7BA0C0-A4B7-A037-937D-2460E51D9603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265A6FFC-0001-1DBA-890E-4184EA5D13D0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id="15" name="TextBox 2">
            <a:extLst>
              <a:ext uri="{FF2B5EF4-FFF2-40B4-BE49-F238E27FC236}">
                <a16:creationId xmlns:a16="http://schemas.microsoft.com/office/drawing/2014/main" id="{71FF9A5D-D809-62EF-FAF3-FCD2D2D17C72}"/>
              </a:ext>
            </a:extLst>
          </p:cNvPr>
          <p:cNvSpPr txBox="1"/>
          <p:nvPr/>
        </p:nvSpPr>
        <p:spPr>
          <a:xfrm>
            <a:off x="882309" y="4937701"/>
            <a:ext cx="2493421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/>
              <a:t>Fitur Web Report </a:t>
            </a:r>
            <a:r>
              <a:rPr lang="en-US" sz="2800" b="1" dirty="0" err="1"/>
              <a:t>Anggota</a:t>
            </a:r>
            <a:endParaRPr lang="en-US" sz="2800" b="1" dirty="0"/>
          </a:p>
        </p:txBody>
      </p:sp>
      <p:grpSp>
        <p:nvGrpSpPr>
          <p:cNvPr id="16" name="Group 13">
            <a:extLst>
              <a:ext uri="{FF2B5EF4-FFF2-40B4-BE49-F238E27FC236}">
                <a16:creationId xmlns:a16="http://schemas.microsoft.com/office/drawing/2014/main" id="{9D5659B1-39B6-C83C-E240-AC7EA1970316}"/>
              </a:ext>
            </a:extLst>
          </p:cNvPr>
          <p:cNvGrpSpPr>
            <a:grpSpLocks noChangeAspect="1"/>
          </p:cNvGrpSpPr>
          <p:nvPr/>
        </p:nvGrpSpPr>
        <p:grpSpPr>
          <a:xfrm>
            <a:off x="4477480" y="929626"/>
            <a:ext cx="2273670" cy="3833032"/>
            <a:chOff x="0" y="0"/>
            <a:chExt cx="2620010" cy="5184140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F189E5FC-3F24-F0B9-D424-AC59420E1178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530184E-5F4A-F2AE-BD71-1EBEA0CD5383}"/>
                </a:ext>
              </a:extLst>
            </p:cNvPr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2326" t="3013" r="-2375" b="2915"/>
              </a:stretch>
            </a:blipFill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FBAFE489-9575-8B39-6B81-5B16A1D255F4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B91090A7-4C15-3408-20C5-38BF4567A795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6B6EA356-8CD4-B547-59F5-776C8A1B69FD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63A5EA8E-848B-BB24-B024-3FA7B834197F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85C80A3-4A5C-5B97-8A97-1C3DD1C833A1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FBBEFD2-7893-9F47-0610-E03BC8313EFA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40B10C9-CDEB-C159-51DD-CE0F31E76331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id="26" name="TextBox 2">
            <a:extLst>
              <a:ext uri="{FF2B5EF4-FFF2-40B4-BE49-F238E27FC236}">
                <a16:creationId xmlns:a16="http://schemas.microsoft.com/office/drawing/2014/main" id="{DFAC4AA3-ED1F-A402-D4AE-2BED3AD30EA0}"/>
              </a:ext>
            </a:extLst>
          </p:cNvPr>
          <p:cNvSpPr txBox="1"/>
          <p:nvPr/>
        </p:nvSpPr>
        <p:spPr>
          <a:xfrm>
            <a:off x="4727889" y="4338035"/>
            <a:ext cx="3503162" cy="8930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id-ID" sz="2800" b="1" dirty="0"/>
              <a:t>Info Saldo</a:t>
            </a:r>
            <a:endParaRPr lang="en-US" sz="2800" b="1" dirty="0"/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5184CC62-9DFD-9F91-572D-E90313841920}"/>
              </a:ext>
            </a:extLst>
          </p:cNvPr>
          <p:cNvSpPr txBox="1">
            <a:spLocks/>
          </p:cNvSpPr>
          <p:nvPr/>
        </p:nvSpPr>
        <p:spPr>
          <a:xfrm>
            <a:off x="4221291" y="5218787"/>
            <a:ext cx="3007813" cy="580688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frutiger 45 ligh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frutiger 45 ligh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frutiger 45 ligh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frutiger 45 ligh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frutiger 45 ligh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400" b="1" dirty="0">
                <a:latin typeface="Arial" panose="020B0604020202020204" pitchFamily="34" charset="0"/>
                <a:cs typeface="Arial" panose="020B0604020202020204" pitchFamily="34" charset="0"/>
              </a:rPr>
              <a:t>Saldo Simpanan Pokok</a:t>
            </a:r>
          </a:p>
          <a:p>
            <a:r>
              <a:rPr lang="id-ID" sz="1400" b="1" dirty="0">
                <a:latin typeface="Arial" panose="020B0604020202020204" pitchFamily="34" charset="0"/>
                <a:cs typeface="Arial" panose="020B0604020202020204" pitchFamily="34" charset="0"/>
              </a:rPr>
              <a:t>Saldo Simpanan Wajib</a:t>
            </a:r>
          </a:p>
          <a:p>
            <a:r>
              <a:rPr lang="id-ID" sz="1400" b="1" dirty="0">
                <a:latin typeface="Arial" panose="020B0604020202020204" pitchFamily="34" charset="0"/>
                <a:cs typeface="Arial" panose="020B0604020202020204" pitchFamily="34" charset="0"/>
              </a:rPr>
              <a:t>Saldo Simpanan Mudharabah</a:t>
            </a:r>
          </a:p>
          <a:p>
            <a:r>
              <a:rPr lang="id-ID" sz="1400" b="1" dirty="0">
                <a:latin typeface="Arial" panose="020B0604020202020204" pitchFamily="34" charset="0"/>
                <a:cs typeface="Arial" panose="020B0604020202020204" pitchFamily="34" charset="0"/>
              </a:rPr>
              <a:t>Saldo Simpanan Wadhi’ah</a:t>
            </a:r>
          </a:p>
          <a:p>
            <a:pPr marL="101600" indent="0">
              <a:buFont typeface="Arial" pitchFamily="34" charset="0"/>
              <a:buNone/>
            </a:pPr>
            <a:endParaRPr lang="en-US" sz="1400" dirty="0"/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D0567FDD-11C1-A336-8CFF-66BA5C9C2DF3}"/>
              </a:ext>
            </a:extLst>
          </p:cNvPr>
          <p:cNvGrpSpPr>
            <a:grpSpLocks noChangeAspect="1"/>
          </p:cNvGrpSpPr>
          <p:nvPr/>
        </p:nvGrpSpPr>
        <p:grpSpPr>
          <a:xfrm>
            <a:off x="7980769" y="871142"/>
            <a:ext cx="2274228" cy="3871797"/>
            <a:chOff x="0" y="-1"/>
            <a:chExt cx="2620010" cy="5182871"/>
          </a:xfrm>
        </p:grpSpPr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3EFCE3CB-C5A0-3B34-3260-EDB884B04DC4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F2E34F6D-D44C-8993-0572-0E63561F726F}"/>
                </a:ext>
              </a:extLst>
            </p:cNvPr>
            <p:cNvSpPr/>
            <p:nvPr/>
          </p:nvSpPr>
          <p:spPr>
            <a:xfrm>
              <a:off x="53342" y="-1"/>
              <a:ext cx="2390124" cy="5157469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5320" t="3013" r="-10022" b="2915"/>
              </a:stretch>
            </a:blipFill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A7F52817-6915-C7FF-D7B6-8BBEB62619E2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10472581-772A-5802-91F4-BF59BA6A1BEA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D622477A-530A-FB11-5043-FF00B8627DB5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7503A28F-7710-054E-0866-3CA42B38819B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BDA5B003-4E32-3941-FF46-57B464F68CA4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CE2F7D29-D13C-7A0E-94F0-6041F2E5A129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7CACFA86-03EB-262B-97BF-A7321880D905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id="38" name="TextBox 2">
            <a:extLst>
              <a:ext uri="{FF2B5EF4-FFF2-40B4-BE49-F238E27FC236}">
                <a16:creationId xmlns:a16="http://schemas.microsoft.com/office/drawing/2014/main" id="{A247487D-2FAF-423C-094D-75C5856872E2}"/>
              </a:ext>
            </a:extLst>
          </p:cNvPr>
          <p:cNvSpPr txBox="1"/>
          <p:nvPr/>
        </p:nvSpPr>
        <p:spPr>
          <a:xfrm>
            <a:off x="8347983" y="4241341"/>
            <a:ext cx="5220073" cy="879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id-ID" sz="2000" b="1" dirty="0"/>
              <a:t>Fitur Chatbot</a:t>
            </a:r>
            <a:endParaRPr lang="en-US" sz="2000" b="1" dirty="0"/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C6A3A345-7202-1E77-26C7-B992AA3FEBCE}"/>
              </a:ext>
            </a:extLst>
          </p:cNvPr>
          <p:cNvSpPr txBox="1">
            <a:spLocks/>
          </p:cNvSpPr>
          <p:nvPr/>
        </p:nvSpPr>
        <p:spPr>
          <a:xfrm>
            <a:off x="7735702" y="5178906"/>
            <a:ext cx="3815217" cy="1216828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frutiger 45 ligh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frutiger 45 ligh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frutiger 45 ligh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frutiger 45 ligh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frutiger 45 ligh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spc="24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1400" b="1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24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400" b="1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24" dirty="0" err="1"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US" sz="1400" b="1" spc="24" dirty="0">
                <a:latin typeface="Arial" panose="020B0604020202020204" pitchFamily="34" charset="0"/>
                <a:cs typeface="Arial" panose="020B0604020202020204" pitchFamily="34" charset="0"/>
              </a:rPr>
              <a:t> customer service online 24 jam </a:t>
            </a:r>
            <a:r>
              <a:rPr lang="en-US" sz="1400" b="1" spc="24" dirty="0" err="1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sz="1400" b="1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24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400" b="1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400" b="1" spc="24" dirty="0">
                <a:latin typeface="Arial" panose="020B0604020202020204" pitchFamily="34" charset="0"/>
                <a:cs typeface="Arial" panose="020B0604020202020204" pitchFamily="34" charset="0"/>
              </a:rPr>
              <a:t>WhatsApp dan </a:t>
            </a:r>
            <a:r>
              <a:rPr lang="en-US" sz="1400" b="1" spc="24" dirty="0">
                <a:latin typeface="Arial" panose="020B0604020202020204" pitchFamily="34" charset="0"/>
                <a:cs typeface="Arial" panose="020B0604020202020204" pitchFamily="34" charset="0"/>
              </a:rPr>
              <a:t>Telegram</a:t>
            </a:r>
          </a:p>
        </p:txBody>
      </p:sp>
    </p:spTree>
    <p:extLst>
      <p:ext uri="{BB962C8B-B14F-4D97-AF65-F5344CB8AC3E}">
        <p14:creationId xmlns:p14="http://schemas.microsoft.com/office/powerpoint/2010/main" val="410957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E4105C-5C61-FAED-A966-4F70DBABF2AE}"/>
              </a:ext>
            </a:extLst>
          </p:cNvPr>
          <p:cNvSpPr/>
          <p:nvPr/>
        </p:nvSpPr>
        <p:spPr>
          <a:xfrm>
            <a:off x="4710112" y="2493169"/>
            <a:ext cx="3457575" cy="1871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Google Shape;68;p19">
            <a:extLst>
              <a:ext uri="{FF2B5EF4-FFF2-40B4-BE49-F238E27FC236}">
                <a16:creationId xmlns:a16="http://schemas.microsoft.com/office/drawing/2014/main" id="{7A164B6A-EDD2-DAC4-438E-B8F6F0E45F11}"/>
              </a:ext>
            </a:extLst>
          </p:cNvPr>
          <p:cNvSpPr txBox="1">
            <a:spLocks/>
          </p:cNvSpPr>
          <p:nvPr/>
        </p:nvSpPr>
        <p:spPr>
          <a:xfrm>
            <a:off x="690784" y="2923535"/>
            <a:ext cx="10428288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Daytona" panose="020B0604030500040204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>
                <a:latin typeface="Calibri" panose="020F0502020204030204" pitchFamily="34" charset="0"/>
                <a:ea typeface="STXinwei" panose="020B0503020204020204" pitchFamily="2" charset="-122"/>
                <a:cs typeface="Calibri" panose="020F0502020204030204" pitchFamily="34" charset="0"/>
              </a:rPr>
              <a:t>TERIMAKASIH</a:t>
            </a:r>
            <a:br>
              <a:rPr lang="en-ID" sz="3200" dirty="0">
                <a:latin typeface="Calibri" panose="020F0502020204030204" pitchFamily="34" charset="0"/>
                <a:ea typeface="STXinwei" panose="020B0503020204020204" pitchFamily="2" charset="-122"/>
                <a:cs typeface="Calibri" panose="020F0502020204030204" pitchFamily="34" charset="0"/>
              </a:rPr>
            </a:br>
            <a:endParaRPr lang="en-ID" sz="3600" dirty="0">
              <a:latin typeface="Calibri" panose="020F0502020204030204" pitchFamily="34" charset="0"/>
              <a:ea typeface="STXinwei" panose="020B0503020204020204" pitchFamily="2" charset="-122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B6B449-E7A8-269D-8643-F2F51CE42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011" y="131085"/>
            <a:ext cx="2872989" cy="1082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A7AB98-7A96-F31B-A124-A33B87FB96B9}"/>
              </a:ext>
            </a:extLst>
          </p:cNvPr>
          <p:cNvSpPr txBox="1"/>
          <p:nvPr/>
        </p:nvSpPr>
        <p:spPr>
          <a:xfrm>
            <a:off x="134474" y="6221515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>
                <a:latin typeface="Daytona" panose="020B0604030500040204" pitchFamily="34" charset="0"/>
              </a:rPr>
              <a:t>PT. Indonesia Comnets Plus</a:t>
            </a:r>
          </a:p>
        </p:txBody>
      </p:sp>
    </p:spTree>
    <p:extLst>
      <p:ext uri="{BB962C8B-B14F-4D97-AF65-F5344CB8AC3E}">
        <p14:creationId xmlns:p14="http://schemas.microsoft.com/office/powerpoint/2010/main" val="429210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57C6C465F436428CE13808ED5CC7B5" ma:contentTypeVersion="12" ma:contentTypeDescription="Create a new document." ma:contentTypeScope="" ma:versionID="fe2b69f699197c5208ac9bae75c0af86">
  <xsd:schema xmlns:xsd="http://www.w3.org/2001/XMLSchema" xmlns:xs="http://www.w3.org/2001/XMLSchema" xmlns:p="http://schemas.microsoft.com/office/2006/metadata/properties" xmlns:ns2="076ca61f-7aff-41e1-933c-04b7bf8b8b18" xmlns:ns3="78e15a64-714a-4a4f-8ce8-7155b83f74fa" targetNamespace="http://schemas.microsoft.com/office/2006/metadata/properties" ma:root="true" ma:fieldsID="d768313e9298a9cc10f513fa99b9ab49" ns2:_="" ns3:_="">
    <xsd:import namespace="076ca61f-7aff-41e1-933c-04b7bf8b8b18"/>
    <xsd:import namespace="78e15a64-714a-4a4f-8ce8-7155b83f74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ca61f-7aff-41e1-933c-04b7bf8b8b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0a3f64d-e29e-4b39-844b-f62d213e95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e15a64-714a-4a4f-8ce8-7155b83f74f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9593651-b330-4e62-8105-05dae18599a2}" ma:internalName="TaxCatchAll" ma:showField="CatchAllData" ma:web="78e15a64-714a-4a4f-8ce8-7155b83f74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76ca61f-7aff-41e1-933c-04b7bf8b8b18">
      <Terms xmlns="http://schemas.microsoft.com/office/infopath/2007/PartnerControls"/>
    </lcf76f155ced4ddcb4097134ff3c332f>
    <TaxCatchAll xmlns="78e15a64-714a-4a4f-8ce8-7155b83f74fa" xsi:nil="true"/>
  </documentManagement>
</p:properties>
</file>

<file path=customXml/itemProps1.xml><?xml version="1.0" encoding="utf-8"?>
<ds:datastoreItem xmlns:ds="http://schemas.openxmlformats.org/officeDocument/2006/customXml" ds:itemID="{F242B911-4821-46B3-B2E0-683D1F47FF2B}"/>
</file>

<file path=customXml/itemProps2.xml><?xml version="1.0" encoding="utf-8"?>
<ds:datastoreItem xmlns:ds="http://schemas.openxmlformats.org/officeDocument/2006/customXml" ds:itemID="{55522E51-9926-41B5-ACE6-DB2258A95F60}"/>
</file>

<file path=customXml/itemProps3.xml><?xml version="1.0" encoding="utf-8"?>
<ds:datastoreItem xmlns:ds="http://schemas.openxmlformats.org/officeDocument/2006/customXml" ds:itemID="{94581478-E4F1-4EC6-A797-6A133061DF55}"/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293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Daytona</vt:lpstr>
      <vt:lpstr>frutiger 45 light</vt:lpstr>
      <vt:lpstr>Helvetica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Maliati Khumairoh Afandi</dc:creator>
  <cp:lastModifiedBy>wanda wibisono</cp:lastModifiedBy>
  <cp:revision>70</cp:revision>
  <dcterms:created xsi:type="dcterms:W3CDTF">2022-10-05T08:07:53Z</dcterms:created>
  <dcterms:modified xsi:type="dcterms:W3CDTF">2022-11-25T04:29:46Z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0x0101000557C6C465F436428CE13808ED5CC7B5</vt:lpwstr>
  </property>
  <property fmtid="{D5CDD505-2E9C-101B-9397-08002B2CF9AE}" pid="3" name="Order">
    <vt:r8>1836200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