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260" r:id="rId11"/>
    <p:sldId id="326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B71"/>
    <a:srgbClr val="14647C"/>
    <a:srgbClr val="36B5C3"/>
    <a:srgbClr val="195A61"/>
    <a:srgbClr val="FFFF00"/>
    <a:srgbClr val="2A97A2"/>
    <a:srgbClr val="33B7C6"/>
    <a:srgbClr val="F0F0F0"/>
    <a:srgbClr val="13637C"/>
    <a:srgbClr val="00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1C8DC-A57C-43D7-A567-41D4A3001220}" v="16" dt="2022-11-25T04:29:26.734"/>
    <p1510:client id="{E79F3BBF-EF41-48BD-BE5B-D3FDAF4FAE94}" v="140" dt="2022-11-25T07:58:55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a wibisono" userId="7688c47db560505e" providerId="LiveId" clId="{89B66988-0FF5-4C21-B6A5-BE5BC8DBE78B}"/>
    <pc:docChg chg="custSel modSld">
      <pc:chgData name="wanda wibisono" userId="7688c47db560505e" providerId="LiveId" clId="{89B66988-0FF5-4C21-B6A5-BE5BC8DBE78B}" dt="2022-11-22T04:26:18.282" v="3" actId="20577"/>
      <pc:docMkLst>
        <pc:docMk/>
      </pc:docMkLst>
      <pc:sldChg chg="addSp delSp modSp mod">
        <pc:chgData name="wanda wibisono" userId="7688c47db560505e" providerId="LiveId" clId="{89B66988-0FF5-4C21-B6A5-BE5BC8DBE78B}" dt="2022-11-22T04:26:18.282" v="3" actId="20577"/>
        <pc:sldMkLst>
          <pc:docMk/>
          <pc:sldMk cId="3966697125" sldId="257"/>
        </pc:sldMkLst>
        <pc:spChg chg="mod">
          <ac:chgData name="wanda wibisono" userId="7688c47db560505e" providerId="LiveId" clId="{89B66988-0FF5-4C21-B6A5-BE5BC8DBE78B}" dt="2022-11-22T04:26:18.282" v="3" actId="20577"/>
          <ac:spMkLst>
            <pc:docMk/>
            <pc:sldMk cId="3966697125" sldId="257"/>
            <ac:spMk id="2" creationId="{93F3197A-80F2-BA84-61BB-9C82BD5BECD4}"/>
          </ac:spMkLst>
        </pc:spChg>
        <pc:spChg chg="del">
          <ac:chgData name="wanda wibisono" userId="7688c47db560505e" providerId="LiveId" clId="{89B66988-0FF5-4C21-B6A5-BE5BC8DBE78B}" dt="2022-11-22T04:26:06.234" v="0" actId="478"/>
          <ac:spMkLst>
            <pc:docMk/>
            <pc:sldMk cId="3966697125" sldId="257"/>
            <ac:spMk id="4" creationId="{891F218E-0906-0BCA-E3F5-D95EC6B80A4A}"/>
          </ac:spMkLst>
        </pc:spChg>
        <pc:spChg chg="add del mod">
          <ac:chgData name="wanda wibisono" userId="7688c47db560505e" providerId="LiveId" clId="{89B66988-0FF5-4C21-B6A5-BE5BC8DBE78B}" dt="2022-11-22T04:26:13.616" v="1" actId="478"/>
          <ac:spMkLst>
            <pc:docMk/>
            <pc:sldMk cId="3966697125" sldId="257"/>
            <ac:spMk id="6" creationId="{54C64EA4-8F9B-7CE3-FA98-D4E296AAEBD5}"/>
          </ac:spMkLst>
        </pc:spChg>
      </pc:sldChg>
    </pc:docChg>
  </pc:docChgLst>
  <pc:docChgLst>
    <pc:chgData name="wanda wibisono" userId="7688c47db560505e" providerId="LiveId" clId="{2AEF086F-E4E6-40F8-9200-1F3835F165B2}"/>
    <pc:docChg chg="custSel addSld delSld modSld modMainMaster">
      <pc:chgData name="wanda wibisono" userId="7688c47db560505e" providerId="LiveId" clId="{2AEF086F-E4E6-40F8-9200-1F3835F165B2}" dt="2022-11-23T03:27:40.104" v="232" actId="1035"/>
      <pc:docMkLst>
        <pc:docMk/>
      </pc:docMkLst>
      <pc:sldChg chg="addSp delSp modSp mod">
        <pc:chgData name="wanda wibisono" userId="7688c47db560505e" providerId="LiveId" clId="{2AEF086F-E4E6-40F8-9200-1F3835F165B2}" dt="2022-11-23T03:13:25.769" v="11" actId="1076"/>
        <pc:sldMkLst>
          <pc:docMk/>
          <pc:sldMk cId="3966697125" sldId="257"/>
        </pc:sldMkLst>
        <pc:spChg chg="mod">
          <ac:chgData name="wanda wibisono" userId="7688c47db560505e" providerId="LiveId" clId="{2AEF086F-E4E6-40F8-9200-1F3835F165B2}" dt="2022-11-23T03:12:55.931" v="5" actId="403"/>
          <ac:spMkLst>
            <pc:docMk/>
            <pc:sldMk cId="3966697125" sldId="257"/>
            <ac:spMk id="2" creationId="{93F3197A-80F2-BA84-61BB-9C82BD5BECD4}"/>
          </ac:spMkLst>
        </pc:spChg>
        <pc:spChg chg="add mod">
          <ac:chgData name="wanda wibisono" userId="7688c47db560505e" providerId="LiveId" clId="{2AEF086F-E4E6-40F8-9200-1F3835F165B2}" dt="2022-11-23T03:13:25.769" v="11" actId="1076"/>
          <ac:spMkLst>
            <pc:docMk/>
            <pc:sldMk cId="3966697125" sldId="257"/>
            <ac:spMk id="8" creationId="{E8DE97D8-3AB6-3E72-41F6-73FC1584F751}"/>
          </ac:spMkLst>
        </pc:spChg>
        <pc:picChg chg="del">
          <ac:chgData name="wanda wibisono" userId="7688c47db560505e" providerId="LiveId" clId="{2AEF086F-E4E6-40F8-9200-1F3835F165B2}" dt="2022-11-23T03:12:47.131" v="2" actId="478"/>
          <ac:picMkLst>
            <pc:docMk/>
            <pc:sldMk cId="3966697125" sldId="257"/>
            <ac:picMk id="4" creationId="{47B0D436-C96B-46D5-5DA7-742C15CADB16}"/>
          </ac:picMkLst>
        </pc:picChg>
        <pc:cxnChg chg="add mod">
          <ac:chgData name="wanda wibisono" userId="7688c47db560505e" providerId="LiveId" clId="{2AEF086F-E4E6-40F8-9200-1F3835F165B2}" dt="2022-11-23T03:13:17.875" v="9" actId="208"/>
          <ac:cxnSpMkLst>
            <pc:docMk/>
            <pc:sldMk cId="3966697125" sldId="257"/>
            <ac:cxnSpMk id="6" creationId="{E046DECC-BF49-D7B2-01D5-BA60F917F9AD}"/>
          </ac:cxnSpMkLst>
        </pc:cxn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950485698" sldId="274"/>
        </pc:sldMkLst>
      </pc:sldChg>
      <pc:sldChg chg="del">
        <pc:chgData name="wanda wibisono" userId="7688c47db560505e" providerId="LiveId" clId="{2AEF086F-E4E6-40F8-9200-1F3835F165B2}" dt="2022-11-23T03:13:50.708" v="13" actId="47"/>
        <pc:sldMkLst>
          <pc:docMk/>
          <pc:sldMk cId="1526918007" sldId="308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737997982" sldId="309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500979940" sldId="310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724590240" sldId="311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709256741" sldId="312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581083072" sldId="313"/>
        </pc:sldMkLst>
      </pc:sldChg>
      <pc:sldChg chg="addSp delSp modSp mod">
        <pc:chgData name="wanda wibisono" userId="7688c47db560505e" providerId="LiveId" clId="{2AEF086F-E4E6-40F8-9200-1F3835F165B2}" dt="2022-11-23T03:14:58.400" v="76" actId="1076"/>
        <pc:sldMkLst>
          <pc:docMk/>
          <pc:sldMk cId="3558436622" sldId="314"/>
        </pc:sldMkLst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3" creationId="{78CDDE20-FD24-E9B5-0E55-9652B3A3EDE1}"/>
          </ac:spMkLst>
        </pc:spChg>
        <pc:spChg chg="mod">
          <ac:chgData name="wanda wibisono" userId="7688c47db560505e" providerId="LiveId" clId="{2AEF086F-E4E6-40F8-9200-1F3835F165B2}" dt="2022-11-23T03:14:09.233" v="18"/>
          <ac:spMkLst>
            <pc:docMk/>
            <pc:sldMk cId="3558436622" sldId="314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14:27.868" v="50" actId="1037"/>
          <ac:spMkLst>
            <pc:docMk/>
            <pc:sldMk cId="3558436622" sldId="314"/>
            <ac:spMk id="6" creationId="{80A36F1E-D6CE-B5E2-F8BD-9DC1172F69D4}"/>
          </ac:spMkLst>
        </pc:spChg>
        <pc:spChg chg="add mod">
          <ac:chgData name="wanda wibisono" userId="7688c47db560505e" providerId="LiveId" clId="{2AEF086F-E4E6-40F8-9200-1F3835F165B2}" dt="2022-11-23T03:14:58.400" v="76" actId="1076"/>
          <ac:spMkLst>
            <pc:docMk/>
            <pc:sldMk cId="3558436622" sldId="314"/>
            <ac:spMk id="7" creationId="{DDF764A9-1D7F-8B1F-AB19-731176D67DAD}"/>
          </ac:spMkLst>
        </pc:spChg>
        <pc:spChg chg="del">
          <ac:chgData name="wanda wibisono" userId="7688c47db560505e" providerId="LiveId" clId="{2AEF086F-E4E6-40F8-9200-1F3835F165B2}" dt="2022-11-23T03:13:59.451" v="15" actId="478"/>
          <ac:spMkLst>
            <pc:docMk/>
            <pc:sldMk cId="3558436622" sldId="314"/>
            <ac:spMk id="9" creationId="{B4E34D67-CAE4-8434-AEF8-FCE55E7E5F11}"/>
          </ac:spMkLst>
        </pc:spChg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10" creationId="{F5C61813-CA4B-FFDF-4151-18D0E32E6365}"/>
          </ac:spMkLst>
        </pc:spChg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13" creationId="{A94885FA-3619-9486-1E30-9B751C2BEB11}"/>
          </ac:spMkLst>
        </pc:spChg>
        <pc:spChg chg="add mod">
          <ac:chgData name="wanda wibisono" userId="7688c47db560505e" providerId="LiveId" clId="{2AEF086F-E4E6-40F8-9200-1F3835F165B2}" dt="2022-11-23T03:14:46.050" v="73" actId="1037"/>
          <ac:spMkLst>
            <pc:docMk/>
            <pc:sldMk cId="3558436622" sldId="314"/>
            <ac:spMk id="14" creationId="{BE814289-29AB-79BA-4C7D-0485328BA75A}"/>
          </ac:spMkLst>
        </pc:spChg>
        <pc:spChg chg="add mod">
          <ac:chgData name="wanda wibisono" userId="7688c47db560505e" providerId="LiveId" clId="{2AEF086F-E4E6-40F8-9200-1F3835F165B2}" dt="2022-11-23T03:14:27.868" v="50" actId="1037"/>
          <ac:spMkLst>
            <pc:docMk/>
            <pc:sldMk cId="3558436622" sldId="314"/>
            <ac:spMk id="15" creationId="{26738E41-F509-1335-2E82-C33A03FACE74}"/>
          </ac:spMkLst>
        </pc:spChg>
        <pc:picChg chg="add mod">
          <ac:chgData name="wanda wibisono" userId="7688c47db560505e" providerId="LiveId" clId="{2AEF086F-E4E6-40F8-9200-1F3835F165B2}" dt="2022-11-23T03:14:19.089" v="22" actId="1035"/>
          <ac:picMkLst>
            <pc:docMk/>
            <pc:sldMk cId="3558436622" sldId="314"/>
            <ac:picMk id="2" creationId="{C41BD42F-6A31-54D2-BC3A-AB6547A40D17}"/>
          </ac:picMkLst>
        </pc:picChg>
        <pc:picChg chg="del">
          <ac:chgData name="wanda wibisono" userId="7688c47db560505e" providerId="LiveId" clId="{2AEF086F-E4E6-40F8-9200-1F3835F165B2}" dt="2022-11-23T03:13:56.657" v="14" actId="478"/>
          <ac:picMkLst>
            <pc:docMk/>
            <pc:sldMk cId="3558436622" sldId="314"/>
            <ac:picMk id="8" creationId="{715E2359-EBE5-3F82-BE90-0780F435ECC8}"/>
          </ac:picMkLst>
        </pc:picChg>
        <pc:picChg chg="del">
          <ac:chgData name="wanda wibisono" userId="7688c47db560505e" providerId="LiveId" clId="{2AEF086F-E4E6-40F8-9200-1F3835F165B2}" dt="2022-11-23T03:13:56.657" v="14" actId="478"/>
          <ac:picMkLst>
            <pc:docMk/>
            <pc:sldMk cId="3558436622" sldId="314"/>
            <ac:picMk id="11" creationId="{8525D157-F130-4551-57C6-CB461A45F6CF}"/>
          </ac:picMkLst>
        </pc:picChg>
      </pc:sldChg>
      <pc:sldChg chg="addSp delSp modSp add mod">
        <pc:chgData name="wanda wibisono" userId="7688c47db560505e" providerId="LiveId" clId="{2AEF086F-E4E6-40F8-9200-1F3835F165B2}" dt="2022-11-23T03:16:51.159" v="122" actId="1076"/>
        <pc:sldMkLst>
          <pc:docMk/>
          <pc:sldMk cId="2056291170" sldId="315"/>
        </pc:sldMkLst>
        <pc:spChg chg="add mod">
          <ac:chgData name="wanda wibisono" userId="7688c47db560505e" providerId="LiveId" clId="{2AEF086F-E4E6-40F8-9200-1F3835F165B2}" dt="2022-11-23T03:16:51.159" v="122" actId="1076"/>
          <ac:spMkLst>
            <pc:docMk/>
            <pc:sldMk cId="2056291170" sldId="315"/>
            <ac:spMk id="3" creationId="{B357E7B4-6237-A867-EBB2-8D62AD43FBB3}"/>
          </ac:spMkLst>
        </pc:spChg>
        <pc:spChg chg="mod">
          <ac:chgData name="wanda wibisono" userId="7688c47db560505e" providerId="LiveId" clId="{2AEF086F-E4E6-40F8-9200-1F3835F165B2}" dt="2022-11-23T03:16:17.939" v="87"/>
          <ac:spMkLst>
            <pc:docMk/>
            <pc:sldMk cId="2056291170" sldId="315"/>
            <ac:spMk id="5" creationId="{8148F0FA-4363-3ED9-8635-29C660034CAC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6" creationId="{80A36F1E-D6CE-B5E2-F8BD-9DC1172F69D4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7" creationId="{DDF764A9-1D7F-8B1F-AB19-731176D67DAD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14" creationId="{BE814289-29AB-79BA-4C7D-0485328BA75A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15" creationId="{26738E41-F509-1335-2E82-C33A03FACE74}"/>
          </ac:spMkLst>
        </pc:spChg>
        <pc:picChg chg="del">
          <ac:chgData name="wanda wibisono" userId="7688c47db560505e" providerId="LiveId" clId="{2AEF086F-E4E6-40F8-9200-1F3835F165B2}" dt="2022-11-23T03:15:12.141" v="79" actId="478"/>
          <ac:picMkLst>
            <pc:docMk/>
            <pc:sldMk cId="2056291170" sldId="315"/>
            <ac:picMk id="2" creationId="{C41BD42F-6A31-54D2-BC3A-AB6547A40D17}"/>
          </ac:picMkLst>
        </pc:picChg>
        <pc:picChg chg="add mod">
          <ac:chgData name="wanda wibisono" userId="7688c47db560505e" providerId="LiveId" clId="{2AEF086F-E4E6-40F8-9200-1F3835F165B2}" dt="2022-11-23T03:16:44.012" v="121" actId="1036"/>
          <ac:picMkLst>
            <pc:docMk/>
            <pc:sldMk cId="2056291170" sldId="315"/>
            <ac:picMk id="8" creationId="{F0DE19E3-F843-FCD0-F1DF-F97260B83210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4154752398" sldId="315"/>
        </pc:sldMkLst>
      </pc:sldChg>
      <pc:sldChg chg="add del">
        <pc:chgData name="wanda wibisono" userId="7688c47db560505e" providerId="LiveId" clId="{2AEF086F-E4E6-40F8-9200-1F3835F165B2}" dt="2022-11-23T03:15:13.993" v="80" actId="47"/>
        <pc:sldMkLst>
          <pc:docMk/>
          <pc:sldMk cId="1827874746" sldId="316"/>
        </pc:sldMkLst>
      </pc:sldChg>
      <pc:sldChg chg="addSp delSp modSp add mod">
        <pc:chgData name="wanda wibisono" userId="7688c47db560505e" providerId="LiveId" clId="{2AEF086F-E4E6-40F8-9200-1F3835F165B2}" dt="2022-11-23T03:21:38.294" v="197" actId="20577"/>
        <pc:sldMkLst>
          <pc:docMk/>
          <pc:sldMk cId="3117778798" sldId="316"/>
        </pc:sldMkLst>
        <pc:spChg chg="add mod">
          <ac:chgData name="wanda wibisono" userId="7688c47db560505e" providerId="LiveId" clId="{2AEF086F-E4E6-40F8-9200-1F3835F165B2}" dt="2022-11-23T03:18:32.172" v="144" actId="207"/>
          <ac:spMkLst>
            <pc:docMk/>
            <pc:sldMk cId="3117778798" sldId="316"/>
            <ac:spMk id="2" creationId="{DF8AB631-D141-50D1-5973-1C4746CAEA54}"/>
          </ac:spMkLst>
        </pc:spChg>
        <pc:spChg chg="mod">
          <ac:chgData name="wanda wibisono" userId="7688c47db560505e" providerId="LiveId" clId="{2AEF086F-E4E6-40F8-9200-1F3835F165B2}" dt="2022-11-23T03:21:38.294" v="197" actId="20577"/>
          <ac:spMkLst>
            <pc:docMk/>
            <pc:sldMk cId="3117778798" sldId="316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18:00.417" v="140"/>
          <ac:spMkLst>
            <pc:docMk/>
            <pc:sldMk cId="3117778798" sldId="316"/>
            <ac:spMk id="6" creationId="{1D5BB3AE-DA86-7B30-0514-E61680473538}"/>
          </ac:spMkLst>
        </pc:spChg>
        <pc:spChg chg="add mod">
          <ac:chgData name="wanda wibisono" userId="7688c47db560505e" providerId="LiveId" clId="{2AEF086F-E4E6-40F8-9200-1F3835F165B2}" dt="2022-11-23T03:18:00.417" v="140"/>
          <ac:spMkLst>
            <pc:docMk/>
            <pc:sldMk cId="3117778798" sldId="316"/>
            <ac:spMk id="7" creationId="{B1EFE0DA-3ACC-E499-0C6C-0495551AF3FB}"/>
          </ac:spMkLst>
        </pc:spChg>
        <pc:spChg chg="add mod">
          <ac:chgData name="wanda wibisono" userId="7688c47db560505e" providerId="LiveId" clId="{2AEF086F-E4E6-40F8-9200-1F3835F165B2}" dt="2022-11-23T03:18:22.315" v="142" actId="1076"/>
          <ac:spMkLst>
            <pc:docMk/>
            <pc:sldMk cId="3117778798" sldId="316"/>
            <ac:spMk id="8" creationId="{0AF80D4C-83C7-27B1-8EA9-1EC6AD80268D}"/>
          </ac:spMkLst>
        </pc:spChg>
        <pc:spChg chg="add mod">
          <ac:chgData name="wanda wibisono" userId="7688c47db560505e" providerId="LiveId" clId="{2AEF086F-E4E6-40F8-9200-1F3835F165B2}" dt="2022-11-23T03:20:01.332" v="150" actId="1076"/>
          <ac:spMkLst>
            <pc:docMk/>
            <pc:sldMk cId="3117778798" sldId="316"/>
            <ac:spMk id="10" creationId="{76157D06-1DF6-2E7F-DD1A-FD4855781C8E}"/>
          </ac:spMkLst>
        </pc:spChg>
        <pc:picChg chg="add mod">
          <ac:chgData name="wanda wibisono" userId="7688c47db560505e" providerId="LiveId" clId="{2AEF086F-E4E6-40F8-9200-1F3835F165B2}" dt="2022-11-23T03:19:56.755" v="149" actId="1076"/>
          <ac:picMkLst>
            <pc:docMk/>
            <pc:sldMk cId="3117778798" sldId="316"/>
            <ac:picMk id="3" creationId="{1200D2E5-32F0-F606-5A68-84BBF43FEC7A}"/>
          </ac:picMkLst>
        </pc:picChg>
        <pc:picChg chg="add mod">
          <ac:chgData name="wanda wibisono" userId="7688c47db560505e" providerId="LiveId" clId="{2AEF086F-E4E6-40F8-9200-1F3835F165B2}" dt="2022-11-23T03:18:00.417" v="140"/>
          <ac:picMkLst>
            <pc:docMk/>
            <pc:sldMk cId="3117778798" sldId="316"/>
            <ac:picMk id="9" creationId="{8ECCA8BE-372E-E20E-8E96-571456B9C082}"/>
          </ac:picMkLst>
        </pc:picChg>
        <pc:picChg chg="add del mod">
          <ac:chgData name="wanda wibisono" userId="7688c47db560505e" providerId="LiveId" clId="{2AEF086F-E4E6-40F8-9200-1F3835F165B2}" dt="2022-11-23T03:19:49.095" v="148" actId="478"/>
          <ac:picMkLst>
            <pc:docMk/>
            <pc:sldMk cId="3117778798" sldId="316"/>
            <ac:picMk id="13" creationId="{B46498D5-0673-532B-656D-B7CF8B0A168A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3292954383" sldId="316"/>
        </pc:sldMkLst>
      </pc:sldChg>
      <pc:sldChg chg="addSp modSp add mod">
        <pc:chgData name="wanda wibisono" userId="7688c47db560505e" providerId="LiveId" clId="{2AEF086F-E4E6-40F8-9200-1F3835F165B2}" dt="2022-11-23T03:20:36.075" v="182" actId="1035"/>
        <pc:sldMkLst>
          <pc:docMk/>
          <pc:sldMk cId="583848631" sldId="317"/>
        </pc:sldMkLst>
        <pc:spChg chg="mod">
          <ac:chgData name="wanda wibisono" userId="7688c47db560505e" providerId="LiveId" clId="{2AEF086F-E4E6-40F8-9200-1F3835F165B2}" dt="2022-11-23T03:20:21.182" v="153"/>
          <ac:spMkLst>
            <pc:docMk/>
            <pc:sldMk cId="583848631" sldId="317"/>
            <ac:spMk id="5" creationId="{8148F0FA-4363-3ED9-8635-29C660034CAC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5" creationId="{52613FDD-FEC6-19B4-A26E-2F82883A1C5F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7" creationId="{C9B92A09-92EC-BAF6-F8AE-0C1AABA5CD9D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8" creationId="{B5BA6149-0511-608E-F21E-EECCE834D7EA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9" creationId="{4DFFB7F9-EDC0-E85A-934B-E01303ABBBF9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0" creationId="{DEEE782B-23DB-16BE-9671-AF72328C6C32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1" creationId="{6AC08443-CA09-518F-BFE7-3782679E4BF8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2" creationId="{3BD37229-4792-444E-7910-F0DC4BC96136}"/>
          </ac:spMkLst>
        </pc:spChg>
        <pc:grpChg chg="add mod">
          <ac:chgData name="wanda wibisono" userId="7688c47db560505e" providerId="LiveId" clId="{2AEF086F-E4E6-40F8-9200-1F3835F165B2}" dt="2022-11-23T03:20:36.075" v="182" actId="1035"/>
          <ac:grpSpMkLst>
            <pc:docMk/>
            <pc:sldMk cId="583848631" sldId="317"/>
            <ac:grpSpMk id="14" creationId="{2C4DC400-A6B5-01BE-C622-86BBBE6B549C}"/>
          </ac:grpSpMkLst>
        </pc:grp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2" creationId="{A0903015-E438-449D-39F1-DC840F9BE174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3" creationId="{B65A058F-8F9F-966F-02FE-3EC750DF1EEC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6" creationId="{99D60EBA-4249-C714-D7B0-557211AB03E5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7" creationId="{F7D6A744-8EC0-E7F0-EF37-84DA37D6584E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8" creationId="{372259FF-A63C-77BD-FA5C-310034DCAA72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9" creationId="{1D831603-90C9-BFF9-DE7C-11B229CA09BD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0" creationId="{6BC9548A-575B-EE92-ED9A-52730DDEBA31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1" creationId="{D563DCFA-7661-09F9-1A80-932EB33F4466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3" creationId="{30FA96D7-FEC8-36C9-0EF1-E02B7985281C}"/>
          </ac:picMkLst>
        </pc:picChg>
        <pc:picChg chg="mod">
          <ac:chgData name="wanda wibisono" userId="7688c47db560505e" providerId="LiveId" clId="{2AEF086F-E4E6-40F8-9200-1F3835F165B2}" dt="2022-11-23T03:20:29.909" v="154"/>
          <ac:picMkLst>
            <pc:docMk/>
            <pc:sldMk cId="583848631" sldId="317"/>
            <ac:picMk id="16" creationId="{938A2B4E-D106-68CF-1D76-CC0BE37F1A46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4200600824" sldId="317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722607256" sldId="318"/>
        </pc:sldMkLst>
      </pc:sldChg>
      <pc:sldChg chg="addSp modSp add mod">
        <pc:chgData name="wanda wibisono" userId="7688c47db560505e" providerId="LiveId" clId="{2AEF086F-E4E6-40F8-9200-1F3835F165B2}" dt="2022-11-23T03:22:21.899" v="205" actId="403"/>
        <pc:sldMkLst>
          <pc:docMk/>
          <pc:sldMk cId="2921661656" sldId="318"/>
        </pc:sldMkLst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3" creationId="{714BC501-DFC2-C2EB-6D94-AAB59372355D}"/>
          </ac:spMkLst>
        </pc:spChg>
        <pc:spChg chg="mod">
          <ac:chgData name="wanda wibisono" userId="7688c47db560505e" providerId="LiveId" clId="{2AEF086F-E4E6-40F8-9200-1F3835F165B2}" dt="2022-11-23T03:21:30.505" v="196" actId="20577"/>
          <ac:spMkLst>
            <pc:docMk/>
            <pc:sldMk cId="2921661656" sldId="318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6" creationId="{BC1D63E2-F637-8364-B92D-965F8C497C9E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8" creationId="{C28EFE05-139B-46E3-0709-F745E8F03763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9" creationId="{6416BD9E-2D2B-AEA1-9D26-3ECD66CA5961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10" creationId="{A376F364-34B1-FF13-AC9A-ECE927C00456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11" creationId="{A77C3A60-1877-9583-B2DD-6069B61BC0BC}"/>
          </ac:spMkLst>
        </pc:spChg>
        <pc:spChg chg="add mod">
          <ac:chgData name="wanda wibisono" userId="7688c47db560505e" providerId="LiveId" clId="{2AEF086F-E4E6-40F8-9200-1F3835F165B2}" dt="2022-11-23T03:22:21.899" v="205" actId="403"/>
          <ac:spMkLst>
            <pc:docMk/>
            <pc:sldMk cId="2921661656" sldId="318"/>
            <ac:spMk id="13" creationId="{975D979F-C377-4DE8-9027-6DC30DD68FC3}"/>
          </ac:spMkLst>
        </pc:spChg>
        <pc:picChg chg="add mod">
          <ac:chgData name="wanda wibisono" userId="7688c47db560505e" providerId="LiveId" clId="{2AEF086F-E4E6-40F8-9200-1F3835F165B2}" dt="2022-11-23T03:22:01.955" v="201" actId="1035"/>
          <ac:picMkLst>
            <pc:docMk/>
            <pc:sldMk cId="2921661656" sldId="318"/>
            <ac:picMk id="2" creationId="{01E05937-E034-80DA-0019-C74F82B42239}"/>
          </ac:picMkLst>
        </pc:picChg>
        <pc:picChg chg="add mod">
          <ac:chgData name="wanda wibisono" userId="7688c47db560505e" providerId="LiveId" clId="{2AEF086F-E4E6-40F8-9200-1F3835F165B2}" dt="2022-11-23T03:22:05.694" v="202" actId="1076"/>
          <ac:picMkLst>
            <pc:docMk/>
            <pc:sldMk cId="2921661656" sldId="318"/>
            <ac:picMk id="7" creationId="{9B573D67-A74B-C400-CA93-06CEFAED6FF2}"/>
          </ac:picMkLst>
        </pc:picChg>
      </pc:sldChg>
      <pc:sldChg chg="addSp modSp add mod">
        <pc:chgData name="wanda wibisono" userId="7688c47db560505e" providerId="LiveId" clId="{2AEF086F-E4E6-40F8-9200-1F3835F165B2}" dt="2022-11-23T03:27:40.104" v="232" actId="1035"/>
        <pc:sldMkLst>
          <pc:docMk/>
          <pc:sldMk cId="1363025185" sldId="319"/>
        </pc:sldMkLst>
        <pc:spChg chg="mod">
          <ac:chgData name="wanda wibisono" userId="7688c47db560505e" providerId="LiveId" clId="{2AEF086F-E4E6-40F8-9200-1F3835F165B2}" dt="2022-11-23T03:27:31.886" v="208"/>
          <ac:spMkLst>
            <pc:docMk/>
            <pc:sldMk cId="1363025185" sldId="319"/>
            <ac:spMk id="5" creationId="{8148F0FA-4363-3ED9-8635-29C660034CAC}"/>
          </ac:spMkLst>
        </pc:spChg>
        <pc:picChg chg="add mod">
          <ac:chgData name="wanda wibisono" userId="7688c47db560505e" providerId="LiveId" clId="{2AEF086F-E4E6-40F8-9200-1F3835F165B2}" dt="2022-11-23T03:27:40.104" v="232" actId="1035"/>
          <ac:picMkLst>
            <pc:docMk/>
            <pc:sldMk cId="1363025185" sldId="319"/>
            <ac:picMk id="2" creationId="{E3EF0496-D7B0-F601-74F3-2E1363207F1B}"/>
          </ac:picMkLst>
        </pc:picChg>
        <pc:picChg chg="add mod">
          <ac:chgData name="wanda wibisono" userId="7688c47db560505e" providerId="LiveId" clId="{2AEF086F-E4E6-40F8-9200-1F3835F165B2}" dt="2022-11-23T03:27:40.104" v="232" actId="1035"/>
          <ac:picMkLst>
            <pc:docMk/>
            <pc:sldMk cId="1363025185" sldId="319"/>
            <ac:picMk id="3" creationId="{174B3821-D065-C4BB-601D-8B18C69D0483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3113843303" sldId="319"/>
        </pc:sldMkLst>
      </pc:sldChg>
      <pc:sldMasterChg chg="modSldLayout">
        <pc:chgData name="wanda wibisono" userId="7688c47db560505e" providerId="LiveId" clId="{2AEF086F-E4E6-40F8-9200-1F3835F165B2}" dt="2022-11-23T03:16:06.166" v="84" actId="478"/>
        <pc:sldMasterMkLst>
          <pc:docMk/>
          <pc:sldMasterMk cId="2299449284" sldId="2147483648"/>
        </pc:sldMasterMkLst>
        <pc:sldLayoutChg chg="delSp mod">
          <pc:chgData name="wanda wibisono" userId="7688c47db560505e" providerId="LiveId" clId="{2AEF086F-E4E6-40F8-9200-1F3835F165B2}" dt="2022-11-23T03:16:06.166" v="84" actId="478"/>
          <pc:sldLayoutMkLst>
            <pc:docMk/>
            <pc:sldMasterMk cId="2299449284" sldId="2147483648"/>
            <pc:sldLayoutMk cId="3517686461" sldId="2147483650"/>
          </pc:sldLayoutMkLst>
          <pc:picChg chg="del">
            <ac:chgData name="wanda wibisono" userId="7688c47db560505e" providerId="LiveId" clId="{2AEF086F-E4E6-40F8-9200-1F3835F165B2}" dt="2022-11-23T03:16:06.166" v="84" actId="478"/>
            <ac:picMkLst>
              <pc:docMk/>
              <pc:sldMasterMk cId="2299449284" sldId="2147483648"/>
              <pc:sldLayoutMk cId="3517686461" sldId="2147483650"/>
              <ac:picMk id="5" creationId="{0337313D-1888-F805-4213-A1759B7EACB9}"/>
            </ac:picMkLst>
          </pc:picChg>
        </pc:sldLayoutChg>
      </pc:sldMasterChg>
    </pc:docChg>
  </pc:docChgLst>
  <pc:docChgLst>
    <pc:chgData name="wanda wibisono" userId="7688c47db560505e" providerId="LiveId" clId="{1E309D5E-3F0E-485A-882D-3EB370554D11}"/>
    <pc:docChg chg="undo custSel addSld delSld modSld">
      <pc:chgData name="wanda wibisono" userId="7688c47db560505e" providerId="LiveId" clId="{1E309D5E-3F0E-485A-882D-3EB370554D11}" dt="2022-11-22T08:10:57.945" v="463"/>
      <pc:docMkLst>
        <pc:docMk/>
      </pc:docMkLst>
      <pc:sldChg chg="addSp modSp mod">
        <pc:chgData name="wanda wibisono" userId="7688c47db560505e" providerId="LiveId" clId="{1E309D5E-3F0E-485A-882D-3EB370554D11}" dt="2022-11-22T04:36:41.886" v="17" actId="1038"/>
        <pc:sldMkLst>
          <pc:docMk/>
          <pc:sldMk cId="3966697125" sldId="257"/>
        </pc:sldMkLst>
        <pc:spChg chg="mod">
          <ac:chgData name="wanda wibisono" userId="7688c47db560505e" providerId="LiveId" clId="{1E309D5E-3F0E-485A-882D-3EB370554D11}" dt="2022-11-22T04:36:41.886" v="17" actId="1038"/>
          <ac:spMkLst>
            <pc:docMk/>
            <pc:sldMk cId="3966697125" sldId="257"/>
            <ac:spMk id="2" creationId="{93F3197A-80F2-BA84-61BB-9C82BD5BECD4}"/>
          </ac:spMkLst>
        </pc:spChg>
        <pc:picChg chg="add mod">
          <ac:chgData name="wanda wibisono" userId="7688c47db560505e" providerId="LiveId" clId="{1E309D5E-3F0E-485A-882D-3EB370554D11}" dt="2022-11-22T04:36:29.197" v="9" actId="1076"/>
          <ac:picMkLst>
            <pc:docMk/>
            <pc:sldMk cId="3966697125" sldId="257"/>
            <ac:picMk id="4" creationId="{47B0D436-C96B-46D5-5DA7-742C15CADB16}"/>
          </ac:picMkLst>
        </pc:picChg>
      </pc:sldChg>
      <pc:sldChg chg="addSp delSp modSp mod delAnim">
        <pc:chgData name="wanda wibisono" userId="7688c47db560505e" providerId="LiveId" clId="{1E309D5E-3F0E-485A-882D-3EB370554D11}" dt="2022-11-22T04:46:55.154" v="119" actId="1035"/>
        <pc:sldMkLst>
          <pc:docMk/>
          <pc:sldMk cId="950485698" sldId="274"/>
        </pc:sldMkLst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3" creationId="{64EA0E5B-296A-1B0F-BF92-C5590647CF92}"/>
          </ac:spMkLst>
        </pc:spChg>
        <pc:spChg chg="mod">
          <ac:chgData name="wanda wibisono" userId="7688c47db560505e" providerId="LiveId" clId="{1E309D5E-3F0E-485A-882D-3EB370554D11}" dt="2022-11-22T04:39:17.410" v="25" actId="20577"/>
          <ac:spMkLst>
            <pc:docMk/>
            <pc:sldMk cId="950485698" sldId="274"/>
            <ac:spMk id="5" creationId="{8148F0FA-4363-3ED9-8635-29C660034CAC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7" creationId="{03944C54-3B3D-F719-582F-5A6C4EC8E7EF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8" creationId="{EB96CBF6-F589-1DE5-5340-AD45E12A50AA}"/>
          </ac:spMkLst>
        </pc:spChg>
        <pc:spChg chg="add mod">
          <ac:chgData name="wanda wibisono" userId="7688c47db560505e" providerId="LiveId" clId="{1E309D5E-3F0E-485A-882D-3EB370554D11}" dt="2022-11-22T04:46:46.367" v="112" actId="1037"/>
          <ac:spMkLst>
            <pc:docMk/>
            <pc:sldMk cId="950485698" sldId="274"/>
            <ac:spMk id="9" creationId="{C9526112-D189-F905-8FA0-27781B237473}"/>
          </ac:spMkLst>
        </pc:spChg>
        <pc:spChg chg="add mod">
          <ac:chgData name="wanda wibisono" userId="7688c47db560505e" providerId="LiveId" clId="{1E309D5E-3F0E-485A-882D-3EB370554D11}" dt="2022-11-22T04:46:55.154" v="119" actId="1035"/>
          <ac:spMkLst>
            <pc:docMk/>
            <pc:sldMk cId="950485698" sldId="274"/>
            <ac:spMk id="10" creationId="{E33E3F9C-79CA-F692-0C2A-E4D88F44A3BA}"/>
          </ac:spMkLst>
        </pc:spChg>
        <pc:spChg chg="add mod">
          <ac:chgData name="wanda wibisono" userId="7688c47db560505e" providerId="LiveId" clId="{1E309D5E-3F0E-485A-882D-3EB370554D11}" dt="2022-11-22T04:45:25.229" v="104" actId="1036"/>
          <ac:spMkLst>
            <pc:docMk/>
            <pc:sldMk cId="950485698" sldId="274"/>
            <ac:spMk id="11" creationId="{576B4A1F-8435-844A-3985-0E7BCE09A9D1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2" creationId="{CEA5C074-A0F4-592E-C049-81F9D95DCFAA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4" creationId="{B6F177E6-4667-EBE2-031F-1D1450DAB5EB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16" creationId="{E1711D5C-8B17-358B-317E-1E048D286587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9" creationId="{00000000-0000-0000-0000-000000000000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0" creationId="{10CDAABC-6E29-B26A-1C40-9DDC849E2D18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1" creationId="{4C639938-A75C-9CF6-1BE5-07F8EA7FE848}"/>
          </ac:spMkLst>
        </pc:spChg>
        <pc:spChg chg="del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2" creationId="{FB604A1E-4A6A-D58A-83E8-60890B14236C}"/>
          </ac:spMkLst>
        </pc:spChg>
        <pc:spChg chg="del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3" creationId="{F8741902-7F95-4F56-6D82-E48952DF0F7A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0" creationId="{5FCDFE58-B5A8-4E49-473C-3CEE1D7C2ECD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4" creationId="{4FF0A64F-F1B1-5B88-72DE-D5A44BA69897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8" creationId="{8A1BE2B5-8CDA-8AD3-C0B1-E5DC7BC228E6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42" creationId="{E3BA116F-4E32-40DB-28CF-5AA099B4A300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4" creationId="{AF88AD4E-F64D-87C1-D7F2-CEF2EA123E7B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5" creationId="{6C03C1FD-DF3A-E5E9-5934-8510DBE8E445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6" creationId="{726A4421-4862-DBC6-52D7-72D7CCAB6C45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7" creationId="{62A1EA7C-00EE-8569-B084-A7BF6FC0F7F0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8" creationId="{A90ADDA0-2889-9B35-037E-C20F6C672C57}"/>
          </ac:spMkLst>
        </pc:spChg>
        <pc:spChg chg="add mod">
          <ac:chgData name="wanda wibisono" userId="7688c47db560505e" providerId="LiveId" clId="{1E309D5E-3F0E-485A-882D-3EB370554D11}" dt="2022-11-22T04:45:25.229" v="104" actId="1036"/>
          <ac:spMkLst>
            <pc:docMk/>
            <pc:sldMk cId="950485698" sldId="274"/>
            <ac:spMk id="49" creationId="{58AAEEFD-AC37-6132-8CE0-5DABBB08054E}"/>
          </ac:spMkLst>
        </pc:spChg>
        <pc:spChg chg="add mod">
          <ac:chgData name="wanda wibisono" userId="7688c47db560505e" providerId="LiveId" clId="{1E309D5E-3F0E-485A-882D-3EB370554D11}" dt="2022-11-22T04:45:30.476" v="106" actId="14100"/>
          <ac:spMkLst>
            <pc:docMk/>
            <pc:sldMk cId="950485698" sldId="274"/>
            <ac:spMk id="50" creationId="{B199418F-9BE5-3509-2C1C-C8E3CD99C9C8}"/>
          </ac:spMkLst>
        </pc:spChg>
        <pc:spChg chg="add mod">
          <ac:chgData name="wanda wibisono" userId="7688c47db560505e" providerId="LiveId" clId="{1E309D5E-3F0E-485A-882D-3EB370554D11}" dt="2022-11-22T04:46:55.154" v="119" actId="1035"/>
          <ac:spMkLst>
            <pc:docMk/>
            <pc:sldMk cId="950485698" sldId="274"/>
            <ac:spMk id="51" creationId="{49458543-0E24-9894-95E4-427BE5493126}"/>
          </ac:spMkLst>
        </pc:spChg>
        <pc:spChg chg="add mod">
          <ac:chgData name="wanda wibisono" userId="7688c47db560505e" providerId="LiveId" clId="{1E309D5E-3F0E-485A-882D-3EB370554D11}" dt="2022-11-22T04:46:46.367" v="112" actId="1037"/>
          <ac:spMkLst>
            <pc:docMk/>
            <pc:sldMk cId="950485698" sldId="274"/>
            <ac:spMk id="52" creationId="{B8E4EA77-D06E-0609-2708-3F3E82299D08}"/>
          </ac:spMkLst>
        </pc:spChg>
        <pc:spChg chg="add del mod">
          <ac:chgData name="wanda wibisono" userId="7688c47db560505e" providerId="LiveId" clId="{1E309D5E-3F0E-485A-882D-3EB370554D11}" dt="2022-11-22T04:44:56.628" v="94" actId="478"/>
          <ac:spMkLst>
            <pc:docMk/>
            <pc:sldMk cId="950485698" sldId="274"/>
            <ac:spMk id="53" creationId="{909864DB-5272-E8BC-D328-8E90F90EB5D4}"/>
          </ac:spMkLst>
        </pc:spChg>
        <pc:spChg chg="add mod">
          <ac:chgData name="wanda wibisono" userId="7688c47db560505e" providerId="LiveId" clId="{1E309D5E-3F0E-485A-882D-3EB370554D11}" dt="2022-11-22T04:40:15.146" v="53" actId="1076"/>
          <ac:spMkLst>
            <pc:docMk/>
            <pc:sldMk cId="950485698" sldId="274"/>
            <ac:spMk id="54" creationId="{3079C477-D590-9538-B1DF-D8B4542BFAC6}"/>
          </ac:spMkLst>
        </pc:spChg>
        <pc:spChg chg="add mod">
          <ac:chgData name="wanda wibisono" userId="7688c47db560505e" providerId="LiveId" clId="{1E309D5E-3F0E-485A-882D-3EB370554D11}" dt="2022-11-22T04:45:38.493" v="109" actId="1035"/>
          <ac:spMkLst>
            <pc:docMk/>
            <pc:sldMk cId="950485698" sldId="274"/>
            <ac:spMk id="55" creationId="{6AB9C7E3-4374-18E6-52AE-9139A40DCD92}"/>
          </ac:spMkLst>
        </pc:spChg>
        <pc:spChg chg="add del mod">
          <ac:chgData name="wanda wibisono" userId="7688c47db560505e" providerId="LiveId" clId="{1E309D5E-3F0E-485A-882D-3EB370554D11}" dt="2022-11-22T04:44:22.105" v="78"/>
          <ac:spMkLst>
            <pc:docMk/>
            <pc:sldMk cId="950485698" sldId="274"/>
            <ac:spMk id="56" creationId="{40A6DF80-04A8-39EC-FBE2-2E87A5BA28B0}"/>
          </ac:spMkLst>
        </pc:spChg>
        <pc:spChg chg="add del mod">
          <ac:chgData name="wanda wibisono" userId="7688c47db560505e" providerId="LiveId" clId="{1E309D5E-3F0E-485A-882D-3EB370554D11}" dt="2022-11-22T04:44:33.452" v="80"/>
          <ac:spMkLst>
            <pc:docMk/>
            <pc:sldMk cId="950485698" sldId="274"/>
            <ac:spMk id="57" creationId="{477406F4-FCCF-CB2F-F9B7-9B503829902E}"/>
          </ac:spMkLst>
        </pc:spChg>
        <pc:spChg chg="add mod">
          <ac:chgData name="wanda wibisono" userId="7688c47db560505e" providerId="LiveId" clId="{1E309D5E-3F0E-485A-882D-3EB370554D11}" dt="2022-11-22T04:45:07.640" v="95" actId="1076"/>
          <ac:spMkLst>
            <pc:docMk/>
            <pc:sldMk cId="950485698" sldId="274"/>
            <ac:spMk id="58" creationId="{FB6E27CB-BBF7-62EA-815B-C7B18F2B6E74}"/>
          </ac:spMkLst>
        </pc:s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13" creationId="{9DD78AC7-A825-2A3C-B215-B766C20EEF6E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18" creationId="{383F440F-7BCA-D7EA-4F58-D0DD6274E187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32" creationId="{96DEA267-E65B-243F-A683-23AC9CCC8895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36" creationId="{E25AE16E-E987-93F6-3781-F294035B7355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40" creationId="{74077331-7AE8-1A7F-B53D-6FCB970CEBF9}"/>
          </ac:grpSpMkLst>
        </pc:grpChg>
        <pc:picChg chg="del mod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6" creationId="{ECA3D94D-C221-629E-9FC9-F3A46E1D461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15" creationId="{05079BFE-76EA-7F82-D1F2-D8301EFCA7FB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17" creationId="{90B18DDF-3847-1345-EE06-6CEA10A2A587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4" creationId="{B9367B8A-1B6E-D2C1-5A50-23CA4373D8FD}"/>
          </ac:picMkLst>
        </pc:picChg>
        <pc:picChg chg="del">
          <ac:chgData name="wanda wibisono" userId="7688c47db560505e" providerId="LiveId" clId="{1E309D5E-3F0E-485A-882D-3EB370554D11}" dt="2022-11-22T04:39:36.253" v="28" actId="478"/>
          <ac:picMkLst>
            <pc:docMk/>
            <pc:sldMk cId="950485698" sldId="274"/>
            <ac:picMk id="25" creationId="{C6B043C3-B26D-E6C9-335F-A8484FE5E7FB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6" creationId="{9EE9CF6C-A06A-3443-A22D-C9BBE7159DE6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7" creationId="{9E5BCC55-85D4-026B-7471-69FBEB9AAAB4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8" creationId="{C9EC83DE-507F-145E-52EE-F0E49F9E26C8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29" creationId="{2AC70DAC-D12A-B123-A873-228A0B44FDA9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1" creationId="{D31326B1-059B-BB9E-CC2E-5991DA248C52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3" creationId="{DB9A4524-7879-45DC-27BB-F5C84646A72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5" creationId="{5D4227EA-08F4-AFA6-DFA5-B47AC090CF6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7" creationId="{CE141BA9-02F5-6C97-5ECA-88E1FCAF6D1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9" creationId="{2B5C3F2A-459B-4DE4-8EE1-328BA89E0E61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41" creationId="{98AE143C-9054-1F6E-D682-C7CBD5AD05EF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43" creationId="{748E6D5E-A43E-895B-2810-9E035E98E541}"/>
          </ac:picMkLst>
        </pc:picChg>
      </pc:sldChg>
      <pc:sldChg chg="del">
        <pc:chgData name="wanda wibisono" userId="7688c47db560505e" providerId="LiveId" clId="{1E309D5E-3F0E-485A-882D-3EB370554D11}" dt="2022-11-22T04:48:03.708" v="121" actId="47"/>
        <pc:sldMkLst>
          <pc:docMk/>
          <pc:sldMk cId="4034604247" sldId="302"/>
        </pc:sldMkLst>
      </pc:sldChg>
      <pc:sldChg chg="del">
        <pc:chgData name="wanda wibisono" userId="7688c47db560505e" providerId="LiveId" clId="{1E309D5E-3F0E-485A-882D-3EB370554D11}" dt="2022-11-22T04:48:14.291" v="125" actId="47"/>
        <pc:sldMkLst>
          <pc:docMk/>
          <pc:sldMk cId="1874264831" sldId="305"/>
        </pc:sldMkLst>
      </pc:sldChg>
      <pc:sldChg chg="del">
        <pc:chgData name="wanda wibisono" userId="7688c47db560505e" providerId="LiveId" clId="{1E309D5E-3F0E-485A-882D-3EB370554D11}" dt="2022-11-22T04:48:01.400" v="120" actId="47"/>
        <pc:sldMkLst>
          <pc:docMk/>
          <pc:sldMk cId="1368049782" sldId="306"/>
        </pc:sldMkLst>
      </pc:sldChg>
      <pc:sldChg chg="del">
        <pc:chgData name="wanda wibisono" userId="7688c47db560505e" providerId="LiveId" clId="{1E309D5E-3F0E-485A-882D-3EB370554D11}" dt="2022-11-22T04:38:58.013" v="18" actId="47"/>
        <pc:sldMkLst>
          <pc:docMk/>
          <pc:sldMk cId="2323258126" sldId="307"/>
        </pc:sldMkLst>
      </pc:sldChg>
      <pc:sldChg chg="addSp delSp modSp mod">
        <pc:chgData name="wanda wibisono" userId="7688c47db560505e" providerId="LiveId" clId="{1E309D5E-3F0E-485A-882D-3EB370554D11}" dt="2022-11-22T04:49:19.188" v="156" actId="207"/>
        <pc:sldMkLst>
          <pc:docMk/>
          <pc:sldMk cId="1526918007" sldId="308"/>
        </pc:sldMkLst>
        <pc:spChg chg="add mod">
          <ac:chgData name="wanda wibisono" userId="7688c47db560505e" providerId="LiveId" clId="{1E309D5E-3F0E-485A-882D-3EB370554D11}" dt="2022-11-22T04:49:19.188" v="156" actId="207"/>
          <ac:spMkLst>
            <pc:docMk/>
            <pc:sldMk cId="1526918007" sldId="308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48:33.712" v="132" actId="20577"/>
          <ac:spMkLst>
            <pc:docMk/>
            <pc:sldMk cId="1526918007" sldId="308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4:48:59.004" v="154" actId="1038"/>
          <ac:spMkLst>
            <pc:docMk/>
            <pc:sldMk cId="1526918007" sldId="308"/>
            <ac:spMk id="7" creationId="{E41131BA-16CE-E63B-E2C4-82EE0BED63A2}"/>
          </ac:spMkLst>
        </pc:spChg>
        <pc:picChg chg="del">
          <ac:chgData name="wanda wibisono" userId="7688c47db560505e" providerId="LiveId" clId="{1E309D5E-3F0E-485A-882D-3EB370554D11}" dt="2022-11-22T04:48:43.461" v="133" actId="478"/>
          <ac:picMkLst>
            <pc:docMk/>
            <pc:sldMk cId="1526918007" sldId="308"/>
            <ac:picMk id="3" creationId="{FE0C83BC-77C5-9406-FB16-A908C1769F23}"/>
          </ac:picMkLst>
        </pc:picChg>
        <pc:picChg chg="add mod">
          <ac:chgData name="wanda wibisono" userId="7688c47db560505e" providerId="LiveId" clId="{1E309D5E-3F0E-485A-882D-3EB370554D11}" dt="2022-11-22T04:48:49.332" v="134"/>
          <ac:picMkLst>
            <pc:docMk/>
            <pc:sldMk cId="1526918007" sldId="308"/>
            <ac:picMk id="6" creationId="{AE7B9CDD-1E8D-C5F6-42ED-9CF542685354}"/>
          </ac:picMkLst>
        </pc:picChg>
      </pc:sldChg>
      <pc:sldChg chg="addSp delSp modSp add mod">
        <pc:chgData name="wanda wibisono" userId="7688c47db560505e" providerId="LiveId" clId="{1E309D5E-3F0E-485A-882D-3EB370554D11}" dt="2022-11-22T04:50:34.018" v="181" actId="1038"/>
        <pc:sldMkLst>
          <pc:docMk/>
          <pc:sldMk cId="737997982" sldId="309"/>
        </pc:sldMkLst>
        <pc:spChg chg="del">
          <ac:chgData name="wanda wibisono" userId="7688c47db560505e" providerId="LiveId" clId="{1E309D5E-3F0E-485A-882D-3EB370554D11}" dt="2022-11-22T04:50:04.548" v="165" actId="478"/>
          <ac:spMkLst>
            <pc:docMk/>
            <pc:sldMk cId="737997982" sldId="309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49:50.040" v="161" actId="14100"/>
          <ac:spMkLst>
            <pc:docMk/>
            <pc:sldMk cId="737997982" sldId="309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0:03.069" v="164" actId="478"/>
          <ac:spMkLst>
            <pc:docMk/>
            <pc:sldMk cId="737997982" sldId="309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9" creationId="{7C687410-E4F0-CEA4-15B0-D59DD9A4207B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3" creationId="{3FE8FF17-6305-1FEC-3EEC-C6D57D3A8D1E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6" creationId="{82BF59FF-E1DA-3DC9-DD74-1E4838BAD766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9" creationId="{EB02BC87-D450-5C78-DB00-94F8F8E569DE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22" creationId="{A5DEE683-5F59-3F87-4C31-BA4590549A46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25" creationId="{359D9BA3-583A-313A-49D8-AE0FF5032600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7" creationId="{CA85CBAA-A4E8-361F-3382-32180E86880C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8" creationId="{2F317D4B-0F0C-9A62-ACEB-21EBC3C31A96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9" creationId="{A2151DB6-1128-F2BA-B271-F07E7EB7ED6F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0" creationId="{3ADAC6DC-3941-90CD-0A06-FE21CA4BF3D7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1" creationId="{B79BC7D5-037F-E743-2ACF-871A000012B3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2" creationId="{65C68EF9-B895-7F69-6283-5908393E324C}"/>
          </ac:spMkLst>
        </pc:s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8" creationId="{46073704-2F9E-14E0-E09F-6FC514E4FC2F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1" creationId="{6B716136-FB52-9FC4-73E3-B65FA04F50AA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5" creationId="{D7F42BB9-9DC1-719C-2525-DC0F687FE193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8" creationId="{66C8662E-1BF5-65A6-64A7-FDAE30108FF0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21" creationId="{90CEAB34-725C-08CB-C834-11B8C363001D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24" creationId="{B66A845A-5DE2-0F65-A4D2-54A3225EDA2A}"/>
          </ac:grpSpMkLst>
        </pc:grpChg>
        <pc:picChg chg="add mod">
          <ac:chgData name="wanda wibisono" userId="7688c47db560505e" providerId="LiveId" clId="{1E309D5E-3F0E-485A-882D-3EB370554D11}" dt="2022-11-22T04:50:34.018" v="181" actId="1038"/>
          <ac:picMkLst>
            <pc:docMk/>
            <pc:sldMk cId="737997982" sldId="309"/>
            <ac:picMk id="3" creationId="{20C2A503-B85A-5455-B29E-AFCE69C70185}"/>
          </ac:picMkLst>
        </pc:picChg>
        <pc:picChg chg="del">
          <ac:chgData name="wanda wibisono" userId="7688c47db560505e" providerId="LiveId" clId="{1E309D5E-3F0E-485A-882D-3EB370554D11}" dt="2022-11-22T04:50:01.013" v="163" actId="478"/>
          <ac:picMkLst>
            <pc:docMk/>
            <pc:sldMk cId="737997982" sldId="309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0" creationId="{9E2B1215-5202-8CFF-C731-DAC39CC76B83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4" creationId="{1FCF08A6-E4A3-D948-73C2-10DA1714ED54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7" creationId="{15E4F68D-C567-EC9F-E04B-8CD15E1F1F3E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0" creationId="{E2C606A4-C868-B457-205C-87C79E47D6E3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3" creationId="{AA6A8D67-1986-2468-5886-85A1BED3E0C5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6" creationId="{1EA1B277-7181-7CEA-0556-692DE6D4BDC0}"/>
          </ac:picMkLst>
        </pc:picChg>
      </pc:sldChg>
      <pc:sldChg chg="del">
        <pc:chgData name="wanda wibisono" userId="7688c47db560505e" providerId="LiveId" clId="{1E309D5E-3F0E-485A-882D-3EB370554D11}" dt="2022-11-22T04:48:18.168" v="126" actId="47"/>
        <pc:sldMkLst>
          <pc:docMk/>
          <pc:sldMk cId="1693771698" sldId="309"/>
        </pc:sldMkLst>
      </pc:sldChg>
      <pc:sldChg chg="addSp delSp modSp add mod">
        <pc:chgData name="wanda wibisono" userId="7688c47db560505e" providerId="LiveId" clId="{1E309D5E-3F0E-485A-882D-3EB370554D11}" dt="2022-11-22T04:53:56.387" v="230" actId="207"/>
        <pc:sldMkLst>
          <pc:docMk/>
          <pc:sldMk cId="1500979940" sldId="310"/>
        </pc:sldMkLst>
        <pc:spChg chg="del">
          <ac:chgData name="wanda wibisono" userId="7688c47db560505e" providerId="LiveId" clId="{1E309D5E-3F0E-485A-882D-3EB370554D11}" dt="2022-11-22T04:52:30.025" v="195" actId="478"/>
          <ac:spMkLst>
            <pc:docMk/>
            <pc:sldMk cId="1500979940" sldId="310"/>
            <ac:spMk id="2" creationId="{4B61F460-2174-EE3E-8993-A1AEDEE3A87E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3" creationId="{9B60051E-D754-484C-53E5-88742A5DCE14}"/>
          </ac:spMkLst>
        </pc:spChg>
        <pc:spChg chg="mod">
          <ac:chgData name="wanda wibisono" userId="7688c47db560505e" providerId="LiveId" clId="{1E309D5E-3F0E-485A-882D-3EB370554D11}" dt="2022-11-22T04:52:21.833" v="194" actId="120"/>
          <ac:spMkLst>
            <pc:docMk/>
            <pc:sldMk cId="1500979940" sldId="310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2:30.025" v="195" actId="478"/>
          <ac:spMkLst>
            <pc:docMk/>
            <pc:sldMk cId="1500979940" sldId="310"/>
            <ac:spMk id="7" creationId="{E41131BA-16CE-E63B-E2C4-82EE0BED63A2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8" creationId="{4FDAA2D6-C2C7-2110-A513-448A6839B54D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9" creationId="{E742F89E-9025-93DB-8FD3-C33DC76E23C1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0" creationId="{12F418F7-6192-D35C-8877-6E082A4A7314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1" creationId="{D85088FD-90B8-7EE4-FD75-4944E44CE6DF}"/>
          </ac:spMkLst>
        </pc:spChg>
        <pc:spChg chg="add mod">
          <ac:chgData name="wanda wibisono" userId="7688c47db560505e" providerId="LiveId" clId="{1E309D5E-3F0E-485A-882D-3EB370554D11}" dt="2022-11-22T04:53:06.561" v="202" actId="1076"/>
          <ac:spMkLst>
            <pc:docMk/>
            <pc:sldMk cId="1500979940" sldId="310"/>
            <ac:spMk id="13" creationId="{EA9BF220-FD6A-02F4-9221-B9415A1DBDCC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4" creationId="{B4185D58-3CDA-1205-D949-86E6A4CED376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5" creationId="{15271F8B-5A58-E1FE-90CB-1A08BA954DED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6" creationId="{D5B60808-543E-BA88-3875-2326882BADE0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7" creationId="{10CE24D1-B1AF-F331-D202-346914AA7A12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8" creationId="{3BFFF418-EE2D-E449-CD35-A17D3F46722F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9" creationId="{BB966F7B-A948-24EF-D87A-3EFAE4C429E5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0" creationId="{4E1F436B-7F78-160B-C3F5-7C20AF73479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1" creationId="{14832A88-EEE9-16AC-BE7D-73961CCFDA06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2" creationId="{7B33AF86-225C-5AE9-39C8-7900F800CB2E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3" creationId="{6CAB2FB1-ED73-7FB6-7E4D-597C978149F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4" creationId="{DEBFFC89-8A6D-FBDD-7345-5567702E1CB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5" creationId="{B5C6D217-0FA5-6050-1296-430E34E67C57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6" creationId="{003C2C3B-8BDE-9CD8-9DB9-B165AB373DD4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7" creationId="{156285F8-A249-929D-AA05-14542AE3EDF9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8" creationId="{4B014385-FCD2-355B-8F9A-E5A942A5864D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9" creationId="{BB48D68D-9260-FEDE-F61E-E2B35DE09BAC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30" creationId="{39BFA3DE-C96B-C346-D518-8B73EFDD4B6A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31" creationId="{0364DF06-C031-E3A0-4019-555427C83A39}"/>
          </ac:spMkLst>
        </pc:spChg>
        <pc:spChg chg="add mod ord">
          <ac:chgData name="wanda wibisono" userId="7688c47db560505e" providerId="LiveId" clId="{1E309D5E-3F0E-485A-882D-3EB370554D11}" dt="2022-11-22T04:53:09.515" v="204" actId="1076"/>
          <ac:spMkLst>
            <pc:docMk/>
            <pc:sldMk cId="1500979940" sldId="310"/>
            <ac:spMk id="33" creationId="{B51E8C97-1C9F-764B-31D7-54227F165602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4" creationId="{F0A43BCD-2A28-57A6-E4F0-6140580FC264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5" creationId="{C5454810-DBF8-AC57-0B22-D6A77B36514F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6" creationId="{CAB5326A-0B45-CF87-AEAC-366C81DC35BA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7" creationId="{EF0CE50F-8DD4-CE22-8E64-A51346BCD4D2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8" creationId="{E3F87BAF-FA59-0A6A-809E-59DA5FE2EB0C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9" creationId="{097D0A9A-7A02-1E0A-85EF-D50EB643C722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0" creationId="{D3A3985A-35C7-FC04-BACE-BC93BF9C4917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1" creationId="{102F11B7-D90F-EFEB-042A-8034DF0C5476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2" creationId="{932C9AE3-01D8-14CC-3651-975E60F1EF4F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3" creationId="{AEC82549-055D-9344-155E-8621B0335165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4" creationId="{A2B7FBB6-BBBC-4BD0-8982-A89350685F0B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5" creationId="{F90F6830-DA39-F05A-51E4-7125E950652F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6" creationId="{E1AB1DCD-0AC8-102D-41B2-52BA1094A987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7" creationId="{184A03A5-54A9-C373-9388-A58580C34990}"/>
          </ac:spMkLst>
        </pc:spChg>
        <pc:picChg chg="del">
          <ac:chgData name="wanda wibisono" userId="7688c47db560505e" providerId="LiveId" clId="{1E309D5E-3F0E-485A-882D-3EB370554D11}" dt="2022-11-22T04:52:30.025" v="195" actId="478"/>
          <ac:picMkLst>
            <pc:docMk/>
            <pc:sldMk cId="1500979940" sldId="310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2:46.556" v="196"/>
          <ac:picMkLst>
            <pc:docMk/>
            <pc:sldMk cId="1500979940" sldId="310"/>
            <ac:picMk id="32" creationId="{9007BE22-0B76-49B6-3901-C6E051B74F79}"/>
          </ac:picMkLst>
        </pc:picChg>
      </pc:sldChg>
      <pc:sldChg chg="del">
        <pc:chgData name="wanda wibisono" userId="7688c47db560505e" providerId="LiveId" clId="{1E309D5E-3F0E-485A-882D-3EB370554D11}" dt="2022-11-22T04:48:11.371" v="124" actId="47"/>
        <pc:sldMkLst>
          <pc:docMk/>
          <pc:sldMk cId="3478926818" sldId="310"/>
        </pc:sldMkLst>
      </pc:sldChg>
      <pc:sldChg chg="del">
        <pc:chgData name="wanda wibisono" userId="7688c47db560505e" providerId="LiveId" clId="{1E309D5E-3F0E-485A-882D-3EB370554D11}" dt="2022-11-22T04:48:10.476" v="123" actId="47"/>
        <pc:sldMkLst>
          <pc:docMk/>
          <pc:sldMk cId="1331333951" sldId="311"/>
        </pc:sldMkLst>
      </pc:sldChg>
      <pc:sldChg chg="addSp delSp modSp add mod">
        <pc:chgData name="wanda wibisono" userId="7688c47db560505e" providerId="LiveId" clId="{1E309D5E-3F0E-485A-882D-3EB370554D11}" dt="2022-11-22T04:55:19.334" v="240"/>
        <pc:sldMkLst>
          <pc:docMk/>
          <pc:sldMk cId="1724590240" sldId="311"/>
        </pc:sldMkLst>
        <pc:spChg chg="del">
          <ac:chgData name="wanda wibisono" userId="7688c47db560505e" providerId="LiveId" clId="{1E309D5E-3F0E-485A-882D-3EB370554D11}" dt="2022-11-22T04:54:52.451" v="237" actId="478"/>
          <ac:spMkLst>
            <pc:docMk/>
            <pc:sldMk cId="1724590240" sldId="311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4:47.160" v="235" actId="20577"/>
          <ac:spMkLst>
            <pc:docMk/>
            <pc:sldMk cId="1724590240" sldId="311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4:52.451" v="237" actId="478"/>
          <ac:spMkLst>
            <pc:docMk/>
            <pc:sldMk cId="1724590240" sldId="311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4:56.864" v="238"/>
          <ac:spMkLst>
            <pc:docMk/>
            <pc:sldMk cId="1724590240" sldId="311"/>
            <ac:spMk id="11" creationId="{7428E6D4-7A16-97DA-DB4B-988363B20C4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1" creationId="{807F3EA0-CB8C-9C1D-278C-5AD29A9D86D0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2" creationId="{AA34EDE1-3588-000D-E163-9D5C12723398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3" creationId="{ACB8C659-787D-BE82-FE92-2B2B04804738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4" creationId="{BAE69F92-4EB3-6A96-2702-6D85B16C810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5" creationId="{7DA42AEF-BA2E-1AB2-B27F-DD5D36EF924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6" creationId="{35BA801F-E168-2D02-A6C5-8E2DD798AF01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7" creationId="{18AA923E-E50C-A5E2-3C30-24EB63C20DDB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8" creationId="{CB948B0C-9B94-8B0C-B7C4-A8ED42B4578D}"/>
          </ac:spMkLst>
        </pc:spChg>
        <pc:grpChg chg="add mod">
          <ac:chgData name="wanda wibisono" userId="7688c47db560505e" providerId="LiveId" clId="{1E309D5E-3F0E-485A-882D-3EB370554D11}" dt="2022-11-22T04:54:56.864" v="238"/>
          <ac:grpSpMkLst>
            <pc:docMk/>
            <pc:sldMk cId="1724590240" sldId="311"/>
            <ac:grpSpMk id="3" creationId="{E5CBCBDD-DE0C-90CD-6029-6D5A25FC490D}"/>
          </ac:grpSpMkLst>
        </pc:grpChg>
        <pc:grpChg chg="mod">
          <ac:chgData name="wanda wibisono" userId="7688c47db560505e" providerId="LiveId" clId="{1E309D5E-3F0E-485A-882D-3EB370554D11}" dt="2022-11-22T04:54:56.864" v="238"/>
          <ac:grpSpMkLst>
            <pc:docMk/>
            <pc:sldMk cId="1724590240" sldId="311"/>
            <ac:grpSpMk id="8" creationId="{640FD191-0CB7-9E6B-DB29-802961EFE243}"/>
          </ac:grpSpMkLst>
        </pc:grpChg>
        <pc:picChg chg="del">
          <ac:chgData name="wanda wibisono" userId="7688c47db560505e" providerId="LiveId" clId="{1E309D5E-3F0E-485A-882D-3EB370554D11}" dt="2022-11-22T04:54:50.235" v="236" actId="478"/>
          <ac:picMkLst>
            <pc:docMk/>
            <pc:sldMk cId="1724590240" sldId="311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4:56.864" v="238"/>
          <ac:picMkLst>
            <pc:docMk/>
            <pc:sldMk cId="1724590240" sldId="311"/>
            <ac:picMk id="9" creationId="{2EC01AD4-8C9B-9576-9175-0BECFE27C7DA}"/>
          </ac:picMkLst>
        </pc:picChg>
        <pc:picChg chg="mod">
          <ac:chgData name="wanda wibisono" userId="7688c47db560505e" providerId="LiveId" clId="{1E309D5E-3F0E-485A-882D-3EB370554D11}" dt="2022-11-22T04:54:56.864" v="238"/>
          <ac:picMkLst>
            <pc:docMk/>
            <pc:sldMk cId="1724590240" sldId="311"/>
            <ac:picMk id="10" creationId="{A1E87ED5-FDC5-A5FA-F520-04A758A0BFEF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3" creationId="{20556561-B8D0-432E-F471-C7C5FD07A5E7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4" creationId="{A26AAA60-5654-C3D0-C006-43FDC368E8C6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5" creationId="{000B3AA4-5DF5-3574-DB03-5A855EA60F32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6" creationId="{EA660570-144C-9E47-3D98-F7F329285055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7" creationId="{A9B74931-5736-7E9F-77A3-A514CE6B127D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8" creationId="{33037D86-7B84-BB1A-07E7-729EDDA9551A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9" creationId="{E3594241-D840-EE3D-14AC-17FDDD675B10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20" creationId="{419C73CE-91B6-2B7C-1E59-ED7B106D7640}"/>
          </ac:picMkLst>
        </pc:picChg>
      </pc:sldChg>
      <pc:sldChg chg="addSp delSp modSp add mod">
        <pc:chgData name="wanda wibisono" userId="7688c47db560505e" providerId="LiveId" clId="{1E309D5E-3F0E-485A-882D-3EB370554D11}" dt="2022-11-22T04:56:31.829" v="276" actId="1038"/>
        <pc:sldMkLst>
          <pc:docMk/>
          <pc:sldMk cId="1709256741" sldId="312"/>
        </pc:sldMkLst>
        <pc:spChg chg="del">
          <ac:chgData name="wanda wibisono" userId="7688c47db560505e" providerId="LiveId" clId="{1E309D5E-3F0E-485A-882D-3EB370554D11}" dt="2022-11-22T04:56:03.904" v="242" actId="478"/>
          <ac:spMkLst>
            <pc:docMk/>
            <pc:sldMk cId="1709256741" sldId="312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6:15.483" v="246" actId="20577"/>
          <ac:spMkLst>
            <pc:docMk/>
            <pc:sldMk cId="1709256741" sldId="312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6:03.904" v="242" actId="478"/>
          <ac:spMkLst>
            <pc:docMk/>
            <pc:sldMk cId="1709256741" sldId="312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8" creationId="{B85C56A2-A00C-AB79-1EE2-C661554BC1D7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9" creationId="{B1B7BE4C-5F68-5DE3-3368-969276D788CC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3" creationId="{8FC0F754-D8E9-F99E-B9FF-D29D241B6C25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4" creationId="{8A54EAA4-0F7D-53F8-30D5-829CEAD6C27B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5" creationId="{3096DB4F-6062-049F-BAE2-A0E6CD23C264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6" creationId="{9D26F30F-B277-3833-2830-7FD5AF3729A8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18" creationId="{B00C5D39-673A-BCBF-F402-12C10E9DEA85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21" creationId="{7E39D17C-1ED9-56B5-130C-416E79E48FB0}"/>
          </ac:spMkLst>
        </pc:s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3" creationId="{17283933-CFD1-14CE-9F02-4FAB5E899F18}"/>
          </ac:grpSpMkLst>
        </pc:gr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17" creationId="{3D5A137D-A98F-1C58-A914-231BE91892EE}"/>
          </ac:grpSpMkLst>
        </pc:gr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20" creationId="{10B0ED2E-2366-EE5D-A454-BFB9665624B5}"/>
          </ac:grpSpMkLst>
        </pc:grpChg>
        <pc:picChg chg="del">
          <ac:chgData name="wanda wibisono" userId="7688c47db560505e" providerId="LiveId" clId="{1E309D5E-3F0E-485A-882D-3EB370554D11}" dt="2022-11-22T04:56:03.904" v="242" actId="478"/>
          <ac:picMkLst>
            <pc:docMk/>
            <pc:sldMk cId="1709256741" sldId="312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0" creationId="{277BCB15-32AA-D50A-7601-C650A54BD195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1" creationId="{1B98417F-21FB-8A25-EE32-49E66AC1E00F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9" creationId="{19FE00B7-9444-F42F-D4C4-F54B442B6DDD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22" creationId="{694CA059-F1C9-2CB9-8C06-FA091EE9DA35}"/>
          </ac:picMkLst>
        </pc:picChg>
      </pc:sldChg>
      <pc:sldChg chg="del">
        <pc:chgData name="wanda wibisono" userId="7688c47db560505e" providerId="LiveId" clId="{1E309D5E-3F0E-485A-882D-3EB370554D11}" dt="2022-11-22T04:48:09.471" v="122" actId="47"/>
        <pc:sldMkLst>
          <pc:docMk/>
          <pc:sldMk cId="3378621856" sldId="312"/>
        </pc:sldMkLst>
      </pc:sldChg>
      <pc:sldChg chg="addSp delSp modSp add mod">
        <pc:chgData name="wanda wibisono" userId="7688c47db560505e" providerId="LiveId" clId="{1E309D5E-3F0E-485A-882D-3EB370554D11}" dt="2022-11-22T04:57:41.912" v="302" actId="1037"/>
        <pc:sldMkLst>
          <pc:docMk/>
          <pc:sldMk cId="1581083072" sldId="313"/>
        </pc:sldMkLst>
        <pc:spChg chg="del">
          <ac:chgData name="wanda wibisono" userId="7688c47db560505e" providerId="LiveId" clId="{1E309D5E-3F0E-485A-882D-3EB370554D11}" dt="2022-11-22T04:57:07.361" v="282" actId="478"/>
          <ac:spMkLst>
            <pc:docMk/>
            <pc:sldMk cId="1581083072" sldId="313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7:01.074" v="281" actId="20577"/>
          <ac:spMkLst>
            <pc:docMk/>
            <pc:sldMk cId="1581083072" sldId="313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7:07.361" v="282" actId="478"/>
          <ac:spMkLst>
            <pc:docMk/>
            <pc:sldMk cId="1581083072" sldId="313"/>
            <ac:spMk id="7" creationId="{E41131BA-16CE-E63B-E2C4-82EE0BED63A2}"/>
          </ac:spMkLst>
        </pc:sp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3" creationId="{52B92920-5A33-94D7-E493-FDACBE6F167F}"/>
          </ac:picMkLst>
        </pc:picChg>
        <pc:picChg chg="del">
          <ac:chgData name="wanda wibisono" userId="7688c47db560505e" providerId="LiveId" clId="{1E309D5E-3F0E-485A-882D-3EB370554D11}" dt="2022-11-22T04:57:07.361" v="282" actId="478"/>
          <ac:picMkLst>
            <pc:docMk/>
            <pc:sldMk cId="1581083072" sldId="313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8" creationId="{7F2CBBBF-A16C-95CE-047B-899C4721DE9F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9" creationId="{2FAB0CC9-A27F-C596-7162-7A0404D8A49A}"/>
          </ac:picMkLst>
        </pc:picChg>
        <pc:picChg chg="add mod">
          <ac:chgData name="wanda wibisono" userId="7688c47db560505e" providerId="LiveId" clId="{1E309D5E-3F0E-485A-882D-3EB370554D11}" dt="2022-11-22T04:57:41.912" v="302" actId="1037"/>
          <ac:picMkLst>
            <pc:docMk/>
            <pc:sldMk cId="1581083072" sldId="313"/>
            <ac:picMk id="10" creationId="{0DB757EA-F7E4-B3DF-9C04-5E932DDEB4AD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1" creationId="{16378B1C-399A-8F18-5DF3-8C6DFD054A6B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3" creationId="{93DA0FDB-EEC7-E2F9-3FD2-82D117691002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4" creationId="{B293CAA5-04D0-E278-1B4F-558071B9E3EB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5" creationId="{D4E0CAC7-A7F9-9D0C-4A23-7EE95A15D894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6" creationId="{D0953760-8BDB-27F6-BC9A-6605733C8B8D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7" creationId="{23618244-AC7E-BCC4-52FE-4DA64E9AE1D2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8" creationId="{399B0973-1AF7-082D-83D7-004051131CEB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9" creationId="{37BC7C7D-2994-388A-470B-1E8A1FDA32BA}"/>
          </ac:picMkLst>
        </pc:picChg>
      </pc:sldChg>
      <pc:sldChg chg="addSp delSp modSp add mod">
        <pc:chgData name="wanda wibisono" userId="7688c47db560505e" providerId="LiveId" clId="{1E309D5E-3F0E-485A-882D-3EB370554D11}" dt="2022-11-22T04:58:42.367" v="312" actId="1076"/>
        <pc:sldMkLst>
          <pc:docMk/>
          <pc:sldMk cId="3558436622" sldId="314"/>
        </pc:sldMkLst>
        <pc:spChg chg="del">
          <ac:chgData name="wanda wibisono" userId="7688c47db560505e" providerId="LiveId" clId="{1E309D5E-3F0E-485A-882D-3EB370554D11}" dt="2022-11-22T04:58:05.850" v="308" actId="478"/>
          <ac:spMkLst>
            <pc:docMk/>
            <pc:sldMk cId="3558436622" sldId="314"/>
            <ac:spMk id="2" creationId="{4B61F460-2174-EE3E-8993-A1AEDEE3A87E}"/>
          </ac:spMkLst>
        </pc:spChg>
        <pc:spChg chg="add mod">
          <ac:chgData name="wanda wibisono" userId="7688c47db560505e" providerId="LiveId" clId="{1E309D5E-3F0E-485A-882D-3EB370554D11}" dt="2022-11-22T04:58:24.532" v="310" actId="207"/>
          <ac:spMkLst>
            <pc:docMk/>
            <pc:sldMk cId="3558436622" sldId="314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4:58:02.129" v="307" actId="20577"/>
          <ac:spMkLst>
            <pc:docMk/>
            <pc:sldMk cId="3558436622" sldId="314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8:05.850" v="308" actId="478"/>
          <ac:spMkLst>
            <pc:docMk/>
            <pc:sldMk cId="3558436622" sldId="314"/>
            <ac:spMk id="7" creationId="{E41131BA-16CE-E63B-E2C4-82EE0BED63A2}"/>
          </ac:spMkLst>
        </pc:spChg>
        <pc:spChg chg="add mod">
          <ac:chgData name="wanda wibisono" userId="7688c47db560505e" providerId="LiveId" clId="{1E309D5E-3F0E-485A-882D-3EB370554D11}" dt="2022-11-22T04:58:42.367" v="312" actId="1076"/>
          <ac:spMkLst>
            <pc:docMk/>
            <pc:sldMk cId="3558436622" sldId="314"/>
            <ac:spMk id="9" creationId="{B4E34D67-CAE4-8434-AEF8-FCE55E7E5F11}"/>
          </ac:spMkLst>
        </pc:spChg>
        <pc:spChg chg="add mod">
          <ac:chgData name="wanda wibisono" userId="7688c47db560505e" providerId="LiveId" clId="{1E309D5E-3F0E-485A-882D-3EB370554D11}" dt="2022-11-22T04:58:11.676" v="309"/>
          <ac:spMkLst>
            <pc:docMk/>
            <pc:sldMk cId="3558436622" sldId="314"/>
            <ac:spMk id="10" creationId="{F5C61813-CA4B-FFDF-4151-18D0E32E6365}"/>
          </ac:spMkLst>
        </pc:spChg>
        <pc:spChg chg="add mod">
          <ac:chgData name="wanda wibisono" userId="7688c47db560505e" providerId="LiveId" clId="{1E309D5E-3F0E-485A-882D-3EB370554D11}" dt="2022-11-22T04:58:11.676" v="309"/>
          <ac:spMkLst>
            <pc:docMk/>
            <pc:sldMk cId="3558436622" sldId="314"/>
            <ac:spMk id="13" creationId="{A94885FA-3619-9486-1E30-9B751C2BEB11}"/>
          </ac:spMkLst>
        </pc:spChg>
        <pc:picChg chg="del">
          <ac:chgData name="wanda wibisono" userId="7688c47db560505e" providerId="LiveId" clId="{1E309D5E-3F0E-485A-882D-3EB370554D11}" dt="2022-11-22T04:58:05.850" v="308" actId="478"/>
          <ac:picMkLst>
            <pc:docMk/>
            <pc:sldMk cId="3558436622" sldId="314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8:11.676" v="309"/>
          <ac:picMkLst>
            <pc:docMk/>
            <pc:sldMk cId="3558436622" sldId="314"/>
            <ac:picMk id="8" creationId="{715E2359-EBE5-3F82-BE90-0780F435ECC8}"/>
          </ac:picMkLst>
        </pc:picChg>
        <pc:picChg chg="add mod">
          <ac:chgData name="wanda wibisono" userId="7688c47db560505e" providerId="LiveId" clId="{1E309D5E-3F0E-485A-882D-3EB370554D11}" dt="2022-11-22T04:58:11.676" v="309"/>
          <ac:picMkLst>
            <pc:docMk/>
            <pc:sldMk cId="3558436622" sldId="314"/>
            <ac:picMk id="11" creationId="{8525D157-F130-4551-57C6-CB461A45F6CF}"/>
          </ac:picMkLst>
        </pc:picChg>
      </pc:sldChg>
      <pc:sldChg chg="addSp delSp modSp add mod">
        <pc:chgData name="wanda wibisono" userId="7688c47db560505e" providerId="LiveId" clId="{1E309D5E-3F0E-485A-882D-3EB370554D11}" dt="2022-11-22T04:59:48.971" v="341" actId="1036"/>
        <pc:sldMkLst>
          <pc:docMk/>
          <pc:sldMk cId="4154752398" sldId="315"/>
        </pc:sldMkLst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4:59:18.334" v="317" actId="20577"/>
          <ac:spMkLst>
            <pc:docMk/>
            <pc:sldMk cId="4154752398" sldId="315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17" creationId="{DD5E94CB-DAF1-E749-A345-01775FD1D00B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19" creationId="{C67B83D6-BE63-5A24-FA53-D7A543D93D0E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20" creationId="{BC45408B-B2EE-16CB-1AA1-532B99F0D1B2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2" creationId="{D8CA2BEE-1E2C-87D5-C0F0-A38BF5803621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5" creationId="{566DD70B-A028-06C2-1AF2-567FDD7406C0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8" creationId="{607BC819-2F4D-BE5D-BDD6-7D8014FFF4FA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0" creationId="{2BC264DC-E7EF-3135-6D50-7F282B721B0F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1" creationId="{A04276E5-B916-2507-B56E-104B6A1E7508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2" creationId="{B6C86F52-4C5C-D1C3-EF3C-9D1F2CDF07FD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3" creationId="{F9FA2DAA-9FA7-1512-8615-54115997F4ED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4" creationId="{15D4C90B-BF8A-7F36-D0E0-60307F615BBB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5" creationId="{6505A286-2697-7FAE-0C83-2AA7390AE722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42" creationId="{B96D2139-ED45-E019-2DCE-B2F9B19BC94F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44" creationId="{AEA31E6A-D0FD-BF97-A953-4F5CB6BA72EE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45" creationId="{4FE46732-5850-57FC-1CE1-44B43AF16FF6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47" creationId="{87701E41-9A4E-F56D-8B68-CF27108BA966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50" creationId="{0C06034C-AB37-D1DC-0E22-94A82967D973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53" creationId="{89C9B428-D3C7-4201-CECA-E4E3FC8C66DE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5" creationId="{D6508E09-7D23-3FC7-A3C3-731F0DE15846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6" creationId="{8800E6C1-6E4F-61C7-7AB7-ABD72C5208D9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7" creationId="{A95C7099-B79B-B57F-AFB2-C4EA1B6B9B22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8" creationId="{6155C245-B131-FD8E-B9ED-3BB8F5A7E921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9" creationId="{B2CBEA2F-1719-41DC-1F2B-111626728BE1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60" creationId="{E3BDE99B-75E4-39FD-6517-EDAC35F43A0F}"/>
          </ac:spMkLst>
        </pc:s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16" creationId="{34BF6D08-3BFB-A953-B5C1-0608E435DFD4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1" creationId="{C78F6F91-C15D-AEDB-A31F-90F78849837A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4" creationId="{509A6D7A-5743-376E-AAF4-3240C5D9259A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7" creationId="{51C397DA-C9F8-082F-14B3-299305EEFF84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1" creationId="{C16BCEE2-3CCB-3211-0748-4B299430498A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6" creationId="{B6C504AB-4140-216C-D886-BB7841C47270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9" creationId="{41CE7C2F-6D31-43C2-D629-518505C4DF2D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52" creationId="{D915F2ED-3411-9272-DC70-2F864925D0F8}"/>
          </ac:grpSpMkLst>
        </pc:grp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6" creationId="{64FD55EB-76B1-8DB6-A8C2-95738E8C908A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7" creationId="{DB7A084A-F1D2-3C60-9AAE-30A23DE3FC51}"/>
          </ac:picMkLst>
        </pc:picChg>
        <pc:picChg chg="del">
          <ac:chgData name="wanda wibisono" userId="7688c47db560505e" providerId="LiveId" clId="{1E309D5E-3F0E-485A-882D-3EB370554D11}" dt="2022-11-22T04:59:40.191" v="320" actId="478"/>
          <ac:picMkLst>
            <pc:docMk/>
            <pc:sldMk cId="4154752398" sldId="315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4:59:40.191" v="320" actId="478"/>
          <ac:picMkLst>
            <pc:docMk/>
            <pc:sldMk cId="4154752398" sldId="315"/>
            <ac:picMk id="11" creationId="{8525D157-F130-4551-57C6-CB461A45F6CF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14" creationId="{D38682CA-4B24-04A7-224A-E41CB71D5D6B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15" creationId="{9EDC3189-1E0B-9175-9777-35FB487D3158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18" creationId="{E5258C92-C0F2-C82C-710E-5CAE62A91F5F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3" creationId="{3A756935-9676-E738-A079-C05D3CB5DD98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6" creationId="{7099DA86-9195-448D-EFA8-18E2C657002C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9" creationId="{45B19C5F-01E0-4AFD-70EC-755E566598C4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7" creationId="{F3BD4C7B-D852-F7B2-99D1-BA89A545D51F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8" creationId="{E15B0FC5-EC0C-1BED-73F7-C38856256308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9" creationId="{B3775C81-3120-84F3-7435-E569F0FC3D6C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40" creationId="{634310DC-A013-28EB-AE75-A043C6B8201D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43" creationId="{517DD1F4-3D43-8E5F-CED3-29B41ADC727F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48" creationId="{339FAD63-A82D-26EF-956D-8E1EC2E79589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51" creationId="{109B3C90-8067-10DE-A4ED-29C741B14085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54" creationId="{023A53D0-F791-944E-7FC8-6960803104F2}"/>
          </ac:picMkLst>
        </pc:picChg>
        <pc:cxnChg chg="add del mod">
          <ac:chgData name="wanda wibisono" userId="7688c47db560505e" providerId="LiveId" clId="{1E309D5E-3F0E-485A-882D-3EB370554D11}" dt="2022-11-22T04:59:35.313" v="319"/>
          <ac:cxnSpMkLst>
            <pc:docMk/>
            <pc:sldMk cId="4154752398" sldId="315"/>
            <ac:cxnSpMk id="2" creationId="{9F220732-7B34-B786-F66A-E9D61CFE9FF7}"/>
          </ac:cxnSpMkLst>
        </pc:cxnChg>
        <pc:cxnChg chg="add mod">
          <ac:chgData name="wanda wibisono" userId="7688c47db560505e" providerId="LiveId" clId="{1E309D5E-3F0E-485A-882D-3EB370554D11}" dt="2022-11-22T04:59:48.971" v="341" actId="1036"/>
          <ac:cxnSpMkLst>
            <pc:docMk/>
            <pc:sldMk cId="4154752398" sldId="315"/>
            <ac:cxnSpMk id="36" creationId="{9FDF5E2C-4301-55DE-68B7-2C606D5A0FD7}"/>
          </ac:cxnSpMkLst>
        </pc:cxnChg>
      </pc:sldChg>
      <pc:sldChg chg="addSp delSp modSp add mod">
        <pc:chgData name="wanda wibisono" userId="7688c47db560505e" providerId="LiveId" clId="{1E309D5E-3F0E-485A-882D-3EB370554D11}" dt="2022-11-22T05:02:56.386" v="402" actId="478"/>
        <pc:sldMkLst>
          <pc:docMk/>
          <pc:sldMk cId="3292954383" sldId="316"/>
        </pc:sldMkLst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0:28.737" v="346" actId="20577"/>
          <ac:spMkLst>
            <pc:docMk/>
            <pc:sldMk cId="3292954383" sldId="316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4" creationId="{F49B606B-37D0-F937-6FF4-881C852EA164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5" creationId="{FD1FB696-6B61-2593-C9E5-8081C07FDF8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6" creationId="{597FD4A8-000A-60CA-B212-85960C0E2598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7" creationId="{0A24708A-F319-A2E6-BB58-09EC1DEE05A8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8" creationId="{53CA4322-1E8A-92D6-EB50-43FC53FF7134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9" creationId="{16CD4D03-DDD9-5E9F-C3FD-0BA1AF5EBE1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3" creationId="{C85A7625-3165-A3E8-9ECA-FD9E038EF58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4" creationId="{14DD01F1-E45E-DEF0-47BA-8CC0A3EDD01C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5" creationId="{1EBA1695-D1E4-EAEC-F8C3-23A71ECDD6D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6" creationId="{ADC582C2-41DC-5361-352E-EC80CC6B6CAB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7" creationId="{C4A0A299-7CA3-0A68-FC98-78A91E1B0482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8" creationId="{A8E69833-A8E7-7C5A-DE3B-1AB065846AA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2" creationId="{7757BF7E-DC32-99E4-C537-7F7FFB665A5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3" creationId="{505E3FA7-399F-2169-4D53-7FA705E0B127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4" creationId="{71ABD3CC-7772-E421-D3D5-9F77930DBDD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5" creationId="{1AEF1859-AC50-13CC-B91F-4912CABE7B8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6" creationId="{5BC28BFC-7C61-62B1-7601-A2A903124BB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7" creationId="{DD98B0A1-39B3-B748-ADBA-10B297E1738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1" creationId="{A97DF8F1-4CE7-543F-5309-E76170EA9656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2" creationId="{15A91139-ED65-7B9B-F1AD-65A29D9A608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3" creationId="{8F124309-B1DF-7B26-EF7D-75B681849447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4" creationId="{F9F25AD6-FC1E-B53B-99BF-67990CC2B375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5" creationId="{9545AC1F-D0E7-AB90-E083-25EDF2D1077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6" creationId="{F51E9FFF-7A22-8EDE-0F5C-D4349EBF8EE6}"/>
          </ac:spMkLst>
        </pc:spChg>
        <pc:spChg chg="add mod">
          <ac:chgData name="wanda wibisono" userId="7688c47db560505e" providerId="LiveId" clId="{1E309D5E-3F0E-485A-882D-3EB370554D11}" dt="2022-11-22T05:02:40.374" v="397" actId="207"/>
          <ac:spMkLst>
            <pc:docMk/>
            <pc:sldMk cId="3292954383" sldId="316"/>
            <ac:spMk id="47" creationId="{2BFA8CD4-7A6B-2B01-1DCE-EB9F311FFFEA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48" creationId="{7B6420BE-A78E-045A-8365-A0B4B7877EC3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49" creationId="{055AF0CF-D016-D32A-FCCE-DD5207888644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50" creationId="{39371C3B-53C5-5530-CFD6-A335DC57D6C7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1" creationId="{A0C44B5A-1011-EA0E-C43D-7F4F081C99D9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2" creationId="{25E86F04-E17D-209E-8278-FFC661CB0899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3" creationId="{965919D2-4DF2-858B-9415-AD58C903BC62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4" creationId="{E201E593-AE5F-53B9-9519-807D6C570A39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5" creationId="{68D87352-0D45-7E23-872A-95E8377E2EF4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6" creationId="{8D3B97DD-C0D8-054D-3980-33BE5909EACE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7" creationId="{C0ABA7D1-5C1B-5418-92A6-54E89E79096D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8" creationId="{129900CC-4405-F8DB-89FE-530C29DC9D4E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9" creationId="{D71398AD-74E3-3589-A7CD-C95D7E98FAF7}"/>
          </ac:spMkLst>
        </pc:spChg>
        <pc:spChg chg="add mod">
          <ac:chgData name="wanda wibisono" userId="7688c47db560505e" providerId="LiveId" clId="{1E309D5E-3F0E-485A-882D-3EB370554D11}" dt="2022-11-22T05:01:29.797" v="358" actId="1076"/>
          <ac:spMkLst>
            <pc:docMk/>
            <pc:sldMk cId="3292954383" sldId="316"/>
            <ac:spMk id="60" creationId="{364387C3-BC8D-CF99-C794-F104C9AF13EA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61" creationId="{CD95733C-7E98-0164-7CC0-3D0FE44C5F3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5" creationId="{98B7B0C9-54A5-1A9C-1762-381C4F49187A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6" creationId="{8706E697-5F89-E3C0-E66E-1D46A043C216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7" creationId="{18192F66-3CD0-103D-8E3A-14FC1D56310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8" creationId="{F4533312-433C-0613-C5BF-00C4FEDEFAC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9" creationId="{9DFBE440-B0B6-4F34-3F35-7030F8D8089A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70" creationId="{0AF9DC16-82D8-41BD-E4F7-BFE08A526B55}"/>
          </ac:spMkLst>
        </pc:spChg>
        <pc:spChg chg="add mod">
          <ac:chgData name="wanda wibisono" userId="7688c47db560505e" providerId="LiveId" clId="{1E309D5E-3F0E-485A-882D-3EB370554D11}" dt="2022-11-22T05:01:12.955" v="354"/>
          <ac:spMkLst>
            <pc:docMk/>
            <pc:sldMk cId="3292954383" sldId="316"/>
            <ac:spMk id="72" creationId="{763180F7-9995-D9B1-6EFD-ACBCD3C3FC57}"/>
          </ac:spMkLst>
        </pc:s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" creationId="{6B6674D2-06B2-F027-BED1-5EB775BEEE9D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" creationId="{41603D1D-1691-2EEE-BB2A-699E344426CC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7" creationId="{091E19A4-76B5-41A0-33D8-D7019F24C91F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0" creationId="{6A7CCD13-8F82-C753-AB4A-3EC8997F838E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1" creationId="{49FD5439-72D9-E1F1-9400-CC5E894A284F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2" creationId="{81D89784-E0A9-711A-5464-DE2F2EABFEF9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9" creationId="{4D197067-831D-5F82-A9FF-9E5E08046ED0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0" creationId="{D5EA5864-0085-B169-F024-E94156064F84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1" creationId="{BBF1D67D-7B60-27FD-F5BE-916EE2F72566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8" creationId="{0B0F7CD7-DE0C-C1DB-3FCE-D92A836EBA1E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9" creationId="{1A130848-0332-A0ED-B8AA-BC8D1100B043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40" creationId="{5F567C81-D31C-A11D-619E-5F49BD8782C3}"/>
          </ac:grpSpMkLst>
        </pc:grpChg>
        <pc:grpChg chg="add mod or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2" creationId="{90A6C482-49BB-9C8B-50FC-26305FEF2A0C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3" creationId="{0D61AEC8-BB82-27D1-BACF-C085A47C17FB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4" creationId="{ACD7458D-E828-68E9-05FD-CC72D9DA0A6F}"/>
          </ac:grpSpMkLst>
        </pc:grpChg>
        <pc:picChg chg="del">
          <ac:chgData name="wanda wibisono" userId="7688c47db560505e" providerId="LiveId" clId="{1E309D5E-3F0E-485A-882D-3EB370554D11}" dt="2022-11-22T05:00:34.544" v="347" actId="478"/>
          <ac:picMkLst>
            <pc:docMk/>
            <pc:sldMk cId="3292954383" sldId="316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0:34.544" v="347" actId="478"/>
          <ac:picMkLst>
            <pc:docMk/>
            <pc:sldMk cId="3292954383" sldId="316"/>
            <ac:picMk id="11" creationId="{8525D157-F130-4551-57C6-CB461A45F6CF}"/>
          </ac:picMkLst>
        </pc:picChg>
        <pc:cxnChg chg="add del mod ord">
          <ac:chgData name="wanda wibisono" userId="7688c47db560505e" providerId="LiveId" clId="{1E309D5E-3F0E-485A-882D-3EB370554D11}" dt="2022-11-22T05:02:52.476" v="401" actId="478"/>
          <ac:cxnSpMkLst>
            <pc:docMk/>
            <pc:sldMk cId="3292954383" sldId="316"/>
            <ac:cxnSpMk id="71" creationId="{8B1BB392-FEEE-CCFC-E323-1AE66CE0ABF0}"/>
          </ac:cxnSpMkLst>
        </pc:cxnChg>
        <pc:cxnChg chg="add del mod">
          <ac:chgData name="wanda wibisono" userId="7688c47db560505e" providerId="LiveId" clId="{1E309D5E-3F0E-485A-882D-3EB370554D11}" dt="2022-11-22T05:02:56.386" v="402" actId="478"/>
          <ac:cxnSpMkLst>
            <pc:docMk/>
            <pc:sldMk cId="3292954383" sldId="316"/>
            <ac:cxnSpMk id="73" creationId="{F61785F9-C6FF-E4E9-0E41-CCCD99F8DDC0}"/>
          </ac:cxnSpMkLst>
        </pc:cxnChg>
      </pc:sldChg>
      <pc:sldChg chg="addSp delSp modSp add mod">
        <pc:chgData name="wanda wibisono" userId="7688c47db560505e" providerId="LiveId" clId="{1E309D5E-3F0E-485A-882D-3EB370554D11}" dt="2022-11-22T05:04:57.900" v="434" actId="1035"/>
        <pc:sldMkLst>
          <pc:docMk/>
          <pc:sldMk cId="4200600824" sldId="317"/>
        </pc:sldMkLst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" creationId="{CFD5F2D2-7412-A61F-167B-F6C201A29E43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4:16.991" v="407" actId="20577"/>
          <ac:spMkLst>
            <pc:docMk/>
            <pc:sldMk cId="4200600824" sldId="317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6" creationId="{4BA20625-F306-1048-5D0B-F206C736188E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7" creationId="{9E234DB0-557A-779F-8856-0C0572FBCC56}"/>
          </ac:spMkLst>
        </pc:spChg>
        <pc:spChg chg="del mod">
          <ac:chgData name="wanda wibisono" userId="7688c47db560505e" providerId="LiveId" clId="{1E309D5E-3F0E-485A-882D-3EB370554D11}" dt="2022-11-22T05:04:35.643" v="410" actId="478"/>
          <ac:spMkLst>
            <pc:docMk/>
            <pc:sldMk cId="4200600824" sldId="317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13" creationId="{A94885FA-3619-9486-1E30-9B751C2BEB11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4" creationId="{EC291451-8155-E63C-2552-78EF128C934C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6" creationId="{24B7B9AB-8D0E-BAB0-90E4-71EC983E9C97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7" creationId="{F21834C1-E923-226C-CEF5-D60B56265D10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9" creationId="{D89953FD-36AD-2150-5BD2-9BA3684AC843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1" creationId="{B1908918-7107-A618-8052-176F1CD0876A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3" creationId="{0453735D-605F-E694-2EE3-A0F21417816B}"/>
          </ac:spMkLst>
        </pc:spChg>
        <pc:picChg chg="del">
          <ac:chgData name="wanda wibisono" userId="7688c47db560505e" providerId="LiveId" clId="{1E309D5E-3F0E-485A-882D-3EB370554D11}" dt="2022-11-22T05:04:33.208" v="408" actId="478"/>
          <ac:picMkLst>
            <pc:docMk/>
            <pc:sldMk cId="4200600824" sldId="317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4:33.208" v="408" actId="478"/>
          <ac:picMkLst>
            <pc:docMk/>
            <pc:sldMk cId="4200600824" sldId="317"/>
            <ac:picMk id="11" creationId="{8525D157-F130-4551-57C6-CB461A45F6CF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15" creationId="{B4DE57B6-29D2-3B7D-0458-6BB4B990C4BB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18" creationId="{DED1C3D7-6602-1FA7-CAE5-3DF8A465AEDE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0" creationId="{8E0B546F-8073-7398-6DD9-EB209C84EFAD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2" creationId="{3D32C132-79ED-A566-EB33-22241008FD78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4" creationId="{7CEA4B9D-73B7-E3E0-F0AA-550888E76D05}"/>
          </ac:picMkLst>
        </pc:picChg>
      </pc:sldChg>
      <pc:sldChg chg="addSp delSp modSp add mod">
        <pc:chgData name="wanda wibisono" userId="7688c47db560505e" providerId="LiveId" clId="{1E309D5E-3F0E-485A-882D-3EB370554D11}" dt="2022-11-22T05:09:15.713" v="447" actId="208"/>
        <pc:sldMkLst>
          <pc:docMk/>
          <pc:sldMk cId="722607256" sldId="318"/>
        </pc:sldMkLst>
        <pc:spChg chg="del">
          <ac:chgData name="wanda wibisono" userId="7688c47db560505e" providerId="LiveId" clId="{1E309D5E-3F0E-485A-882D-3EB370554D11}" dt="2022-11-22T05:07:01.806" v="441" actId="478"/>
          <ac:spMkLst>
            <pc:docMk/>
            <pc:sldMk cId="722607256" sldId="318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6:48.146" v="440" actId="14100"/>
          <ac:spMkLst>
            <pc:docMk/>
            <pc:sldMk cId="722607256" sldId="318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5:07:01.806" v="441" actId="478"/>
          <ac:spMkLst>
            <pc:docMk/>
            <pc:sldMk cId="722607256" sldId="318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7:04.192" v="442" actId="478"/>
          <ac:spMkLst>
            <pc:docMk/>
            <pc:sldMk cId="722607256" sldId="318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7:04.192" v="442" actId="478"/>
          <ac:spMkLst>
            <pc:docMk/>
            <pc:sldMk cId="722607256" sldId="318"/>
            <ac:spMk id="13" creationId="{A94885FA-3619-9486-1E30-9B751C2BEB11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18" creationId="{74389534-68A6-FB61-E9CE-C25032C0BD3D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19" creationId="{EA134BFB-5B09-9195-9B10-61F67FC97CB1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21" creationId="{5B268AEB-FE53-972B-25C9-EBF3D16719AA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28" creationId="{E51BA3FA-76C3-F051-9D6E-B17E444EC783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29" creationId="{25F0F06E-FF69-43EF-4D8B-AD16618E2D75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30" creationId="{6DACC741-E592-D20B-7F08-70DD61A3A55A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37" creationId="{CE777125-52C8-6070-0FFB-DFFF451284C0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38" creationId="{753E0FF2-86F4-919A-5012-4D468FD56C2A}"/>
          </ac:spMkLst>
        </pc:spChg>
        <pc:spChg chg="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2" creationId="{310209C4-23E2-1A12-A237-9E6975557497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7" creationId="{45941172-79E4-970E-4C2C-8C36D77C1007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8" creationId="{879C97EB-292B-676F-2257-D68B8A2E41C6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9" creationId="{D759A5AE-4602-E6F0-EFA2-946673049BF6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51" creationId="{4BFD7334-F049-04E0-72BD-1698E6CF689D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53" creationId="{FA4467F1-2B6B-182B-6342-C5C49C51C68F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6" creationId="{FA5C22D6-A3D7-0106-5BC9-7CDF1E0C1F88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7" creationId="{E5E2B888-F446-FC1E-6936-B89014AA7ACE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8" creationId="{5560EECF-4EAD-D531-7E0E-2E428A0240AA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59" creationId="{197AE4F0-146F-5B16-D759-CBF6AB1D17DD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60" creationId="{0DB5972E-3B00-DDA0-51DA-51742307EE30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61" creationId="{83BB6D2C-0955-7FEF-D976-E1BCAE278B70}"/>
          </ac:spMkLst>
        </pc:spChg>
        <pc:grpChg chg="add mod">
          <ac:chgData name="wanda wibisono" userId="7688c47db560505e" providerId="LiveId" clId="{1E309D5E-3F0E-485A-882D-3EB370554D11}" dt="2022-11-22T05:07:05.039" v="443"/>
          <ac:grpSpMkLst>
            <pc:docMk/>
            <pc:sldMk cId="722607256" sldId="318"/>
            <ac:grpSpMk id="40" creationId="{1EB125A5-ADF8-6F51-277A-DC2AE18EBD1F}"/>
          </ac:grpSpMkLst>
        </pc:grpChg>
        <pc:grpChg chg="mod">
          <ac:chgData name="wanda wibisono" userId="7688c47db560505e" providerId="LiveId" clId="{1E309D5E-3F0E-485A-882D-3EB370554D11}" dt="2022-11-22T05:07:05.039" v="443"/>
          <ac:grpSpMkLst>
            <pc:docMk/>
            <pc:sldMk cId="722607256" sldId="318"/>
            <ac:grpSpMk id="41" creationId="{9677D365-7614-1D1A-7AB3-752F6BBF342D}"/>
          </ac:grpSpMkLst>
        </pc:grp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" creationId="{FDFF8349-6905-3D5D-A731-6120551940EE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6" creationId="{C41EFE95-5C56-AF12-72E7-B6C67A94F523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7" creationId="{BEEE09F6-5752-7BBE-16C8-89563E454794}"/>
          </ac:picMkLst>
        </pc:picChg>
        <pc:picChg chg="del">
          <ac:chgData name="wanda wibisono" userId="7688c47db560505e" providerId="LiveId" clId="{1E309D5E-3F0E-485A-882D-3EB370554D11}" dt="2022-11-22T05:07:04.192" v="442" actId="478"/>
          <ac:picMkLst>
            <pc:docMk/>
            <pc:sldMk cId="722607256" sldId="318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7:04.192" v="442" actId="478"/>
          <ac:picMkLst>
            <pc:docMk/>
            <pc:sldMk cId="722607256" sldId="318"/>
            <ac:picMk id="11" creationId="{8525D157-F130-4551-57C6-CB461A45F6C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4" creationId="{55A985E7-8218-2125-85A1-7F4CBFDE49EA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5" creationId="{A6F57E4D-B19B-BF52-D47A-29048D128B7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6" creationId="{57254D28-A119-CB04-4057-3634429ACD3D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7" creationId="{EDFBA03D-17FE-9E06-75D0-DBC371F2B16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0" creationId="{297688A7-84B9-776F-5ACC-E07B748ED21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2" creationId="{0EE3BC3E-2EA0-B675-E9EF-47A79AA63FD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3" creationId="{E12E70E7-78CF-5FCD-10FC-E24B8CB6C7B7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4" creationId="{C8619F3D-7CE7-F12C-727A-64B855DE8BF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5" creationId="{01314C28-BFBB-490D-69FC-C80E86C27DC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6" creationId="{B7B9D176-5381-3EF5-F402-5B1CA979BCE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7" creationId="{03E9C968-A99B-87BC-6144-80E67F32183C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1" creationId="{F3F1ACC1-615B-03A2-E100-CA771E126126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2" creationId="{51E661B7-F366-8950-46B3-3856144EE84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3" creationId="{2A718792-FC5E-5FA6-DC83-305ED747251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4" creationId="{F4D62DEE-B23F-6DD2-F3B8-84CCDF07BAE4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5" creationId="{A402DEA4-BA7D-A188-83DC-C7D333D33622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6" creationId="{CECEB3AD-188D-822C-607A-75C8178DAEC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9" creationId="{B1800796-267A-C94C-B94C-BA86AD15C62B}"/>
          </ac:picMkLst>
        </pc:picChg>
        <pc:picChg chg="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3" creationId="{43A28A69-25DC-4207-87AB-628C76E01438}"/>
          </ac:picMkLst>
        </pc:picChg>
        <pc:picChg chg="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4" creationId="{7B478585-5347-7698-45F0-D0F7161E265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5" creationId="{685A3E6D-22D6-7821-6802-1A4B325035F3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6" creationId="{A9316288-0236-3D04-6131-F11AE398518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0" creationId="{4C8D2C69-D027-EF70-AB11-79B4DFC5B831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2" creationId="{063F8E06-ED4D-4690-3799-856D0C896AF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4" creationId="{ED0E3E21-1E94-C67B-84B1-996AAFEE263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5" creationId="{AF31CE7E-3908-9087-FBC6-057790E6B851}"/>
          </ac:picMkLst>
        </pc:picChg>
      </pc:sldChg>
      <pc:sldChg chg="addSp delSp modSp add mod">
        <pc:chgData name="wanda wibisono" userId="7688c47db560505e" providerId="LiveId" clId="{1E309D5E-3F0E-485A-882D-3EB370554D11}" dt="2022-11-22T08:10:57.945" v="463"/>
        <pc:sldMkLst>
          <pc:docMk/>
          <pc:sldMk cId="3113843303" sldId="319"/>
        </pc:sldMkLst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2" creationId="{0E83A577-F1B7-508E-695B-ED9AAAB8F41A}"/>
          </ac:spMkLst>
        </pc:spChg>
        <pc:spChg chg="del">
          <ac:chgData name="wanda wibisono" userId="7688c47db560505e" providerId="LiveId" clId="{1E309D5E-3F0E-485A-882D-3EB370554D11}" dt="2022-11-22T05:09:53.345" v="456" actId="478"/>
          <ac:spMkLst>
            <pc:docMk/>
            <pc:sldMk cId="3113843303" sldId="319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9:48.552" v="452" actId="20577"/>
          <ac:spMkLst>
            <pc:docMk/>
            <pc:sldMk cId="3113843303" sldId="319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" creationId="{76BB1867-27A1-E873-D980-0E03A1B5C525}"/>
          </ac:spMkLst>
        </pc:spChg>
        <pc:spChg chg="del mod">
          <ac:chgData name="wanda wibisono" userId="7688c47db560505e" providerId="LiveId" clId="{1E309D5E-3F0E-485A-882D-3EB370554D11}" dt="2022-11-22T05:09:55.967" v="458" actId="478"/>
          <ac:spMkLst>
            <pc:docMk/>
            <pc:sldMk cId="3113843303" sldId="319"/>
            <ac:spMk id="9" creationId="{B4E34D67-CAE4-8434-AEF8-FCE55E7E5F11}"/>
          </ac:spMkLst>
        </pc:spChg>
        <pc:spChg chg="del mod">
          <ac:chgData name="wanda wibisono" userId="7688c47db560505e" providerId="LiveId" clId="{1E309D5E-3F0E-485A-882D-3EB370554D11}" dt="2022-11-22T05:09:59.325" v="461" actId="478"/>
          <ac:spMkLst>
            <pc:docMk/>
            <pc:sldMk cId="3113843303" sldId="319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9:58.195" v="460" actId="478"/>
          <ac:spMkLst>
            <pc:docMk/>
            <pc:sldMk cId="3113843303" sldId="319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14" creationId="{F11B5912-B980-1566-080D-69B052A641C8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17" creationId="{1D3755DE-FB85-78EC-0EF9-F83A40674D98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23" creationId="{7F4062D4-68EF-9FCC-41FC-8542002E955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1" creationId="{62EC6353-D213-327C-D30A-96D5998B39BA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3" creationId="{238AF658-F0A3-ACE9-FB96-9A0774E0488A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5" creationId="{E7BD0AD2-D395-F5E8-FF8C-36DA9AAD7677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7" creationId="{12A32065-010B-1397-4FB6-3DFA5B40694B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8" creationId="{14A2B206-51B6-5931-BF81-DF19C1D6C2FF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0" creationId="{1BBF421E-9C29-B0DE-C50D-3D5D69D815B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1" creationId="{F5784DCA-F52D-39BD-D2C7-67DD760E37B2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5" creationId="{8D9D248B-0883-689D-943C-7F20488EB22E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6" creationId="{7E2964F0-8D87-6A8F-0DF4-0C0915B5CA53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2" creationId="{0BED79F5-6EC2-98B1-77AE-49248344498D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3" creationId="{8069B03D-AE3F-CB89-FF01-6308A002CB3B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5" creationId="{90558E4E-E3FC-2169-5F9F-930330C00C0E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7" creationId="{950D7D2B-DC3F-1F54-6B4B-3EC45A1D9FA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0" creationId="{638AE0D2-28C9-53EC-4FBD-8427DD610270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2" creationId="{F474A251-A954-6BA3-D255-7FA689E4F0CE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6" creationId="{974A4CF4-D626-7E45-0315-06D0CFDFFBF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8" creationId="{80A39933-5FE1-B6E2-D803-D075CC60BD5D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9" creationId="{1D137949-649A-731B-FD77-7BA4B26106D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70" creationId="{DF9CF7A3-0D06-2601-DBE0-3FA0B0B17FE8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71" creationId="{72C14A2B-B799-CF4B-B996-AFD652BE569F}"/>
          </ac:spMkLst>
        </pc:spChg>
        <pc:spChg chg="add mod">
          <ac:chgData name="wanda wibisono" userId="7688c47db560505e" providerId="LiveId" clId="{1E309D5E-3F0E-485A-882D-3EB370554D11}" dt="2022-11-22T08:10:57.945" v="463"/>
          <ac:spMkLst>
            <pc:docMk/>
            <pc:sldMk cId="3113843303" sldId="319"/>
            <ac:spMk id="87" creationId="{0E41313B-C951-05C8-64FC-95F33C6A5AA6}"/>
          </ac:spMkLst>
        </pc:s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7" creationId="{22161753-0200-E004-4F1E-82845509080E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18" creationId="{16FFA84B-46EC-2B96-6A26-D1CB988B73EB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47" creationId="{E22499C5-D70A-AB09-F83A-D87EBDCD1DDC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61" creationId="{5DD0D814-F49C-9B61-847B-B86FB73F6714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65" creationId="{9E4F97D2-4DC5-1C1B-A8E6-5E3D73065FF9}"/>
          </ac:grpSpMkLst>
        </pc:grpChg>
        <pc:picChg chg="del mod">
          <ac:chgData name="wanda wibisono" userId="7688c47db560505e" providerId="LiveId" clId="{1E309D5E-3F0E-485A-882D-3EB370554D11}" dt="2022-11-22T05:09:52.260" v="454" actId="478"/>
          <ac:picMkLst>
            <pc:docMk/>
            <pc:sldMk cId="3113843303" sldId="319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9:54.460" v="457" actId="478"/>
          <ac:picMkLst>
            <pc:docMk/>
            <pc:sldMk cId="3113843303" sldId="319"/>
            <ac:picMk id="11" creationId="{8525D157-F130-4551-57C6-CB461A45F6CF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5" creationId="{88ED8586-F2A4-401E-BDDA-D076DDAE5F3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6" creationId="{8F60E7B7-9D37-5B02-BDA0-C452E743C189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9" creationId="{2D41C30D-541E-9B13-6D68-F50D56092FBC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0" creationId="{383AF440-3CF3-0595-0A29-95A513C422C5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1" creationId="{DC37409D-BB60-3765-B20F-0E60C7D4EFDB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2" creationId="{C9B59BE6-2055-6290-C2E9-643BF820B59A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4" creationId="{409C2C42-6E01-7A39-5DA6-13A31FD61FC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5" creationId="{1605D406-980E-1759-9542-D0409D55A06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6" creationId="{ACB5A90A-1D59-5F44-0A1D-D2AC44B253E5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7" creationId="{1D61E749-C6AF-D32F-6300-8A23CA23564A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8" creationId="{89078E2F-DDCE-ED0C-5C27-D5B04E8DBDD6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9" creationId="{AF9F0DBC-5861-C0C2-130F-69838AB9662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2" creationId="{F10E0732-4E30-84B7-6B88-86D9EAA568C7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8" creationId="{1E9BBFAD-82AE-7B66-2737-097341487D7F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9" creationId="{2C395CFF-92F4-AD3A-CD14-25AC830E8A8B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50" creationId="{644BD6E5-0062-D834-E254-1426C01A247E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51" creationId="{6BB81D5D-F920-35D5-331F-57DDB7AF4196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3" creationId="{6A004FD6-AA48-69AC-C1AD-FA4DCDDDDAF2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4" creationId="{0470BA06-9C1E-BA04-D311-BA364395CE59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7" creationId="{7DF9DAD2-071F-EE6E-F448-7DB61C7418A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2" creationId="{3F775E52-E31B-3CAA-F45A-DC23CA6DE122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3" creationId="{96D6F8E2-D31E-B131-4CE7-2B863174F65E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4" creationId="{377F0091-7E40-E474-4B42-4F1B4A3E26EF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5" creationId="{CF4C07C7-2436-D8A6-9372-FB8ABF495E2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6" creationId="{5B95D8D5-35FA-FD3B-D537-C7A9DD91A7C9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7" creationId="{5AAA7784-BE5B-673C-DFDD-A7E5327877B0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8" creationId="{77B206DE-2269-7852-3A42-DC3187059B28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9" creationId="{C063EF15-1DED-9209-D4DE-84831067A29B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0" creationId="{943B0362-2840-45A6-17D7-37FEA3E3D606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1" creationId="{34D395E0-D8F7-8F53-DB63-A5CEAE389D14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2" creationId="{111D4BDD-B5F5-D330-EE0C-0BF87565859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3" creationId="{D549C7BB-C54B-C10F-7EA7-CD77C42479FD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4" creationId="{6F119D30-5313-6160-B81D-FF1D7610E995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5" creationId="{61D40FA0-1520-1C3B-D986-113BDAE5CAEF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6" creationId="{038541F2-5FBA-904D-0FA7-652579E64BE7}"/>
          </ac:picMkLst>
        </pc:picChg>
        <pc:picChg chg="add mod">
          <ac:chgData name="wanda wibisono" userId="7688c47db560505e" providerId="LiveId" clId="{1E309D5E-3F0E-485A-882D-3EB370554D11}" dt="2022-11-22T08:10:57.945" v="463"/>
          <ac:picMkLst>
            <pc:docMk/>
            <pc:sldMk cId="3113843303" sldId="319"/>
            <ac:picMk id="88" creationId="{0187F70C-CF67-9E30-8C49-58B4D4E48427}"/>
          </ac:picMkLst>
        </pc:pic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0" creationId="{C114C50F-9092-21EB-45E6-9F5281F45B64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2" creationId="{E6FB6EB0-8C10-673B-2506-F2FA6862D536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4" creationId="{428BD67F-3DBC-6FA1-E4F7-92A740935D49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6" creationId="{24039A51-DA19-A975-D436-FA32A78E1965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9" creationId="{21ABEA3B-0AA5-CB78-4094-51789B9AC305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43" creationId="{6B647228-595E-5176-F474-4DB1FED03E06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44" creationId="{D5AEA669-F572-1156-8989-37C7C664E399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4" creationId="{BCB41DAA-3068-9AAE-B767-71199AA0F787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6" creationId="{9DCA5563-1EAB-61DC-2D35-4BF4D5CC5BE2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8" creationId="{0AC3E912-6ECB-A8B3-D473-B261CA3C475D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9" creationId="{E0A7DC2C-7541-9E5B-1404-DB409409FF40}"/>
          </ac:cxnSpMkLst>
        </pc:cxnChg>
      </pc:sldChg>
    </pc:docChg>
  </pc:docChgLst>
  <pc:docChgLst>
    <pc:chgData name="wanda wibisono" userId="7688c47db560505e" providerId="LiveId" clId="{10E1C8DC-A57C-43D7-A567-41D4A3001220}"/>
    <pc:docChg chg="custSel addSld delSld modSld">
      <pc:chgData name="wanda wibisono" userId="7688c47db560505e" providerId="LiveId" clId="{10E1C8DC-A57C-43D7-A567-41D4A3001220}" dt="2022-11-25T04:29:45.573" v="146" actId="1035"/>
      <pc:docMkLst>
        <pc:docMk/>
      </pc:docMkLst>
      <pc:sldChg chg="modSp mod">
        <pc:chgData name="wanda wibisono" userId="7688c47db560505e" providerId="LiveId" clId="{10E1C8DC-A57C-43D7-A567-41D4A3001220}" dt="2022-11-25T04:21:56.216" v="1"/>
        <pc:sldMkLst>
          <pc:docMk/>
          <pc:sldMk cId="3966697125" sldId="257"/>
        </pc:sldMkLst>
        <pc:spChg chg="mod">
          <ac:chgData name="wanda wibisono" userId="7688c47db560505e" providerId="LiveId" clId="{10E1C8DC-A57C-43D7-A567-41D4A3001220}" dt="2022-11-25T04:21:49.634" v="0"/>
          <ac:spMkLst>
            <pc:docMk/>
            <pc:sldMk cId="3966697125" sldId="257"/>
            <ac:spMk id="2" creationId="{93F3197A-80F2-BA84-61BB-9C82BD5BECD4}"/>
          </ac:spMkLst>
        </pc:spChg>
        <pc:spChg chg="mod">
          <ac:chgData name="wanda wibisono" userId="7688c47db560505e" providerId="LiveId" clId="{10E1C8DC-A57C-43D7-A567-41D4A3001220}" dt="2022-11-25T04:21:56.216" v="1"/>
          <ac:spMkLst>
            <pc:docMk/>
            <pc:sldMk cId="3966697125" sldId="257"/>
            <ac:spMk id="8" creationId="{E8DE97D8-3AB6-3E72-41F6-73FC1584F751}"/>
          </ac:spMkLst>
        </pc:sp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3558436622" sldId="314"/>
        </pc:sldMkLst>
      </pc:sldChg>
      <pc:sldChg chg="addSp delSp modSp mod">
        <pc:chgData name="wanda wibisono" userId="7688c47db560505e" providerId="LiveId" clId="{10E1C8DC-A57C-43D7-A567-41D4A3001220}" dt="2022-11-25T04:26:24.839" v="18" actId="207"/>
        <pc:sldMkLst>
          <pc:docMk/>
          <pc:sldMk cId="2056291170" sldId="315"/>
        </pc:sldMkLst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2" creationId="{452F6F3D-F682-6F09-BA36-2F637484BDE5}"/>
          </ac:spMkLst>
        </pc:spChg>
        <pc:spChg chg="del">
          <ac:chgData name="wanda wibisono" userId="7688c47db560505e" providerId="LiveId" clId="{10E1C8DC-A57C-43D7-A567-41D4A3001220}" dt="2022-11-25T04:22:14.886" v="3" actId="478"/>
          <ac:spMkLst>
            <pc:docMk/>
            <pc:sldMk cId="2056291170" sldId="315"/>
            <ac:spMk id="3" creationId="{B357E7B4-6237-A867-EBB2-8D62AD43FBB3}"/>
          </ac:spMkLst>
        </pc:spChg>
        <pc:spChg chg="mod">
          <ac:chgData name="wanda wibisono" userId="7688c47db560505e" providerId="LiveId" clId="{10E1C8DC-A57C-43D7-A567-41D4A3001220}" dt="2022-11-25T04:25:32.487" v="7" actId="14100"/>
          <ac:spMkLst>
            <pc:docMk/>
            <pc:sldMk cId="2056291170" sldId="315"/>
            <ac:spMk id="5" creationId="{8148F0FA-4363-3ED9-8635-29C660034CAC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6" creationId="{5185A9F4-D456-7B00-08AD-FEFA2A769456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7" creationId="{CF40B577-D146-062A-EEFB-ECA341DDC987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9" creationId="{A7946C7A-FE5A-2D44-187A-C4B8A5A59A39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10" creationId="{CB138F39-0F70-B798-6E3C-34C055F88280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11" creationId="{45E55C26-E2B8-8820-19E5-E11741C6667A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4" creationId="{38EA35B5-952E-E861-89A2-D8DCAE067B40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5" creationId="{2CE6DAD6-8591-890C-5C4E-A7654F702B96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6" creationId="{2C52B2C1-7B20-3E5A-227F-40E0C3D2343D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7" creationId="{A951C6E5-7843-53F7-06DE-BE9E61BEAFE6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8" creationId="{0ED586F0-1748-C478-B7E7-6A603DC4CEA9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9" creationId="{21FDD42D-8D6E-73EC-521F-C52270F49DF7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0" creationId="{6F019DB8-01BC-4D97-952D-5C06C300FCB7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1" creationId="{7A375654-3757-E7A8-F264-615DDE8C4652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2" creationId="{C2BCCBB5-782F-DCF2-CF44-E6D90A6E5394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3" creationId="{77C01921-5F01-E445-DA30-344EE59F8D46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4" creationId="{B7AE18A7-134B-CC6E-84E4-4398C23BC53A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5" creationId="{5A4C270C-1D72-054B-1066-358DC0A3B941}"/>
          </ac:spMkLst>
        </pc:spChg>
        <pc:grpChg chg="add mod">
          <ac:chgData name="wanda wibisono" userId="7688c47db560505e" providerId="LiveId" clId="{10E1C8DC-A57C-43D7-A567-41D4A3001220}" dt="2022-11-25T04:26:06.695" v="15" actId="1038"/>
          <ac:grpSpMkLst>
            <pc:docMk/>
            <pc:sldMk cId="2056291170" sldId="315"/>
            <ac:grpSpMk id="13" creationId="{EBBD0ED5-E534-9F6C-3890-DC55FD9D7555}"/>
          </ac:grpSpMkLst>
        </pc:grpChg>
        <pc:picChg chg="del">
          <ac:chgData name="wanda wibisono" userId="7688c47db560505e" providerId="LiveId" clId="{10E1C8DC-A57C-43D7-A567-41D4A3001220}" dt="2022-11-25T04:22:14.886" v="3" actId="478"/>
          <ac:picMkLst>
            <pc:docMk/>
            <pc:sldMk cId="2056291170" sldId="315"/>
            <ac:picMk id="8" creationId="{F0DE19E3-F843-FCD0-F1DF-F97260B83210}"/>
          </ac:picMkLst>
        </pc:picChg>
        <pc:picChg chg="add mod">
          <ac:chgData name="wanda wibisono" userId="7688c47db560505e" providerId="LiveId" clId="{10E1C8DC-A57C-43D7-A567-41D4A3001220}" dt="2022-11-25T04:26:13.527" v="17" actId="167"/>
          <ac:picMkLst>
            <pc:docMk/>
            <pc:sldMk cId="2056291170" sldId="315"/>
            <ac:picMk id="26" creationId="{802B41A3-5BB7-7FAA-65B9-F153BE35975C}"/>
          </ac:picMkLst>
        </pc:picChg>
      </pc:sldChg>
      <pc:sldChg chg="addSp delSp modSp add mod">
        <pc:chgData name="wanda wibisono" userId="7688c47db560505e" providerId="LiveId" clId="{10E1C8DC-A57C-43D7-A567-41D4A3001220}" dt="2022-11-25T04:27:22.104" v="51" actId="1035"/>
        <pc:sldMkLst>
          <pc:docMk/>
          <pc:sldMk cId="445357603" sldId="316"/>
        </pc:sldMkLst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" creationId="{452F6F3D-F682-6F09-BA36-2F637484BDE5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" creationId="{8EDA08FF-8E5C-3212-7D29-887DE300C7F6}"/>
          </ac:spMkLst>
        </pc:spChg>
        <pc:spChg chg="mod">
          <ac:chgData name="wanda wibisono" userId="7688c47db560505e" providerId="LiveId" clId="{10E1C8DC-A57C-43D7-A567-41D4A3001220}" dt="2022-11-25T04:27:00.215" v="27"/>
          <ac:spMkLst>
            <pc:docMk/>
            <pc:sldMk cId="445357603" sldId="316"/>
            <ac:spMk id="5" creationId="{8148F0FA-4363-3ED9-8635-29C660034CAC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6" creationId="{5185A9F4-D456-7B00-08AD-FEFA2A769456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7" creationId="{CF40B577-D146-062A-EEFB-ECA341DDC987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9" creationId="{A7946C7A-FE5A-2D44-187A-C4B8A5A59A39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10" creationId="{CB138F39-0F70-B798-6E3C-34C055F88280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11" creationId="{45E55C26-E2B8-8820-19E5-E11741C6667A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0" creationId="{6F019DB8-01BC-4D97-952D-5C06C300FCB7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1" creationId="{7A375654-3757-E7A8-F264-615DDE8C4652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2" creationId="{C2BCCBB5-782F-DCF2-CF44-E6D90A6E5394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3" creationId="{77C01921-5F01-E445-DA30-344EE59F8D46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4" creationId="{B7AE18A7-134B-CC6E-84E4-4398C23BC53A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5" creationId="{5A4C270C-1D72-054B-1066-358DC0A3B941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7" creationId="{A850EDBC-0752-31E0-36F2-38761E5B10ED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8" creationId="{45D5D990-0BD7-1F35-F833-DEB73056E24C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9" creationId="{95AB0AA9-1CFC-4AAF-0410-0D09E8413CBD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0" creationId="{9949C7B9-CFE5-017D-5E84-BA0C6050235E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1" creationId="{6CE86BEF-70C2-A58E-21A0-87CD46E02E3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2" creationId="{C75AD976-CE81-3A8B-4FEE-FC035724C585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3" creationId="{E46ECFFE-8765-FA8F-DEE6-DEA0B7C378D8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4" creationId="{9E83ED8C-F7BF-2550-3C2F-584835A47DE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5" creationId="{3A13E33A-CE20-C318-C7FD-EB4FF185D76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6" creationId="{BF16CCF5-1475-D2E4-9D4A-7DE1B55D2CA7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7" creationId="{49E9F1C7-2645-B590-8B9B-92BB564C7B5A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8" creationId="{80B57312-497E-93D6-FD02-783498F8AEE6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9" creationId="{06F07DA0-0C50-D32C-774B-AB77D499707B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40" creationId="{DD30FD1A-30BB-989D-BE71-788CE255EDE7}"/>
          </ac:spMkLst>
        </pc:spChg>
        <pc:grpChg chg="del">
          <ac:chgData name="wanda wibisono" userId="7688c47db560505e" providerId="LiveId" clId="{10E1C8DC-A57C-43D7-A567-41D4A3001220}" dt="2022-11-25T04:26:46.037" v="23" actId="478"/>
          <ac:grpSpMkLst>
            <pc:docMk/>
            <pc:sldMk cId="445357603" sldId="316"/>
            <ac:grpSpMk id="13" creationId="{EBBD0ED5-E534-9F6C-3890-DC55FD9D7555}"/>
          </ac:grpSpMkLst>
        </pc:grp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8" creationId="{889AC6E2-3044-2B6E-B063-375DF0819518}"/>
          </ac:picMkLst>
        </pc:picChg>
        <pc:picChg chg="del">
          <ac:chgData name="wanda wibisono" userId="7688c47db560505e" providerId="LiveId" clId="{10E1C8DC-A57C-43D7-A567-41D4A3001220}" dt="2022-11-25T04:26:46.037" v="23" actId="478"/>
          <ac:picMkLst>
            <pc:docMk/>
            <pc:sldMk cId="445357603" sldId="316"/>
            <ac:picMk id="26" creationId="{802B41A3-5BB7-7FAA-65B9-F153BE35975C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1" creationId="{4E045B3A-1C69-3696-65BC-D6109D9966D4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2" creationId="{3E9DE6A2-1F3B-593F-5C4D-0693BD1F1551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3" creationId="{07B62068-3E54-CBBC-52F4-B15626219CC7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4" creationId="{A6AFEF40-B8C6-5EE4-FDA5-EE95F894A5E9}"/>
          </ac:picMkLst>
        </pc:pic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3117778798" sldId="316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35845419" sldId="317"/>
        </pc:sldMkLst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583848631" sldId="317"/>
        </pc:sldMkLst>
      </pc:sldChg>
      <pc:sldChg chg="add del">
        <pc:chgData name="wanda wibisono" userId="7688c47db560505e" providerId="LiveId" clId="{10E1C8DC-A57C-43D7-A567-41D4A3001220}" dt="2022-11-25T04:26:37.761" v="22" actId="47"/>
        <pc:sldMkLst>
          <pc:docMk/>
          <pc:sldMk cId="2327200012" sldId="317"/>
        </pc:sldMkLst>
      </pc:sldChg>
      <pc:sldChg chg="addSp delSp modSp add mod">
        <pc:chgData name="wanda wibisono" userId="7688c47db560505e" providerId="LiveId" clId="{10E1C8DC-A57C-43D7-A567-41D4A3001220}" dt="2022-11-25T04:28:48.604" v="102" actId="14100"/>
        <pc:sldMkLst>
          <pc:docMk/>
          <pc:sldMk cId="2404777532" sldId="317"/>
        </pc:sldMkLst>
        <pc:spChg chg="del">
          <ac:chgData name="wanda wibisono" userId="7688c47db560505e" providerId="LiveId" clId="{10E1C8DC-A57C-43D7-A567-41D4A3001220}" dt="2022-11-25T04:28:00.540" v="64" actId="478"/>
          <ac:spMkLst>
            <pc:docMk/>
            <pc:sldMk cId="2404777532" sldId="317"/>
            <ac:spMk id="2" creationId="{452F6F3D-F682-6F09-BA36-2F637484BDE5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" creationId="{B61FA038-2E47-9382-5405-0C5922ACF417}"/>
          </ac:spMkLst>
        </pc:spChg>
        <pc:spChg chg="mod">
          <ac:chgData name="wanda wibisono" userId="7688c47db560505e" providerId="LiveId" clId="{10E1C8DC-A57C-43D7-A567-41D4A3001220}" dt="2022-11-25T04:28:20.368" v="73"/>
          <ac:spMkLst>
            <pc:docMk/>
            <pc:sldMk cId="2404777532" sldId="317"/>
            <ac:spMk id="5" creationId="{8148F0FA-4363-3ED9-8635-29C660034CAC}"/>
          </ac:spMkLst>
        </pc:spChg>
        <pc:spChg chg="del">
          <ac:chgData name="wanda wibisono" userId="7688c47db560505e" providerId="LiveId" clId="{10E1C8DC-A57C-43D7-A567-41D4A3001220}" dt="2022-11-25T04:28:01.432" v="65" actId="478"/>
          <ac:spMkLst>
            <pc:docMk/>
            <pc:sldMk cId="2404777532" sldId="317"/>
            <ac:spMk id="6" creationId="{5185A9F4-D456-7B00-08AD-FEFA2A769456}"/>
          </ac:spMkLst>
        </pc:spChg>
        <pc:spChg chg="del mod">
          <ac:chgData name="wanda wibisono" userId="7688c47db560505e" providerId="LiveId" clId="{10E1C8DC-A57C-43D7-A567-41D4A3001220}" dt="2022-11-25T04:27:57.382" v="61" actId="478"/>
          <ac:spMkLst>
            <pc:docMk/>
            <pc:sldMk cId="2404777532" sldId="317"/>
            <ac:spMk id="7" creationId="{CF40B577-D146-062A-EEFB-ECA341DDC987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8" creationId="{B1B94C30-88A7-817B-E976-CB04933A23FF}"/>
          </ac:spMkLst>
        </pc:spChg>
        <pc:spChg chg="del mod">
          <ac:chgData name="wanda wibisono" userId="7688c47db560505e" providerId="LiveId" clId="{10E1C8DC-A57C-43D7-A567-41D4A3001220}" dt="2022-11-25T04:27:56.210" v="60" actId="478"/>
          <ac:spMkLst>
            <pc:docMk/>
            <pc:sldMk cId="2404777532" sldId="317"/>
            <ac:spMk id="9" creationId="{A7946C7A-FE5A-2D44-187A-C4B8A5A59A39}"/>
          </ac:spMkLst>
        </pc:spChg>
        <pc:spChg chg="del">
          <ac:chgData name="wanda wibisono" userId="7688c47db560505e" providerId="LiveId" clId="{10E1C8DC-A57C-43D7-A567-41D4A3001220}" dt="2022-11-25T04:27:58.602" v="62" actId="478"/>
          <ac:spMkLst>
            <pc:docMk/>
            <pc:sldMk cId="2404777532" sldId="317"/>
            <ac:spMk id="10" creationId="{CB138F39-0F70-B798-6E3C-34C055F88280}"/>
          </ac:spMkLst>
        </pc:spChg>
        <pc:spChg chg="del">
          <ac:chgData name="wanda wibisono" userId="7688c47db560505e" providerId="LiveId" clId="{10E1C8DC-A57C-43D7-A567-41D4A3001220}" dt="2022-11-25T04:27:59.649" v="63" actId="478"/>
          <ac:spMkLst>
            <pc:docMk/>
            <pc:sldMk cId="2404777532" sldId="317"/>
            <ac:spMk id="11" creationId="{45E55C26-E2B8-8820-19E5-E11741C6667A}"/>
          </ac:spMkLst>
        </pc:spChg>
        <pc:spChg chg="del">
          <ac:chgData name="wanda wibisono" userId="7688c47db560505e" providerId="LiveId" clId="{10E1C8DC-A57C-43D7-A567-41D4A3001220}" dt="2022-11-25T04:28:03.842" v="67" actId="478"/>
          <ac:spMkLst>
            <pc:docMk/>
            <pc:sldMk cId="2404777532" sldId="317"/>
            <ac:spMk id="20" creationId="{6F019DB8-01BC-4D97-952D-5C06C300FCB7}"/>
          </ac:spMkLst>
        </pc:spChg>
        <pc:spChg chg="del mod">
          <ac:chgData name="wanda wibisono" userId="7688c47db560505e" providerId="LiveId" clId="{10E1C8DC-A57C-43D7-A567-41D4A3001220}" dt="2022-11-25T04:28:05.500" v="68" actId="478"/>
          <ac:spMkLst>
            <pc:docMk/>
            <pc:sldMk cId="2404777532" sldId="317"/>
            <ac:spMk id="21" creationId="{7A375654-3757-E7A8-F264-615DDE8C4652}"/>
          </ac:spMkLst>
        </pc:spChg>
        <pc:spChg chg="del">
          <ac:chgData name="wanda wibisono" userId="7688c47db560505e" providerId="LiveId" clId="{10E1C8DC-A57C-43D7-A567-41D4A3001220}" dt="2022-11-25T04:28:06.532" v="69" actId="478"/>
          <ac:spMkLst>
            <pc:docMk/>
            <pc:sldMk cId="2404777532" sldId="317"/>
            <ac:spMk id="22" creationId="{C2BCCBB5-782F-DCF2-CF44-E6D90A6E5394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3" creationId="{77C01921-5F01-E445-DA30-344EE59F8D46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4" creationId="{B7AE18A7-134B-CC6E-84E4-4398C23BC53A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5" creationId="{5A4C270C-1D72-054B-1066-358DC0A3B941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7" creationId="{8430CF76-3F71-7A09-BE02-97F255DDE38C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8" creationId="{7112850E-F74B-06FA-35A7-F1C57E8D787B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9" creationId="{3565B966-DED3-9F24-7A38-2BA630B841E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0" creationId="{1A40D07A-F6EF-D33E-8FC7-A41FAE7346A3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1" creationId="{98F0C164-27DA-70A0-EED9-7C7096124312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2" creationId="{A06D151A-60E3-F231-7BED-E48CBCA45EDE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3" creationId="{EFF5297A-7CF7-81C0-1631-EB155276A20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4" creationId="{F7F11D23-0ED5-68C7-806F-DD01D0BF631D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5" creationId="{A53CEF6D-9FAD-17D8-176A-6FED3F23EBDE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6" creationId="{0E7FB560-1BEF-08F0-5A10-CDFB04D1A75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7" creationId="{E726FCED-C963-A7C4-0214-CF01FD1346B6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8" creationId="{CCFB6232-8F8D-9D53-5C73-FE0449C747F2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9" creationId="{219DA072-9548-738E-69DB-D093C1345C2B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40" creationId="{81C1A3DF-1C95-2452-B505-392BA4CAC4C7}"/>
          </ac:spMkLst>
        </pc:spChg>
        <pc:grpChg chg="del">
          <ac:chgData name="wanda wibisono" userId="7688c47db560505e" providerId="LiveId" clId="{10E1C8DC-A57C-43D7-A567-41D4A3001220}" dt="2022-11-25T04:27:53.959" v="57" actId="478"/>
          <ac:grpSpMkLst>
            <pc:docMk/>
            <pc:sldMk cId="2404777532" sldId="317"/>
            <ac:grpSpMk id="13" creationId="{EBBD0ED5-E534-9F6C-3890-DC55FD9D7555}"/>
          </ac:grpSpMkLst>
        </pc:grpChg>
        <pc:picChg chg="del">
          <ac:chgData name="wanda wibisono" userId="7688c47db560505e" providerId="LiveId" clId="{10E1C8DC-A57C-43D7-A567-41D4A3001220}" dt="2022-11-25T04:27:53.959" v="57" actId="478"/>
          <ac:picMkLst>
            <pc:docMk/>
            <pc:sldMk cId="2404777532" sldId="317"/>
            <ac:picMk id="26" creationId="{802B41A3-5BB7-7FAA-65B9-F153BE35975C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1" creationId="{CC70F60D-EE0B-F5D1-7B30-622B8A145439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2" creationId="{CC600521-6205-82C5-F031-A19B2F9E90D4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3" creationId="{9178DB89-18AC-4A75-D5BC-21B9B1D93928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4" creationId="{6F51FC15-40D4-6EBE-AF35-C2C8F8F160CB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5" creationId="{A4F5BFB5-F9EA-5CA0-9011-971861D5838D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6" creationId="{794A71FA-35D3-60A1-C30B-E60888EF2422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7" creationId="{C84BD069-1185-F1F7-FD36-7D42456D1583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8" creationId="{71E48C3E-373C-6842-9F15-001622667AA3}"/>
          </ac:picMkLst>
        </pc:pic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2921661656" sldId="318"/>
        </pc:sldMkLst>
      </pc:sldChg>
      <pc:sldChg chg="add del">
        <pc:chgData name="wanda wibisono" userId="7688c47db560505e" providerId="LiveId" clId="{10E1C8DC-A57C-43D7-A567-41D4A3001220}" dt="2022-11-25T04:26:37.761" v="22" actId="47"/>
        <pc:sldMkLst>
          <pc:docMk/>
          <pc:sldMk cId="3232712268" sldId="318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3522302666" sldId="318"/>
        </pc:sldMkLst>
      </pc:sldChg>
      <pc:sldChg chg="addSp modSp add mod">
        <pc:chgData name="wanda wibisono" userId="7688c47db560505e" providerId="LiveId" clId="{10E1C8DC-A57C-43D7-A567-41D4A3001220}" dt="2022-11-25T04:29:45.573" v="146" actId="1035"/>
        <pc:sldMkLst>
          <pc:docMk/>
          <pc:sldMk cId="4109576800" sldId="318"/>
        </pc:sldMkLst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" creationId="{6953E631-DCB5-2D0F-CE01-D9E5388F69C4}"/>
          </ac:spMkLst>
        </pc:spChg>
        <pc:spChg chg="mod">
          <ac:chgData name="wanda wibisono" userId="7688c47db560505e" providerId="LiveId" clId="{10E1C8DC-A57C-43D7-A567-41D4A3001220}" dt="2022-11-25T04:29:01.706" v="105"/>
          <ac:spMkLst>
            <pc:docMk/>
            <pc:sldMk cId="4109576800" sldId="318"/>
            <ac:spMk id="5" creationId="{8148F0FA-4363-3ED9-8635-29C660034CAC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6" creationId="{19E5D9B8-26D3-C4D4-1284-B40D47737CE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7" creationId="{BB209C8E-E8CA-1AB5-B70A-171BE3E89F4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8" creationId="{E63494E8-C362-8C93-CF4F-9C80698DF0A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9" creationId="{80BDDB92-5E0C-F51D-D644-17DAC74E4F9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0" creationId="{2172B466-AF45-2847-44E6-FE9BFF51EC9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1" creationId="{897A152C-8899-A736-A85C-67689665DB3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3" creationId="{FC7BA0C0-A4B7-A037-937D-2460E51D9603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4" creationId="{265A6FFC-0001-1DBA-890E-4184EA5D13D0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15" creationId="{71FF9A5D-D809-62EF-FAF3-FCD2D2D17C72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7" creationId="{F189E5FC-3F24-F0B9-D424-AC59420E1178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8" creationId="{6530184E-5F4A-F2AE-BD71-1EBEA0CD5383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9" creationId="{FBAFE489-9575-8B39-6B81-5B16A1D255F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0" creationId="{B91090A7-4C15-3408-20C5-38BF4567A79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1" creationId="{6B6EA356-8CD4-B547-59F5-776C8A1B69F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2" creationId="{63A5EA8E-848B-BB24-B024-3FA7B834197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3" creationId="{485C80A3-4A5C-5B97-8A97-1C3DD1C833A1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4" creationId="{EFBBEFD2-7893-9F47-0610-E03BC8313EF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5" creationId="{740B10C9-CDEB-C159-51DD-CE0F31E76331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26" creationId="{DFAC4AA3-ED1F-A402-D4AE-2BED3AD30EA0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27" creationId="{5184CC62-9DFD-9F91-572D-E90313841920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9" creationId="{3EFCE3CB-C5A0-3B34-3260-EDB884B04DC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0" creationId="{F2E34F6D-D44C-8993-0572-0E63561F726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1" creationId="{A7F52817-6915-C7FF-D7B6-8BBEB62619E2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2" creationId="{10472581-772A-5802-91F4-BF59BA6A1BE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3" creationId="{D622477A-530A-FB11-5043-FF00B8627DB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4" creationId="{7503A28F-7710-054E-0866-3CA42B38819B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5" creationId="{BDA5B003-4E32-3941-FF46-57B464F68CA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6" creationId="{CE2F7D29-D13C-7A0E-94F0-6041F2E5A129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7" creationId="{7CACFA86-03EB-262B-97BF-A7321880D905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38" creationId="{A247487D-2FAF-423C-094D-75C5856872E2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39" creationId="{C6A3A345-7202-1E77-26C7-B992AA3FEBCE}"/>
          </ac:spMkLst>
        </pc:s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2" creationId="{FC9CAFB6-AE7C-1DEE-68BF-B7AE41C32D86}"/>
          </ac:grpSpMkLst>
        </pc:gr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16" creationId="{9D5659B1-39B6-C83C-E240-AC7EA1970316}"/>
          </ac:grpSpMkLst>
        </pc:gr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28" creationId="{D0567FDD-11C1-A336-8CFF-66BA5C9C2DF3}"/>
          </ac:grpSpMkLst>
        </pc:grp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1363025185" sldId="319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2134854420" sldId="319"/>
        </pc:sldMkLst>
      </pc:sldChg>
    </pc:docChg>
  </pc:docChgLst>
  <pc:docChgLst>
    <pc:chgData name="wanda wibisono" userId="7688c47db560505e" providerId="LiveId" clId="{E79F3BBF-EF41-48BD-BE5B-D3FDAF4FAE94}"/>
    <pc:docChg chg="undo custSel addSld delSld modSld sldOrd">
      <pc:chgData name="wanda wibisono" userId="7688c47db560505e" providerId="LiveId" clId="{E79F3BBF-EF41-48BD-BE5B-D3FDAF4FAE94}" dt="2022-11-25T07:58:59.281" v="366" actId="1076"/>
      <pc:docMkLst>
        <pc:docMk/>
      </pc:docMkLst>
      <pc:sldChg chg="delSp modSp mod">
        <pc:chgData name="wanda wibisono" userId="7688c47db560505e" providerId="LiveId" clId="{E79F3BBF-EF41-48BD-BE5B-D3FDAF4FAE94}" dt="2022-11-25T04:31:37.738" v="2" actId="478"/>
        <pc:sldMkLst>
          <pc:docMk/>
          <pc:sldMk cId="3966697125" sldId="257"/>
        </pc:sldMkLst>
        <pc:spChg chg="mod">
          <ac:chgData name="wanda wibisono" userId="7688c47db560505e" providerId="LiveId" clId="{E79F3BBF-EF41-48BD-BE5B-D3FDAF4FAE94}" dt="2022-11-25T04:31:33.235" v="0"/>
          <ac:spMkLst>
            <pc:docMk/>
            <pc:sldMk cId="3966697125" sldId="257"/>
            <ac:spMk id="2" creationId="{93F3197A-80F2-BA84-61BB-9C82BD5BECD4}"/>
          </ac:spMkLst>
        </pc:spChg>
        <pc:spChg chg="del mod">
          <ac:chgData name="wanda wibisono" userId="7688c47db560505e" providerId="LiveId" clId="{E79F3BBF-EF41-48BD-BE5B-D3FDAF4FAE94}" dt="2022-11-25T04:31:37.738" v="2" actId="478"/>
          <ac:spMkLst>
            <pc:docMk/>
            <pc:sldMk cId="3966697125" sldId="257"/>
            <ac:spMk id="8" creationId="{E8DE97D8-3AB6-3E72-41F6-73FC1584F751}"/>
          </ac:spMkLst>
        </pc:spChg>
      </pc:sldChg>
      <pc:sldChg chg="ord">
        <pc:chgData name="wanda wibisono" userId="7688c47db560505e" providerId="LiveId" clId="{E79F3BBF-EF41-48BD-BE5B-D3FDAF4FAE94}" dt="2022-11-25T07:58:22.017" v="333"/>
        <pc:sldMkLst>
          <pc:docMk/>
          <pc:sldMk cId="4292105113" sldId="260"/>
        </pc:sldMkLst>
      </pc:sldChg>
      <pc:sldChg chg="del">
        <pc:chgData name="wanda wibisono" userId="7688c47db560505e" providerId="LiveId" clId="{E79F3BBF-EF41-48BD-BE5B-D3FDAF4FAE94}" dt="2022-11-25T04:31:45.620" v="3" actId="47"/>
        <pc:sldMkLst>
          <pc:docMk/>
          <pc:sldMk cId="2056291170" sldId="315"/>
        </pc:sldMkLst>
      </pc:sldChg>
      <pc:sldChg chg="del">
        <pc:chgData name="wanda wibisono" userId="7688c47db560505e" providerId="LiveId" clId="{E79F3BBF-EF41-48BD-BE5B-D3FDAF4FAE94}" dt="2022-11-25T04:31:45.620" v="3" actId="47"/>
        <pc:sldMkLst>
          <pc:docMk/>
          <pc:sldMk cId="445357603" sldId="316"/>
        </pc:sldMkLst>
      </pc:sldChg>
      <pc:sldChg chg="del">
        <pc:chgData name="wanda wibisono" userId="7688c47db560505e" providerId="LiveId" clId="{E79F3BBF-EF41-48BD-BE5B-D3FDAF4FAE94}" dt="2022-11-25T04:31:45.620" v="3" actId="47"/>
        <pc:sldMkLst>
          <pc:docMk/>
          <pc:sldMk cId="2404777532" sldId="317"/>
        </pc:sldMkLst>
      </pc:sldChg>
      <pc:sldChg chg="addSp delSp modSp mod">
        <pc:chgData name="wanda wibisono" userId="7688c47db560505e" providerId="LiveId" clId="{E79F3BBF-EF41-48BD-BE5B-D3FDAF4FAE94}" dt="2022-11-25T04:32:45.341" v="29" actId="1035"/>
        <pc:sldMkLst>
          <pc:docMk/>
          <pc:sldMk cId="4109576800" sldId="318"/>
        </pc:sldMkLst>
        <pc:spChg chg="mod">
          <ac:chgData name="wanda wibisono" userId="7688c47db560505e" providerId="LiveId" clId="{E79F3BBF-EF41-48BD-BE5B-D3FDAF4FAE94}" dt="2022-11-25T04:32:12.540" v="14" actId="120"/>
          <ac:spMkLst>
            <pc:docMk/>
            <pc:sldMk cId="4109576800" sldId="318"/>
            <ac:spMk id="5" creationId="{8148F0FA-4363-3ED9-8635-29C660034CAC}"/>
          </ac:spMkLst>
        </pc:spChg>
        <pc:spChg chg="del mod">
          <ac:chgData name="wanda wibisono" userId="7688c47db560505e" providerId="LiveId" clId="{E79F3BBF-EF41-48BD-BE5B-D3FDAF4FAE94}" dt="2022-11-25T04:31:51.842" v="7" actId="478"/>
          <ac:spMkLst>
            <pc:docMk/>
            <pc:sldMk cId="4109576800" sldId="318"/>
            <ac:spMk id="15" creationId="{71FF9A5D-D809-62EF-FAF3-FCD2D2D17C72}"/>
          </ac:spMkLst>
        </pc:spChg>
        <pc:spChg chg="del mod">
          <ac:chgData name="wanda wibisono" userId="7688c47db560505e" providerId="LiveId" clId="{E79F3BBF-EF41-48BD-BE5B-D3FDAF4FAE94}" dt="2022-11-25T04:31:51.842" v="7" actId="478"/>
          <ac:spMkLst>
            <pc:docMk/>
            <pc:sldMk cId="4109576800" sldId="318"/>
            <ac:spMk id="26" creationId="{DFAC4AA3-ED1F-A402-D4AE-2BED3AD30EA0}"/>
          </ac:spMkLst>
        </pc:spChg>
        <pc:spChg chg="del mod">
          <ac:chgData name="wanda wibisono" userId="7688c47db560505e" providerId="LiveId" clId="{E79F3BBF-EF41-48BD-BE5B-D3FDAF4FAE94}" dt="2022-11-25T04:31:51.842" v="7" actId="478"/>
          <ac:spMkLst>
            <pc:docMk/>
            <pc:sldMk cId="4109576800" sldId="318"/>
            <ac:spMk id="27" creationId="{5184CC62-9DFD-9F91-572D-E90313841920}"/>
          </ac:spMkLst>
        </pc:spChg>
        <pc:spChg chg="del mod">
          <ac:chgData name="wanda wibisono" userId="7688c47db560505e" providerId="LiveId" clId="{E79F3BBF-EF41-48BD-BE5B-D3FDAF4FAE94}" dt="2022-11-25T04:31:51.842" v="7" actId="478"/>
          <ac:spMkLst>
            <pc:docMk/>
            <pc:sldMk cId="4109576800" sldId="318"/>
            <ac:spMk id="38" creationId="{A247487D-2FAF-423C-094D-75C5856872E2}"/>
          </ac:spMkLst>
        </pc:spChg>
        <pc:spChg chg="del mod">
          <ac:chgData name="wanda wibisono" userId="7688c47db560505e" providerId="LiveId" clId="{E79F3BBF-EF41-48BD-BE5B-D3FDAF4FAE94}" dt="2022-11-25T04:31:51.842" v="7" actId="478"/>
          <ac:spMkLst>
            <pc:docMk/>
            <pc:sldMk cId="4109576800" sldId="318"/>
            <ac:spMk id="39" creationId="{C6A3A345-7202-1E77-26C7-B992AA3FEBCE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0" creationId="{6CD0AB0D-2C9A-2073-FB81-2A7996BAB6AF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1" creationId="{208B11C8-1BAA-F276-8BFD-94A1C47D156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2" creationId="{CC872E08-37DB-B193-BC34-C4D1C1B4C514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3" creationId="{D7BBF20F-8DA9-867D-31CD-BFF66A1C8D59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4" creationId="{29F06704-1682-BE28-04F6-1A4A91A2B1F1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5" creationId="{BACA6748-C334-C3A1-D66C-46FF5A1D58F1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6" creationId="{A6B975E0-B970-0E37-04E0-9463C3413E19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7" creationId="{AE203D70-F276-03CF-632B-5809D1F1F94F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8" creationId="{5301014F-A1AE-F4C5-DAE2-36E8D31FE01D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49" creationId="{A41A0307-6EE5-2B8D-75D8-6832B2976A0A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0" creationId="{FB5AD7A2-A4CA-077C-6A46-5DC0C37D38ED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1" creationId="{4EEA977A-BFBD-8D41-72DE-E137C717340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2" creationId="{1E58E6F2-D38D-1120-24C7-2FDC428EEB8E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3" creationId="{8DC548F4-4516-2253-49A2-CF36C479C37D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4" creationId="{8C3843A0-857C-A493-EA46-D1694212EE4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5" creationId="{1ECAAD75-81ED-C73C-46A0-B73B2B740FC4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6" creationId="{91B66CF4-E611-6276-A425-099E6C48A704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7" creationId="{129A1D11-E6B4-2A96-1F13-57520A96EED8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8" creationId="{AD0DB452-8652-E155-3438-36BEB65AED8A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59" creationId="{65EE52D5-5EA5-3964-3418-27E3671522CF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0" creationId="{38F0663C-003A-BE56-8167-270E42452AB1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1" creationId="{46208840-84B5-E18F-CF2D-044C0CF5EA6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2" creationId="{5DD1EE38-2043-EE85-5E76-8046C99BD85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3" creationId="{AA8A739F-FEE9-37E8-FDC8-A6994A9BCCF7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4" creationId="{EAD40853-18AA-A2CF-2460-5E6E4F23C33C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5" creationId="{888FF122-23AD-8518-74C3-112BEDBD1520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7" creationId="{44599E07-D01B-E41A-DD47-6B446E75FA48}"/>
          </ac:spMkLst>
        </pc:spChg>
        <pc:spChg chg="add mod">
          <ac:chgData name="wanda wibisono" userId="7688c47db560505e" providerId="LiveId" clId="{E79F3BBF-EF41-48BD-BE5B-D3FDAF4FAE94}" dt="2022-11-25T04:32:45.341" v="29" actId="1035"/>
          <ac:spMkLst>
            <pc:docMk/>
            <pc:sldMk cId="4109576800" sldId="318"/>
            <ac:spMk id="68" creationId="{059C49A6-0928-ED13-BAA5-75771FDA7251}"/>
          </ac:spMkLst>
        </pc:spChg>
        <pc:grpChg chg="del mod">
          <ac:chgData name="wanda wibisono" userId="7688c47db560505e" providerId="LiveId" clId="{E79F3BBF-EF41-48BD-BE5B-D3FDAF4FAE94}" dt="2022-11-25T04:31:51.842" v="7" actId="478"/>
          <ac:grpSpMkLst>
            <pc:docMk/>
            <pc:sldMk cId="4109576800" sldId="318"/>
            <ac:grpSpMk id="2" creationId="{FC9CAFB6-AE7C-1DEE-68BF-B7AE41C32D86}"/>
          </ac:grpSpMkLst>
        </pc:grpChg>
        <pc:grpChg chg="del mod">
          <ac:chgData name="wanda wibisono" userId="7688c47db560505e" providerId="LiveId" clId="{E79F3BBF-EF41-48BD-BE5B-D3FDAF4FAE94}" dt="2022-11-25T04:31:51.842" v="7" actId="478"/>
          <ac:grpSpMkLst>
            <pc:docMk/>
            <pc:sldMk cId="4109576800" sldId="318"/>
            <ac:grpSpMk id="16" creationId="{9D5659B1-39B6-C83C-E240-AC7EA1970316}"/>
          </ac:grpSpMkLst>
        </pc:grpChg>
        <pc:grpChg chg="del mod">
          <ac:chgData name="wanda wibisono" userId="7688c47db560505e" providerId="LiveId" clId="{E79F3BBF-EF41-48BD-BE5B-D3FDAF4FAE94}" dt="2022-11-25T04:31:51.842" v="7" actId="478"/>
          <ac:grpSpMkLst>
            <pc:docMk/>
            <pc:sldMk cId="4109576800" sldId="318"/>
            <ac:grpSpMk id="28" creationId="{D0567FDD-11C1-A336-8CFF-66BA5C9C2DF3}"/>
          </ac:grpSpMkLst>
        </pc:grpChg>
        <pc:picChg chg="add mod">
          <ac:chgData name="wanda wibisono" userId="7688c47db560505e" providerId="LiveId" clId="{E79F3BBF-EF41-48BD-BE5B-D3FDAF4FAE94}" dt="2022-11-25T04:32:45.341" v="29" actId="1035"/>
          <ac:picMkLst>
            <pc:docMk/>
            <pc:sldMk cId="4109576800" sldId="318"/>
            <ac:picMk id="66" creationId="{885B2A12-F7BF-F52E-B614-84F47F208CB1}"/>
          </ac:picMkLst>
        </pc:picChg>
        <pc:picChg chg="add mod">
          <ac:chgData name="wanda wibisono" userId="7688c47db560505e" providerId="LiveId" clId="{E79F3BBF-EF41-48BD-BE5B-D3FDAF4FAE94}" dt="2022-11-25T04:32:45.341" v="29" actId="1035"/>
          <ac:picMkLst>
            <pc:docMk/>
            <pc:sldMk cId="4109576800" sldId="318"/>
            <ac:picMk id="69" creationId="{7C141DE0-6A5E-F53B-67DF-92D707661932}"/>
          </ac:picMkLst>
        </pc:picChg>
      </pc:sldChg>
      <pc:sldChg chg="addSp modSp add mod">
        <pc:chgData name="wanda wibisono" userId="7688c47db560505e" providerId="LiveId" clId="{E79F3BBF-EF41-48BD-BE5B-D3FDAF4FAE94}" dt="2022-11-25T04:33:01.245" v="48" actId="1037"/>
        <pc:sldMkLst>
          <pc:docMk/>
          <pc:sldMk cId="773164168" sldId="319"/>
        </pc:sldMkLst>
        <pc:spChg chg="mod">
          <ac:chgData name="wanda wibisono" userId="7688c47db560505e" providerId="LiveId" clId="{E79F3BBF-EF41-48BD-BE5B-D3FDAF4FAE94}" dt="2022-11-25T04:32:58.491" v="33"/>
          <ac:spMkLst>
            <pc:docMk/>
            <pc:sldMk cId="773164168" sldId="319"/>
            <ac:spMk id="3" creationId="{3BC9AECB-7704-51E3-9DE5-84C0297BD6AA}"/>
          </ac:spMkLst>
        </pc:spChg>
        <pc:spChg chg="mod">
          <ac:chgData name="wanda wibisono" userId="7688c47db560505e" providerId="LiveId" clId="{E79F3BBF-EF41-48BD-BE5B-D3FDAF4FAE94}" dt="2022-11-25T04:32:55.051" v="32"/>
          <ac:spMkLst>
            <pc:docMk/>
            <pc:sldMk cId="773164168" sldId="319"/>
            <ac:spMk id="5" creationId="{8148F0FA-4363-3ED9-8635-29C660034CAC}"/>
          </ac:spMkLst>
        </pc:spChg>
        <pc:spChg chg="mod">
          <ac:chgData name="wanda wibisono" userId="7688c47db560505e" providerId="LiveId" clId="{E79F3BBF-EF41-48BD-BE5B-D3FDAF4FAE94}" dt="2022-11-25T04:32:58.491" v="33"/>
          <ac:spMkLst>
            <pc:docMk/>
            <pc:sldMk cId="773164168" sldId="319"/>
            <ac:spMk id="6" creationId="{725540D4-6316-0BB0-98EF-AE2500E57C6D}"/>
          </ac:spMkLst>
        </pc:spChg>
        <pc:grpChg chg="add mod">
          <ac:chgData name="wanda wibisono" userId="7688c47db560505e" providerId="LiveId" clId="{E79F3BBF-EF41-48BD-BE5B-D3FDAF4FAE94}" dt="2022-11-25T04:33:01.245" v="48" actId="1037"/>
          <ac:grpSpMkLst>
            <pc:docMk/>
            <pc:sldMk cId="773164168" sldId="319"/>
            <ac:grpSpMk id="2" creationId="{4F94FA5D-EA4C-9552-AD6C-3F4F401CF9D4}"/>
          </ac:grpSpMkLst>
        </pc:grpChg>
        <pc:picChg chg="add mod">
          <ac:chgData name="wanda wibisono" userId="7688c47db560505e" providerId="LiveId" clId="{E79F3BBF-EF41-48BD-BE5B-D3FDAF4FAE94}" dt="2022-11-25T04:33:01.245" v="48" actId="1037"/>
          <ac:picMkLst>
            <pc:docMk/>
            <pc:sldMk cId="773164168" sldId="319"/>
            <ac:picMk id="7" creationId="{C38B5934-7190-665C-CD9D-B9B9DD40471A}"/>
          </ac:picMkLst>
        </pc:picChg>
      </pc:sldChg>
      <pc:sldChg chg="addSp modSp add mod">
        <pc:chgData name="wanda wibisono" userId="7688c47db560505e" providerId="LiveId" clId="{E79F3BBF-EF41-48BD-BE5B-D3FDAF4FAE94}" dt="2022-11-25T04:33:47.493" v="112" actId="1037"/>
        <pc:sldMkLst>
          <pc:docMk/>
          <pc:sldMk cId="4247200671" sldId="320"/>
        </pc:sldMkLst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" creationId="{7E6F9ECA-071F-ED6F-1E52-9F6EFF40BDFF}"/>
          </ac:spMkLst>
        </pc:spChg>
        <pc:spChg chg="mod">
          <ac:chgData name="wanda wibisono" userId="7688c47db560505e" providerId="LiveId" clId="{E79F3BBF-EF41-48BD-BE5B-D3FDAF4FAE94}" dt="2022-11-25T04:33:16.472" v="52" actId="14100"/>
          <ac:spMkLst>
            <pc:docMk/>
            <pc:sldMk cId="4247200671" sldId="320"/>
            <ac:spMk id="5" creationId="{8148F0FA-4363-3ED9-8635-29C660034CAC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7" creationId="{BE71E7AB-9B41-B26B-0EDF-C860B63CFA0B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8" creationId="{9D87636C-9E47-C32C-AB55-23D7E7E5865D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9" creationId="{345F11F0-8868-5CC4-7C4D-9D6C8A10B22E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0" creationId="{E4E585A9-C099-D4CC-26FE-6FA8497958E1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1" creationId="{8A74DB22-A316-E0D8-FBCB-BF31CEB996F2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3" creationId="{66BEF22D-1065-6273-1F51-469DFD226251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4" creationId="{693632A7-9A47-C96C-1564-5660084868BE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5" creationId="{5AC31FC0-C8B5-F511-284D-E60FDBB9087E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6" creationId="{6A98021A-A0B8-5C76-1BE0-4C533AAE6408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7" creationId="{52604B29-7997-2976-A663-0D4574E59770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8" creationId="{503D2204-0CE0-6359-4110-05B5BA36DD5F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19" creationId="{A127D598-346E-642E-773D-1C6F5C4F438F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0" creationId="{66FD43D3-4B59-1166-AD74-D2CCB2D38EA0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1" creationId="{C35346A6-EB3C-90C9-20DE-50DE61D0ACE0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2" creationId="{C485F5E2-F6A7-6DBA-3CFF-AC272D1F9FF6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3" creationId="{01882894-A7A2-374C-82A2-CC9AA2CCE67C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4" creationId="{B46C5570-5A88-D71E-91BB-6A5C9A1C70A9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6" creationId="{0866BECF-C504-8EEB-2B31-09264B341A57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8" creationId="{67838A6C-D622-7219-D930-9527FE213B6A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29" creationId="{872E7644-20A5-429A-53F8-2D826818CB27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0" creationId="{3CD03099-47C7-2385-6E1E-EE9C01438BE3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1" creationId="{6B5A5CB0-00FC-E90D-E809-11F565719A6C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2" creationId="{DD8F865E-484B-7946-0223-698470FB697D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3" creationId="{F0E96418-9D19-7E41-3F3A-0854F66772DF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4" creationId="{BC706C24-8386-0F3D-E3CC-1DA12ABB30CE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6" creationId="{0F09F224-408F-B170-CCCC-B5068CA17EC4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7" creationId="{C2751FE5-E2F4-4879-C1AF-716BB8CDA3DE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39" creationId="{D04AA60C-C5B3-2515-0384-ED77A8E1133B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0" creationId="{DB5FA6C5-CDBA-3CBD-7440-C8A9CFCE481D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2" creationId="{9469FEB0-823D-1FF7-F7E1-D5DD597AB1DD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3" creationId="{DC101CA0-CEBC-B4DE-66BD-DCE67DD8CC43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5" creationId="{641A42FD-A316-33C7-3897-1CD07C4E23D0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6" creationId="{C6CE23C7-F709-AF63-EED7-861E6DB426B6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8" creationId="{00BE09D2-FE55-317E-BA60-C48DDE637D56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49" creationId="{88D2D23F-0802-7455-63C6-169333DEF87C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51" creationId="{2E491F9D-D49A-8176-AE03-6FFE13CE7DA0}"/>
          </ac:spMkLst>
        </pc:spChg>
        <pc:spChg chg="mod">
          <ac:chgData name="wanda wibisono" userId="7688c47db560505e" providerId="LiveId" clId="{E79F3BBF-EF41-48BD-BE5B-D3FDAF4FAE94}" dt="2022-11-25T04:33:34.387" v="84" actId="1037"/>
          <ac:spMkLst>
            <pc:docMk/>
            <pc:sldMk cId="4247200671" sldId="320"/>
            <ac:spMk id="52" creationId="{804CCF71-CD43-ECF6-5FC8-B38FEE20A424}"/>
          </ac:spMkLst>
        </pc:s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2" creationId="{1AE59572-E3E2-F7CE-47F1-D8170E0DB659}"/>
          </ac:grpSpMkLst>
        </pc:grpChg>
        <pc:grpChg chg="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25" creationId="{2A5943C8-38D8-92DB-EC9C-01FA585FBA85}"/>
          </ac:grpSpMkLst>
        </pc:grpChg>
        <pc:grpChg chg="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27" creationId="{133C32E2-7A48-E4B0-ED44-8D580C82379F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35" creationId="{8FE41048-4B19-4349-4B83-6B335417F961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38" creationId="{EDD3B8C0-E9A3-66EE-4FCB-D98DC3142A6F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41" creationId="{C8B9CFB2-7280-56ED-69DA-E7D5FCCB62F4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44" creationId="{9E77A365-6CEF-5918-461C-50AEE29ED45F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47" creationId="{8DF89E53-06DE-4FE0-DF18-7E2CF3DC1B59}"/>
          </ac:grpSpMkLst>
        </pc:grpChg>
        <pc:grpChg chg="add mod">
          <ac:chgData name="wanda wibisono" userId="7688c47db560505e" providerId="LiveId" clId="{E79F3BBF-EF41-48BD-BE5B-D3FDAF4FAE94}" dt="2022-11-25T04:33:34.387" v="84" actId="1037"/>
          <ac:grpSpMkLst>
            <pc:docMk/>
            <pc:sldMk cId="4247200671" sldId="320"/>
            <ac:grpSpMk id="50" creationId="{02FD9888-9B4C-1414-2A64-8538433C5E34}"/>
          </ac:grpSpMkLst>
        </pc:grpChg>
        <pc:picChg chg="mod">
          <ac:chgData name="wanda wibisono" userId="7688c47db560505e" providerId="LiveId" clId="{E79F3BBF-EF41-48BD-BE5B-D3FDAF4FAE94}" dt="2022-11-25T04:33:34.387" v="84" actId="1037"/>
          <ac:picMkLst>
            <pc:docMk/>
            <pc:sldMk cId="4247200671" sldId="320"/>
            <ac:picMk id="6" creationId="{CFE9F104-8E9F-2E83-E9F8-891378119FE2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3" creationId="{7AEB0443-25B0-0467-3E18-BCCCA3921644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4" creationId="{9433EC00-0D7C-5F91-5CE5-6F82DCF45BB9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5" creationId="{7E9A6BD0-D433-4219-2850-D2AF04430F60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6" creationId="{C02AD09C-B697-87B0-1934-4B2AE32F7124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7" creationId="{276DDE12-C508-8007-FD34-E84AB7875D0A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8" creationId="{604A9E89-7759-B711-351E-A923012A2CB9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59" creationId="{9AFCD4B7-BEBC-0E6D-359F-87380FB1F62E}"/>
          </ac:picMkLst>
        </pc:picChg>
        <pc:picChg chg="add mod">
          <ac:chgData name="wanda wibisono" userId="7688c47db560505e" providerId="LiveId" clId="{E79F3BBF-EF41-48BD-BE5B-D3FDAF4FAE94}" dt="2022-11-25T04:33:47.493" v="112" actId="1037"/>
          <ac:picMkLst>
            <pc:docMk/>
            <pc:sldMk cId="4247200671" sldId="320"/>
            <ac:picMk id="60" creationId="{40072A27-FF41-98F9-A9D5-6FAB81A736A0}"/>
          </ac:picMkLst>
        </pc:picChg>
      </pc:sldChg>
      <pc:sldChg chg="addSp modSp add mod">
        <pc:chgData name="wanda wibisono" userId="7688c47db560505e" providerId="LiveId" clId="{E79F3BBF-EF41-48BD-BE5B-D3FDAF4FAE94}" dt="2022-11-25T04:35:18.020" v="153" actId="1035"/>
        <pc:sldMkLst>
          <pc:docMk/>
          <pc:sldMk cId="215672958" sldId="321"/>
        </pc:sldMkLst>
        <pc:spChg chg="add 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2" creationId="{42C7BC0C-8404-F1E4-6AE1-1C73DE01DE0E}"/>
          </ac:spMkLst>
        </pc:spChg>
        <pc:spChg chg="add 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3" creationId="{2072061E-A65B-D029-B186-46D733415624}"/>
          </ac:spMkLst>
        </pc:spChg>
        <pc:spChg chg="mod">
          <ac:chgData name="wanda wibisono" userId="7688c47db560505e" providerId="LiveId" clId="{E79F3BBF-EF41-48BD-BE5B-D3FDAF4FAE94}" dt="2022-11-25T04:34:13.115" v="119"/>
          <ac:spMkLst>
            <pc:docMk/>
            <pc:sldMk cId="215672958" sldId="321"/>
            <ac:spMk id="5" creationId="{8148F0FA-4363-3ED9-8635-29C660034CAC}"/>
          </ac:spMkLst>
        </pc:spChg>
        <pc:spChg chg="add 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8" creationId="{5A816F82-7DF1-B909-5A93-89A373934541}"/>
          </ac:spMkLst>
        </pc:spChg>
        <pc:spChg chg="add 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9" creationId="{7B140955-322D-510C-6B15-E0A9B48EECA9}"/>
          </ac:spMkLst>
        </pc:spChg>
        <pc:spChg chg="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18" creationId="{44084B34-2400-BBED-D967-E821FB88365E}"/>
          </ac:spMkLst>
        </pc:spChg>
        <pc:spChg chg="add mod">
          <ac:chgData name="wanda wibisono" userId="7688c47db560505e" providerId="LiveId" clId="{E79F3BBF-EF41-48BD-BE5B-D3FDAF4FAE94}" dt="2022-11-25T04:34:38.993" v="127" actId="1035"/>
          <ac:spMkLst>
            <pc:docMk/>
            <pc:sldMk cId="215672958" sldId="321"/>
            <ac:spMk id="26" creationId="{ABDB812C-F9B3-C475-4EFD-0536D6DF16EA}"/>
          </ac:spMkLst>
        </pc:spChg>
        <pc:spChg chg="add mod">
          <ac:chgData name="wanda wibisono" userId="7688c47db560505e" providerId="LiveId" clId="{E79F3BBF-EF41-48BD-BE5B-D3FDAF4FAE94}" dt="2022-11-25T04:34:45.889" v="128"/>
          <ac:spMkLst>
            <pc:docMk/>
            <pc:sldMk cId="215672958" sldId="321"/>
            <ac:spMk id="28" creationId="{98CE300E-4EA9-C3A1-E0C7-7646B3BAEB13}"/>
          </ac:spMkLst>
        </pc:spChg>
        <pc:spChg chg="add mod">
          <ac:chgData name="wanda wibisono" userId="7688c47db560505e" providerId="LiveId" clId="{E79F3BBF-EF41-48BD-BE5B-D3FDAF4FAE94}" dt="2022-11-25T04:34:45.889" v="128"/>
          <ac:spMkLst>
            <pc:docMk/>
            <pc:sldMk cId="215672958" sldId="321"/>
            <ac:spMk id="29" creationId="{321CAFED-7F6D-665B-BCD9-EE5C1A0D3A2E}"/>
          </ac:spMkLst>
        </pc:spChg>
        <pc:spChg chg="add mod">
          <ac:chgData name="wanda wibisono" userId="7688c47db560505e" providerId="LiveId" clId="{E79F3BBF-EF41-48BD-BE5B-D3FDAF4FAE94}" dt="2022-11-25T04:34:52.972" v="132" actId="1035"/>
          <ac:spMkLst>
            <pc:docMk/>
            <pc:sldMk cId="215672958" sldId="321"/>
            <ac:spMk id="30" creationId="{B18EEBB6-9B6A-B648-78B7-68A1C9F67AD3}"/>
          </ac:spMkLst>
        </pc:spChg>
        <pc:spChg chg="add mod">
          <ac:chgData name="wanda wibisono" userId="7688c47db560505e" providerId="LiveId" clId="{E79F3BBF-EF41-48BD-BE5B-D3FDAF4FAE94}" dt="2022-11-25T04:34:52.972" v="132" actId="1035"/>
          <ac:spMkLst>
            <pc:docMk/>
            <pc:sldMk cId="215672958" sldId="321"/>
            <ac:spMk id="31" creationId="{34EB36F7-E638-EBEB-382D-709AF589109D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32" creationId="{793B5BD9-4D60-5338-5E9D-88D24AFB3E19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33" creationId="{959ACFA6-2FE8-9191-B5FE-165C21AB83F5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34" creationId="{9F147C2C-FB49-ABCD-6AAA-BB722599A0EF}"/>
          </ac:spMkLst>
        </pc:spChg>
        <pc:spChg chg="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37" creationId="{8B2171EE-A821-1363-F915-459F934484FD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40" creationId="{83BDA3DF-B3A4-1252-303A-78D1A876783E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41" creationId="{1CB01A9C-8465-92C6-AEC2-F0507A1A215B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44" creationId="{3C9F5949-9D92-8D9E-08B7-EE5C4576A820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45" creationId="{FB43955A-EFEC-FB1E-0608-8FE5F989E3EB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46" creationId="{27743396-4B17-1F28-C822-254FF1907BA2}"/>
          </ac:spMkLst>
        </pc:spChg>
        <pc:spChg chg="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50" creationId="{4E09E326-F286-2ED1-6C3B-3897BFABDEE4}"/>
          </ac:spMkLst>
        </pc:spChg>
        <pc:spChg chg="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51" creationId="{76AB5760-4C73-352B-6F39-9D1CFFC82848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57" creationId="{B928C285-9CE5-95EC-046B-FC8F247D6D3F}"/>
          </ac:spMkLst>
        </pc:spChg>
        <pc:spChg chg="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61" creationId="{A8CE03B3-D7B6-144A-28B9-A8BAC02A3582}"/>
          </ac:spMkLst>
        </pc:spChg>
        <pc:spChg chg="add mod">
          <ac:chgData name="wanda wibisono" userId="7688c47db560505e" providerId="LiveId" clId="{E79F3BBF-EF41-48BD-BE5B-D3FDAF4FAE94}" dt="2022-11-25T04:35:18.020" v="153" actId="1035"/>
          <ac:spMkLst>
            <pc:docMk/>
            <pc:sldMk cId="215672958" sldId="321"/>
            <ac:spMk id="64" creationId="{A29A49F6-DE79-7B38-8775-62300FEB8726}"/>
          </ac:spMkLst>
        </pc:spChg>
        <pc:grpChg chg="add mod">
          <ac:chgData name="wanda wibisono" userId="7688c47db560505e" providerId="LiveId" clId="{E79F3BBF-EF41-48BD-BE5B-D3FDAF4FAE94}" dt="2022-11-25T04:34:38.993" v="127" actId="1035"/>
          <ac:grpSpMkLst>
            <pc:docMk/>
            <pc:sldMk cId="215672958" sldId="321"/>
            <ac:grpSpMk id="10" creationId="{9F3FFB66-4D9D-C914-B075-34C4C24FF37E}"/>
          </ac:grpSpMkLst>
        </pc:grpChg>
        <pc:grpChg chg="add mod">
          <ac:chgData name="wanda wibisono" userId="7688c47db560505e" providerId="LiveId" clId="{E79F3BBF-EF41-48BD-BE5B-D3FDAF4FAE94}" dt="2022-11-25T04:34:38.993" v="127" actId="1035"/>
          <ac:grpSpMkLst>
            <pc:docMk/>
            <pc:sldMk cId="215672958" sldId="321"/>
            <ac:grpSpMk id="16" creationId="{57E083BD-E583-931D-7DA9-ADBA22D5863E}"/>
          </ac:grpSpMkLst>
        </pc:grpChg>
        <pc:grpChg chg="add mod">
          <ac:chgData name="wanda wibisono" userId="7688c47db560505e" providerId="LiveId" clId="{E79F3BBF-EF41-48BD-BE5B-D3FDAF4FAE94}" dt="2022-11-25T04:35:18.020" v="153" actId="1035"/>
          <ac:grpSpMkLst>
            <pc:docMk/>
            <pc:sldMk cId="215672958" sldId="321"/>
            <ac:grpSpMk id="35" creationId="{353FF24E-4C62-2CF7-9444-0B43F20B4EAA}"/>
          </ac:grpSpMkLst>
        </pc:grpChg>
        <pc:grpChg chg="mod">
          <ac:chgData name="wanda wibisono" userId="7688c47db560505e" providerId="LiveId" clId="{E79F3BBF-EF41-48BD-BE5B-D3FDAF4FAE94}" dt="2022-11-25T04:35:18.020" v="153" actId="1035"/>
          <ac:grpSpMkLst>
            <pc:docMk/>
            <pc:sldMk cId="215672958" sldId="321"/>
            <ac:grpSpMk id="36" creationId="{E0668E7D-4252-82C6-B2A0-59521D531DE4}"/>
          </ac:grpSpMkLst>
        </pc:grpChg>
        <pc:grpChg chg="add mod">
          <ac:chgData name="wanda wibisono" userId="7688c47db560505e" providerId="LiveId" clId="{E79F3BBF-EF41-48BD-BE5B-D3FDAF4FAE94}" dt="2022-11-25T04:35:18.020" v="153" actId="1035"/>
          <ac:grpSpMkLst>
            <pc:docMk/>
            <pc:sldMk cId="215672958" sldId="321"/>
            <ac:grpSpMk id="49" creationId="{D234C44C-B2B0-3983-F426-4B00C151B9CE}"/>
          </ac:grpSpMkLst>
        </pc:grpChg>
        <pc:grpChg chg="add mod">
          <ac:chgData name="wanda wibisono" userId="7688c47db560505e" providerId="LiveId" clId="{E79F3BBF-EF41-48BD-BE5B-D3FDAF4FAE94}" dt="2022-11-25T04:35:18.020" v="153" actId="1035"/>
          <ac:grpSpMkLst>
            <pc:docMk/>
            <pc:sldMk cId="215672958" sldId="321"/>
            <ac:grpSpMk id="59" creationId="{571D5F6C-6E61-1F5F-2C08-3D6CE6CC825D}"/>
          </ac:grpSpMkLst>
        </pc:grpChg>
        <pc:grpChg chg="mod">
          <ac:chgData name="wanda wibisono" userId="7688c47db560505e" providerId="LiveId" clId="{E79F3BBF-EF41-48BD-BE5B-D3FDAF4FAE94}" dt="2022-11-25T04:35:18.020" v="153" actId="1035"/>
          <ac:grpSpMkLst>
            <pc:docMk/>
            <pc:sldMk cId="215672958" sldId="321"/>
            <ac:grpSpMk id="60" creationId="{41184ED6-7FEA-E58F-53F7-8F02F062E0D0}"/>
          </ac:grpSpMkLst>
        </pc:grp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6" creationId="{6B58C318-541C-6C3A-344E-49E047904631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7" creationId="{F27053EA-1BC3-7A17-D47D-A5CBF25900C3}"/>
          </ac:picMkLst>
        </pc:picChg>
        <pc:picChg chg="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1" creationId="{D79AF8C6-4B7E-7AAC-8A6C-E8D5C1356B89}"/>
          </ac:picMkLst>
        </pc:picChg>
        <pc:picChg chg="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3" creationId="{DC6D5549-246E-C657-DAE6-9DE3DE7B6313}"/>
          </ac:picMkLst>
        </pc:picChg>
        <pc:picChg chg="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4" creationId="{D196C7F5-B674-C9F6-91C5-C23570CBAB04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5" creationId="{C0C99997-EA1A-0C57-D1A9-CAEB8FC1A781}"/>
          </ac:picMkLst>
        </pc:picChg>
        <pc:picChg chg="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7" creationId="{903F20FA-F02A-6A87-9864-C1CE28C2EA36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19" creationId="{6572E260-AA2D-3B3D-FEDC-53D9055728F6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0" creationId="{81BF9A11-9AC5-FF40-73BB-65FC799431AF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1" creationId="{04D4BFC3-628E-18F1-9A58-C77E8ED93250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2" creationId="{0EB8B0C5-8EEB-0367-0167-E514F35E9DA4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3" creationId="{9416D30B-CFD4-2FE6-F5E2-E25AD5907A92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4" creationId="{730F044C-3288-0F8C-7DFC-3E413CAB07CE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5" creationId="{3C9A2294-A8F9-D710-D3C5-0B3654EAA907}"/>
          </ac:picMkLst>
        </pc:picChg>
        <pc:picChg chg="add mod">
          <ac:chgData name="wanda wibisono" userId="7688c47db560505e" providerId="LiveId" clId="{E79F3BBF-EF41-48BD-BE5B-D3FDAF4FAE94}" dt="2022-11-25T04:34:38.993" v="127" actId="1035"/>
          <ac:picMkLst>
            <pc:docMk/>
            <pc:sldMk cId="215672958" sldId="321"/>
            <ac:picMk id="27" creationId="{AF4D3064-43A4-6D21-8D82-33521A87C7D1}"/>
          </ac:picMkLst>
        </pc:picChg>
        <pc:picChg chg="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38" creationId="{9321A1FF-4FE5-25DD-39AD-9919C33AA918}"/>
          </ac:picMkLst>
        </pc:picChg>
        <pc:picChg chg="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39" creationId="{944E89E3-2163-0AF1-E8D6-F7F4465175D0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42" creationId="{01148240-9982-B1D1-2651-45BF5499C79D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43" creationId="{BC27F363-DF90-9705-F9A6-C68DCC729119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47" creationId="{405C3A37-CF06-3371-00EA-8FB2ABCE6267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48" creationId="{33539112-109C-AE7F-4D5C-E3F2D339D912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2" creationId="{D687D8A7-BB2F-F51B-592F-3B5B56DC9009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3" creationId="{E5025E40-4C42-B2C9-C45F-41FFB6780848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4" creationId="{5B4503F7-CD0B-0A94-856F-96CE14FCEA8A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5" creationId="{CFAC269C-EADA-578C-CC5A-854B07F17FCD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6" creationId="{C1386454-8FD7-D3B0-6A9C-08B74B050436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58" creationId="{716EBEA1-B99A-737E-35B9-3C5CDE2FE305}"/>
          </ac:picMkLst>
        </pc:picChg>
        <pc:picChg chg="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62" creationId="{88A88EEA-7D1A-E51B-CC95-E1E84A89C138}"/>
          </ac:picMkLst>
        </pc:picChg>
        <pc:picChg chg="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63" creationId="{77322289-919E-5405-47DE-D6C6210F86D3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65" creationId="{81E260BC-BE1D-27AC-E652-E82CD86E2966}"/>
          </ac:picMkLst>
        </pc:picChg>
        <pc:picChg chg="add mod">
          <ac:chgData name="wanda wibisono" userId="7688c47db560505e" providerId="LiveId" clId="{E79F3BBF-EF41-48BD-BE5B-D3FDAF4FAE94}" dt="2022-11-25T04:35:18.020" v="153" actId="1035"/>
          <ac:picMkLst>
            <pc:docMk/>
            <pc:sldMk cId="215672958" sldId="321"/>
            <ac:picMk id="66" creationId="{80D33A7F-56C7-49D4-09C4-2B3CAB0B97FF}"/>
          </ac:picMkLst>
        </pc:picChg>
      </pc:sldChg>
      <pc:sldChg chg="addSp modSp add mod">
        <pc:chgData name="wanda wibisono" userId="7688c47db560505e" providerId="LiveId" clId="{E79F3BBF-EF41-48BD-BE5B-D3FDAF4FAE94}" dt="2022-11-25T04:38:18.899" v="266" actId="1076"/>
        <pc:sldMkLst>
          <pc:docMk/>
          <pc:sldMk cId="2752640557" sldId="322"/>
        </pc:sldMkLst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" creationId="{909DF9FD-A5AA-B0F6-72AB-8331B0FC8EF8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3" creationId="{8AF00331-5BE2-03AA-2447-6DD2B36A5A00}"/>
          </ac:spMkLst>
        </pc:spChg>
        <pc:spChg chg="mod">
          <ac:chgData name="wanda wibisono" userId="7688c47db560505e" providerId="LiveId" clId="{E79F3BBF-EF41-48BD-BE5B-D3FDAF4FAE94}" dt="2022-11-25T04:35:38.484" v="161"/>
          <ac:spMkLst>
            <pc:docMk/>
            <pc:sldMk cId="2752640557" sldId="322"/>
            <ac:spMk id="5" creationId="{8148F0FA-4363-3ED9-8635-29C660034CAC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6" creationId="{1E98FBB5-F192-C7AC-A2DE-5D76E953EF62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7" creationId="{D68F4A55-B41F-824F-6F41-63D1C8BFB511}"/>
          </ac:spMkLst>
        </pc:spChg>
        <pc:spChg chg="mod">
          <ac:chgData name="wanda wibisono" userId="7688c47db560505e" providerId="LiveId" clId="{E79F3BBF-EF41-48BD-BE5B-D3FDAF4FAE94}" dt="2022-11-25T04:36:10.890" v="162"/>
          <ac:spMkLst>
            <pc:docMk/>
            <pc:sldMk cId="2752640557" sldId="322"/>
            <ac:spMk id="9" creationId="{66EA3DF7-ECF5-B496-4CEC-79FBA2CFA899}"/>
          </ac:spMkLst>
        </pc:spChg>
        <pc:spChg chg="mod">
          <ac:chgData name="wanda wibisono" userId="7688c47db560505e" providerId="LiveId" clId="{E79F3BBF-EF41-48BD-BE5B-D3FDAF4FAE94}" dt="2022-11-25T04:36:10.890" v="162"/>
          <ac:spMkLst>
            <pc:docMk/>
            <pc:sldMk cId="2752640557" sldId="322"/>
            <ac:spMk id="10" creationId="{B867971A-66E8-BB11-E3EC-63459A885B8F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1" creationId="{BD2AAB6B-CC2D-B180-D795-DE4BDC9D8214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3" creationId="{189EB6EC-9A70-4A00-46A1-CB9F33BD1D37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4" creationId="{700DE29B-091F-4483-39DD-92AD0C85C553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5" creationId="{AC7BFC2D-E6DC-2A04-52AF-27CE2369C969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6" creationId="{C57E2948-0365-93B0-3B33-E1259B0199A5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7" creationId="{D808BB1D-F921-5CD4-F2E4-666AD4DEEB21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8" creationId="{48B1BDD8-4DB1-5E42-64F9-3E17982154D8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19" creationId="{1B1304A2-E2A1-3AB9-68C3-5A7E1A712341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0" creationId="{8CCCBA0F-A5C4-C4FA-7261-2D00C387D136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1" creationId="{0E1D27ED-E761-684C-6BF8-5EB9884B92F4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2" creationId="{62D45641-7EDA-350F-8509-503FE7712E88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3" creationId="{DB079047-E557-E291-4322-4E83C8311525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4" creationId="{682157D4-0E19-29FE-6C1C-A52140C1814E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5" creationId="{4F6DF50B-4659-1BEF-2252-DE28B6CE7A2B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6" creationId="{4FEFA07C-F86A-4ED7-5030-7ADC866C4EA5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7" creationId="{8EDA8282-D66D-A2C1-5178-CE0C3355A21D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8" creationId="{A0BDB298-C21B-C4EF-F63F-1B882546CF82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29" creationId="{60892C39-4566-2D6D-DDEA-E9F04817F192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30" creationId="{CCD2192D-3E64-F5E5-4DAA-1566AD5DE960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31" creationId="{A766F7BF-88F1-077D-9022-2E63F54A0383}"/>
          </ac:spMkLst>
        </pc:spChg>
        <pc:spChg chg="mod">
          <ac:chgData name="wanda wibisono" userId="7688c47db560505e" providerId="LiveId" clId="{E79F3BBF-EF41-48BD-BE5B-D3FDAF4FAE94}" dt="2022-11-25T04:36:10.890" v="162"/>
          <ac:spMkLst>
            <pc:docMk/>
            <pc:sldMk cId="2752640557" sldId="322"/>
            <ac:spMk id="33" creationId="{9E359BD1-E7DD-76EC-F42F-28019673E468}"/>
          </ac:spMkLst>
        </pc:spChg>
        <pc:spChg chg="mod">
          <ac:chgData name="wanda wibisono" userId="7688c47db560505e" providerId="LiveId" clId="{E79F3BBF-EF41-48BD-BE5B-D3FDAF4FAE94}" dt="2022-11-25T04:36:10.890" v="162"/>
          <ac:spMkLst>
            <pc:docMk/>
            <pc:sldMk cId="2752640557" sldId="322"/>
            <ac:spMk id="34" creationId="{57C9E75C-4AEF-E7FC-6708-D368596AD7C4}"/>
          </ac:spMkLst>
        </pc:spChg>
        <pc:spChg chg="add mod">
          <ac:chgData name="wanda wibisono" userId="7688c47db560505e" providerId="LiveId" clId="{E79F3BBF-EF41-48BD-BE5B-D3FDAF4FAE94}" dt="2022-11-25T04:36:14.907" v="180" actId="1038"/>
          <ac:spMkLst>
            <pc:docMk/>
            <pc:sldMk cId="2752640557" sldId="322"/>
            <ac:spMk id="35" creationId="{31672864-2A89-C9E0-74FE-72545E7874A8}"/>
          </ac:spMkLst>
        </pc:spChg>
        <pc:spChg chg="add mod">
          <ac:chgData name="wanda wibisono" userId="7688c47db560505e" providerId="LiveId" clId="{E79F3BBF-EF41-48BD-BE5B-D3FDAF4FAE94}" dt="2022-11-25T04:36:27.227" v="200" actId="1037"/>
          <ac:spMkLst>
            <pc:docMk/>
            <pc:sldMk cId="2752640557" sldId="322"/>
            <ac:spMk id="36" creationId="{A5D05356-887B-5CE6-5F66-7E568B7DE9B7}"/>
          </ac:spMkLst>
        </pc:spChg>
        <pc:spChg chg="add mod">
          <ac:chgData name="wanda wibisono" userId="7688c47db560505e" providerId="LiveId" clId="{E79F3BBF-EF41-48BD-BE5B-D3FDAF4FAE94}" dt="2022-11-25T04:36:27.227" v="200" actId="1037"/>
          <ac:spMkLst>
            <pc:docMk/>
            <pc:sldMk cId="2752640557" sldId="322"/>
            <ac:spMk id="37" creationId="{E6F23BF0-4D49-0EC9-557E-BC575ED66B48}"/>
          </ac:spMkLst>
        </pc:spChg>
        <pc:spChg chg="add mod">
          <ac:chgData name="wanda wibisono" userId="7688c47db560505e" providerId="LiveId" clId="{E79F3BBF-EF41-48BD-BE5B-D3FDAF4FAE94}" dt="2022-11-25T04:37:36.899" v="264" actId="1035"/>
          <ac:spMkLst>
            <pc:docMk/>
            <pc:sldMk cId="2752640557" sldId="322"/>
            <ac:spMk id="38" creationId="{B3E255B4-6EDB-4ACD-47B7-D03FDAA0855E}"/>
          </ac:spMkLst>
        </pc:spChg>
        <pc:spChg chg="add mod">
          <ac:chgData name="wanda wibisono" userId="7688c47db560505e" providerId="LiveId" clId="{E79F3BBF-EF41-48BD-BE5B-D3FDAF4FAE94}" dt="2022-11-25T04:36:40.876" v="205" actId="1076"/>
          <ac:spMkLst>
            <pc:docMk/>
            <pc:sldMk cId="2752640557" sldId="322"/>
            <ac:spMk id="39" creationId="{4F1FA802-F4F3-B3C3-3232-C6CDD325459B}"/>
          </ac:spMkLst>
        </pc:spChg>
        <pc:spChg chg="add mod">
          <ac:chgData name="wanda wibisono" userId="7688c47db560505e" providerId="LiveId" clId="{E79F3BBF-EF41-48BD-BE5B-D3FDAF4FAE94}" dt="2022-11-25T04:36:36.492" v="204" actId="1076"/>
          <ac:spMkLst>
            <pc:docMk/>
            <pc:sldMk cId="2752640557" sldId="322"/>
            <ac:spMk id="40" creationId="{86297476-9E89-5FC9-8717-939EDFF4D33B}"/>
          </ac:spMkLst>
        </pc:spChg>
        <pc:spChg chg="add mod">
          <ac:chgData name="wanda wibisono" userId="7688c47db560505e" providerId="LiveId" clId="{E79F3BBF-EF41-48BD-BE5B-D3FDAF4FAE94}" dt="2022-11-25T04:36:53.642" v="228" actId="1038"/>
          <ac:spMkLst>
            <pc:docMk/>
            <pc:sldMk cId="2752640557" sldId="322"/>
            <ac:spMk id="41" creationId="{B209A95D-BF5B-60B8-9EC8-637B933DE499}"/>
          </ac:spMkLst>
        </pc:spChg>
        <pc:spChg chg="add mod">
          <ac:chgData name="wanda wibisono" userId="7688c47db560505e" providerId="LiveId" clId="{E79F3BBF-EF41-48BD-BE5B-D3FDAF4FAE94}" dt="2022-11-25T04:36:53.642" v="228" actId="1038"/>
          <ac:spMkLst>
            <pc:docMk/>
            <pc:sldMk cId="2752640557" sldId="322"/>
            <ac:spMk id="42" creationId="{1A6CA494-A4F5-2F6C-4ECF-19EBE47691BE}"/>
          </ac:spMkLst>
        </pc:spChg>
        <pc:spChg chg="add mod">
          <ac:chgData name="wanda wibisono" userId="7688c47db560505e" providerId="LiveId" clId="{E79F3BBF-EF41-48BD-BE5B-D3FDAF4FAE94}" dt="2022-11-25T04:37:01.635" v="230" actId="1076"/>
          <ac:spMkLst>
            <pc:docMk/>
            <pc:sldMk cId="2752640557" sldId="322"/>
            <ac:spMk id="43" creationId="{CA794DFE-331B-635C-47D1-8C529B105E6F}"/>
          </ac:spMkLst>
        </pc:spChg>
        <pc:spChg chg="add mod">
          <ac:chgData name="wanda wibisono" userId="7688c47db560505e" providerId="LiveId" clId="{E79F3BBF-EF41-48BD-BE5B-D3FDAF4FAE94}" dt="2022-11-25T04:37:08.110" v="232" actId="1076"/>
          <ac:spMkLst>
            <pc:docMk/>
            <pc:sldMk cId="2752640557" sldId="322"/>
            <ac:spMk id="44" creationId="{35D69BAB-B880-FCA3-CCA9-9876A9E9D538}"/>
          </ac:spMkLst>
        </pc:spChg>
        <pc:spChg chg="add mod">
          <ac:chgData name="wanda wibisono" userId="7688c47db560505e" providerId="LiveId" clId="{E79F3BBF-EF41-48BD-BE5B-D3FDAF4FAE94}" dt="2022-11-25T04:37:16.006" v="249" actId="1035"/>
          <ac:spMkLst>
            <pc:docMk/>
            <pc:sldMk cId="2752640557" sldId="322"/>
            <ac:spMk id="45" creationId="{ABFFE776-D361-A157-4B5D-44459A895114}"/>
          </ac:spMkLst>
        </pc:spChg>
        <pc:spChg chg="add mod">
          <ac:chgData name="wanda wibisono" userId="7688c47db560505e" providerId="LiveId" clId="{E79F3BBF-EF41-48BD-BE5B-D3FDAF4FAE94}" dt="2022-11-25T04:37:16.006" v="249" actId="1035"/>
          <ac:spMkLst>
            <pc:docMk/>
            <pc:sldMk cId="2752640557" sldId="322"/>
            <ac:spMk id="46" creationId="{C9D2BDFB-0DEA-A8B0-D934-182F799E7833}"/>
          </ac:spMkLst>
        </pc:spChg>
        <pc:spChg chg="add mod">
          <ac:chgData name="wanda wibisono" userId="7688c47db560505e" providerId="LiveId" clId="{E79F3BBF-EF41-48BD-BE5B-D3FDAF4FAE94}" dt="2022-11-25T04:37:21.478" v="251" actId="1076"/>
          <ac:spMkLst>
            <pc:docMk/>
            <pc:sldMk cId="2752640557" sldId="322"/>
            <ac:spMk id="47" creationId="{0BE4797E-4B8B-EAC3-58A3-A9CDAE56D7C9}"/>
          </ac:spMkLst>
        </pc:spChg>
        <pc:spChg chg="add mod">
          <ac:chgData name="wanda wibisono" userId="7688c47db560505e" providerId="LiveId" clId="{E79F3BBF-EF41-48BD-BE5B-D3FDAF4FAE94}" dt="2022-11-25T04:37:24.746" v="253" actId="1076"/>
          <ac:spMkLst>
            <pc:docMk/>
            <pc:sldMk cId="2752640557" sldId="322"/>
            <ac:spMk id="48" creationId="{B26F2DE6-8914-3171-4F8D-679DC03DCEE5}"/>
          </ac:spMkLst>
        </pc:spChg>
        <pc:spChg chg="add mod">
          <ac:chgData name="wanda wibisono" userId="7688c47db560505e" providerId="LiveId" clId="{E79F3BBF-EF41-48BD-BE5B-D3FDAF4FAE94}" dt="2022-11-25T04:37:33.315" v="255" actId="1076"/>
          <ac:spMkLst>
            <pc:docMk/>
            <pc:sldMk cId="2752640557" sldId="322"/>
            <ac:spMk id="49" creationId="{85475282-18EB-0226-5D04-037587F021AF}"/>
          </ac:spMkLst>
        </pc:spChg>
        <pc:grpChg chg="add mod">
          <ac:chgData name="wanda wibisono" userId="7688c47db560505e" providerId="LiveId" clId="{E79F3BBF-EF41-48BD-BE5B-D3FDAF4FAE94}" dt="2022-11-25T04:36:14.907" v="180" actId="1038"/>
          <ac:grpSpMkLst>
            <pc:docMk/>
            <pc:sldMk cId="2752640557" sldId="322"/>
            <ac:grpSpMk id="8" creationId="{CBEA541C-FD77-5EE8-C6F9-81D37AF084B5}"/>
          </ac:grpSpMkLst>
        </pc:grpChg>
        <pc:grpChg chg="add mod">
          <ac:chgData name="wanda wibisono" userId="7688c47db560505e" providerId="LiveId" clId="{E79F3BBF-EF41-48BD-BE5B-D3FDAF4FAE94}" dt="2022-11-25T04:36:14.907" v="180" actId="1038"/>
          <ac:grpSpMkLst>
            <pc:docMk/>
            <pc:sldMk cId="2752640557" sldId="322"/>
            <ac:grpSpMk id="32" creationId="{D4259333-9C4D-59B4-25B1-5C8B8D4376CD}"/>
          </ac:grpSpMkLst>
        </pc:grpChg>
        <pc:picChg chg="add mod">
          <ac:chgData name="wanda wibisono" userId="7688c47db560505e" providerId="LiveId" clId="{E79F3BBF-EF41-48BD-BE5B-D3FDAF4FAE94}" dt="2022-11-25T04:38:18.899" v="266" actId="1076"/>
          <ac:picMkLst>
            <pc:docMk/>
            <pc:sldMk cId="2752640557" sldId="322"/>
            <ac:picMk id="50" creationId="{144FB1B8-C2CC-0A88-A90F-41574B7B27AF}"/>
          </ac:picMkLst>
        </pc:picChg>
      </pc:sldChg>
      <pc:sldChg chg="addSp modSp add mod">
        <pc:chgData name="wanda wibisono" userId="7688c47db560505e" providerId="LiveId" clId="{E79F3BBF-EF41-48BD-BE5B-D3FDAF4FAE94}" dt="2022-11-25T07:56:24.133" v="291" actId="1076"/>
        <pc:sldMkLst>
          <pc:docMk/>
          <pc:sldMk cId="3902573661" sldId="323"/>
        </pc:sldMkLst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2" creationId="{C1BD1904-0C02-C336-5840-1BDED8B77149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3" creationId="{6FE4B42B-297B-5982-A334-C4888BCAFA4B}"/>
          </ac:spMkLst>
        </pc:spChg>
        <pc:spChg chg="mod">
          <ac:chgData name="wanda wibisono" userId="7688c47db560505e" providerId="LiveId" clId="{E79F3BBF-EF41-48BD-BE5B-D3FDAF4FAE94}" dt="2022-11-25T04:39:06.769" v="272" actId="113"/>
          <ac:spMkLst>
            <pc:docMk/>
            <pc:sldMk cId="3902573661" sldId="323"/>
            <ac:spMk id="5" creationId="{8148F0FA-4363-3ED9-8635-29C660034CAC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6" creationId="{10A596F6-5A0B-E568-C5FA-E0CDE441A1C4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7" creationId="{9BE65D69-E329-1F2B-6EAA-82E81D1BCECE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8" creationId="{36B7B680-ACDA-57D6-58A2-1EF48DF7EDFB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9" creationId="{102F5A12-ACD4-0C92-328C-165646229673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10" creationId="{C4927CDB-CA66-415E-A1ED-30D10E39378E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11" creationId="{5FF5E691-6BE4-CC15-13D8-23570FC32952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13" creationId="{B741B483-CD07-DE01-AABA-94B5E500BA77}"/>
          </ac:spMkLst>
        </pc:spChg>
        <pc:spChg chg="add mod">
          <ac:chgData name="wanda wibisono" userId="7688c47db560505e" providerId="LiveId" clId="{E79F3BBF-EF41-48BD-BE5B-D3FDAF4FAE94}" dt="2022-11-25T04:39:30.554" v="289" actId="1035"/>
          <ac:spMkLst>
            <pc:docMk/>
            <pc:sldMk cId="3902573661" sldId="323"/>
            <ac:spMk id="14" creationId="{93944F23-374E-5A3A-3EAB-E4D29AC53CBB}"/>
          </ac:spMkLst>
        </pc:sp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15" creationId="{CDE4C9E1-3E30-C0E4-FA01-D509072698C1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16" creationId="{198A10E8-48EC-76AE-0209-50B7C327F43A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17" creationId="{007FC131-46D5-86A8-A03A-6DE873E185B9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18" creationId="{9A35A56F-B748-EBBC-F4D8-A5C31C3DEB6B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19" creationId="{D548B51A-1E77-38B1-EA2E-50768376565B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20" creationId="{D909F7CC-B2C7-24B9-E1D3-B23D82E46113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21" creationId="{A598CBBE-14D1-8CE2-59C4-EC923900B33C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22" creationId="{E44C8B65-06C1-0BA5-DE8F-B8617D4EF471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23" creationId="{37DAB87D-918A-C688-7F5E-C8D75BED7390}"/>
          </ac:picMkLst>
        </pc:picChg>
        <pc:picChg chg="add mod">
          <ac:chgData name="wanda wibisono" userId="7688c47db560505e" providerId="LiveId" clId="{E79F3BBF-EF41-48BD-BE5B-D3FDAF4FAE94}" dt="2022-11-25T04:39:30.554" v="289" actId="1035"/>
          <ac:picMkLst>
            <pc:docMk/>
            <pc:sldMk cId="3902573661" sldId="323"/>
            <ac:picMk id="24" creationId="{9020E6BB-998D-2FA4-30B8-4D5163A070BF}"/>
          </ac:picMkLst>
        </pc:picChg>
        <pc:picChg chg="add mod">
          <ac:chgData name="wanda wibisono" userId="7688c47db560505e" providerId="LiveId" clId="{E79F3BBF-EF41-48BD-BE5B-D3FDAF4FAE94}" dt="2022-11-25T07:56:24.133" v="291" actId="1076"/>
          <ac:picMkLst>
            <pc:docMk/>
            <pc:sldMk cId="3902573661" sldId="323"/>
            <ac:picMk id="25" creationId="{A8186069-606A-38E7-DAB0-3EEC50002330}"/>
          </ac:picMkLst>
        </pc:picChg>
      </pc:sldChg>
      <pc:sldChg chg="addSp modSp add mod">
        <pc:chgData name="wanda wibisono" userId="7688c47db560505e" providerId="LiveId" clId="{E79F3BBF-EF41-48BD-BE5B-D3FDAF4FAE94}" dt="2022-11-25T07:56:58.075" v="309" actId="1036"/>
        <pc:sldMkLst>
          <pc:docMk/>
          <pc:sldMk cId="3196618017" sldId="324"/>
        </pc:sldMkLst>
        <pc:spChg chg="mod">
          <ac:chgData name="wanda wibisono" userId="7688c47db560505e" providerId="LiveId" clId="{E79F3BBF-EF41-48BD-BE5B-D3FDAF4FAE94}" dt="2022-11-25T07:56:41.699" v="294"/>
          <ac:spMkLst>
            <pc:docMk/>
            <pc:sldMk cId="3196618017" sldId="324"/>
            <ac:spMk id="5" creationId="{8148F0FA-4363-3ED9-8635-29C660034CAC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8" creationId="{3595236F-44CE-E457-9FD3-4320AE5204DF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13" creationId="{C5F247A6-2BB7-B6C0-A21F-CA0635DAA45F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18" creationId="{7713B48A-2473-49AC-4E56-A354373D8C2A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22" creationId="{B93575EB-4556-DFBD-A082-8CCAD6FA076F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27" creationId="{5F7908C3-8DFA-1A0F-8DC0-75D26571B67F}"/>
          </ac:spMkLst>
        </pc:spChg>
        <pc:spChg chg="add mod">
          <ac:chgData name="wanda wibisono" userId="7688c47db560505e" providerId="LiveId" clId="{E79F3BBF-EF41-48BD-BE5B-D3FDAF4FAE94}" dt="2022-11-25T07:56:58.075" v="309" actId="1036"/>
          <ac:spMkLst>
            <pc:docMk/>
            <pc:sldMk cId="3196618017" sldId="324"/>
            <ac:spMk id="31" creationId="{45A51D8E-57EA-A9DA-A264-217FCE1F3297}"/>
          </ac:spMkLst>
        </pc:s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2" creationId="{FA7AB41F-133C-C680-260F-2B49DD586DDC}"/>
          </ac:grpSpMkLst>
        </pc:gr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9" creationId="{8C429AC2-0683-B817-E016-01DF66A9B028}"/>
          </ac:grpSpMkLst>
        </pc:gr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14" creationId="{6E4C3321-793D-A29C-EA52-F1174C9077ED}"/>
          </ac:grpSpMkLst>
        </pc:gr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19" creationId="{AEC0A6E6-3D57-ABD1-9174-FEDB3CE13E25}"/>
          </ac:grpSpMkLst>
        </pc:gr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23" creationId="{D1C76144-9DED-66A7-BDAE-7828323055C9}"/>
          </ac:grpSpMkLst>
        </pc:grpChg>
        <pc:grpChg chg="add mod">
          <ac:chgData name="wanda wibisono" userId="7688c47db560505e" providerId="LiveId" clId="{E79F3BBF-EF41-48BD-BE5B-D3FDAF4FAE94}" dt="2022-11-25T07:56:58.075" v="309" actId="1036"/>
          <ac:grpSpMkLst>
            <pc:docMk/>
            <pc:sldMk cId="3196618017" sldId="324"/>
            <ac:grpSpMk id="28" creationId="{65930C4F-9FA4-9383-7D99-05A3288FD644}"/>
          </ac:grpSpMkLst>
        </pc:grp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3" creationId="{E906EEAE-8D4C-620F-6FAE-A50897666305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6" creationId="{389CDBAD-FB26-D357-4C8B-D940F9592E3E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7" creationId="{0F7BCACB-0720-93A3-9C86-8F11BE654368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10" creationId="{A88AD00A-1766-8325-E99D-302EA593E53E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11" creationId="{C3771F39-EF06-039E-81AA-2B9B52352FC1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15" creationId="{5D8AAEB5-E745-911A-56CA-2F154BA76909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16" creationId="{DEA18840-4CA9-19D0-4ED0-5B5FFE71A8EA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17" creationId="{9460FF50-FD11-C597-5430-2093D8156C7F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0" creationId="{E49FFAE4-4F82-D0A8-97B2-B0C0CA0EBA0B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1" creationId="{23A3095B-6041-6667-4841-BAB1B1CE2676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4" creationId="{7ED019A2-69B0-9C19-2617-777837B23AAB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5" creationId="{97755EA0-5C4D-B7A9-0D0E-EBCA0437650B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6" creationId="{E1B1F607-0378-3305-FFBA-5A5C7C98C9AE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29" creationId="{EA2F12F0-CE86-BF0C-09A0-3B9C1C703284}"/>
          </ac:picMkLst>
        </pc:picChg>
        <pc:picChg chg="mod">
          <ac:chgData name="wanda wibisono" userId="7688c47db560505e" providerId="LiveId" clId="{E79F3BBF-EF41-48BD-BE5B-D3FDAF4FAE94}" dt="2022-11-25T07:56:55.166" v="295"/>
          <ac:picMkLst>
            <pc:docMk/>
            <pc:sldMk cId="3196618017" sldId="324"/>
            <ac:picMk id="30" creationId="{5E305E60-E010-6932-C99D-1C9829489E65}"/>
          </ac:picMkLst>
        </pc:picChg>
        <pc:picChg chg="add mod">
          <ac:chgData name="wanda wibisono" userId="7688c47db560505e" providerId="LiveId" clId="{E79F3BBF-EF41-48BD-BE5B-D3FDAF4FAE94}" dt="2022-11-25T07:56:58.075" v="309" actId="1036"/>
          <ac:picMkLst>
            <pc:docMk/>
            <pc:sldMk cId="3196618017" sldId="324"/>
            <ac:picMk id="32" creationId="{86EB781B-0975-1E06-83A5-F4201448659A}"/>
          </ac:picMkLst>
        </pc:picChg>
        <pc:picChg chg="add mod">
          <ac:chgData name="wanda wibisono" userId="7688c47db560505e" providerId="LiveId" clId="{E79F3BBF-EF41-48BD-BE5B-D3FDAF4FAE94}" dt="2022-11-25T07:56:58.075" v="309" actId="1036"/>
          <ac:picMkLst>
            <pc:docMk/>
            <pc:sldMk cId="3196618017" sldId="324"/>
            <ac:picMk id="33" creationId="{F85F81BB-A1C2-E1FB-E555-E73F73D8B6B3}"/>
          </ac:picMkLst>
        </pc:picChg>
        <pc:picChg chg="add mod">
          <ac:chgData name="wanda wibisono" userId="7688c47db560505e" providerId="LiveId" clId="{E79F3BBF-EF41-48BD-BE5B-D3FDAF4FAE94}" dt="2022-11-25T07:56:58.075" v="309" actId="1036"/>
          <ac:picMkLst>
            <pc:docMk/>
            <pc:sldMk cId="3196618017" sldId="324"/>
            <ac:picMk id="34" creationId="{8717D97A-7D6E-D6BE-4E57-9FB11858CF97}"/>
          </ac:picMkLst>
        </pc:picChg>
        <pc:picChg chg="add mod">
          <ac:chgData name="wanda wibisono" userId="7688c47db560505e" providerId="LiveId" clId="{E79F3BBF-EF41-48BD-BE5B-D3FDAF4FAE94}" dt="2022-11-25T07:56:58.075" v="309" actId="1036"/>
          <ac:picMkLst>
            <pc:docMk/>
            <pc:sldMk cId="3196618017" sldId="324"/>
            <ac:picMk id="35" creationId="{C7802B25-8C64-8783-7FE4-D73210BBFD81}"/>
          </ac:picMkLst>
        </pc:picChg>
        <pc:picChg chg="add mod">
          <ac:chgData name="wanda wibisono" userId="7688c47db560505e" providerId="LiveId" clId="{E79F3BBF-EF41-48BD-BE5B-D3FDAF4FAE94}" dt="2022-11-25T07:56:58.075" v="309" actId="1036"/>
          <ac:picMkLst>
            <pc:docMk/>
            <pc:sldMk cId="3196618017" sldId="324"/>
            <ac:picMk id="36" creationId="{E464FC8B-1B3D-A936-2228-05F92DA40FE2}"/>
          </ac:picMkLst>
        </pc:picChg>
      </pc:sldChg>
      <pc:sldChg chg="addSp modSp add mod">
        <pc:chgData name="wanda wibisono" userId="7688c47db560505e" providerId="LiveId" clId="{E79F3BBF-EF41-48BD-BE5B-D3FDAF4FAE94}" dt="2022-11-25T07:58:13.763" v="331" actId="1035"/>
        <pc:sldMkLst>
          <pc:docMk/>
          <pc:sldMk cId="4064773642" sldId="325"/>
        </pc:sldMkLst>
        <pc:spChg chg="mod">
          <ac:chgData name="wanda wibisono" userId="7688c47db560505e" providerId="LiveId" clId="{E79F3BBF-EF41-48BD-BE5B-D3FDAF4FAE94}" dt="2022-11-25T07:57:50.200" v="314"/>
          <ac:spMkLst>
            <pc:docMk/>
            <pc:sldMk cId="4064773642" sldId="325"/>
            <ac:spMk id="5" creationId="{8148F0FA-4363-3ED9-8635-29C660034CAC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6" creationId="{39EF5A1D-4B74-03C2-80AD-F631EF0B795C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7" creationId="{82BC5C05-AC44-BD23-5237-33C6A8405425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8" creationId="{0286991E-5288-8989-E8C1-2449A2BAE1E7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9" creationId="{1700F92B-E2B3-0345-39E2-09B1F68C60BF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1" creationId="{10FD64C9-91EA-51C6-AE0C-A839689A4F45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3" creationId="{1E8C82DB-AA3C-B4C6-6B0C-AB0B1C4D0C81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4" creationId="{1CC3F02D-A334-7EDD-1DBD-E45ABDB4741C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6" creationId="{9EA142FE-9CA0-9B9A-6B5F-07BAB794A7B9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7" creationId="{82CF778E-5F66-8236-613C-46008D882718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18" creationId="{BFC9DC43-BB7A-8E27-3695-84D66549EA4E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0" creationId="{988BF568-D424-835A-1006-377CBCDE1240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1" creationId="{84CBC2FF-0E7B-C4D5-A8DA-06F4BDBD7EE7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2" creationId="{3D3DFD85-7E7A-9ACA-D4E4-9BD5CEEEF8EA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4" creationId="{597ACA2D-D1B9-2F3E-9135-482F588B0306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5" creationId="{1E64B11C-B2E9-E922-631A-6012E9A119E1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6" creationId="{18D50820-D27C-DAC0-3697-DF66A0899FAC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8" creationId="{B9703769-F9DB-AB34-9724-903A26DE5EC2}"/>
          </ac:spMkLst>
        </pc:spChg>
        <pc:spChg chg="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29" creationId="{DA0C28EE-CB0C-F16A-D861-EB8170F913AC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0" creationId="{0471F8CE-4591-022E-8E33-8263656CED35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1" creationId="{6DC066FB-A4AC-5A65-ECF9-C04D478146DC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2" creationId="{64C72472-C4FC-0B24-0E1E-DADBB86019AD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3" creationId="{706D1A4D-0F9F-420A-1C10-D5FD997DE6C6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4" creationId="{9656C636-4D13-8807-9B12-B009E061C55F}"/>
          </ac:spMkLst>
        </pc:spChg>
        <pc:spChg chg="add mod">
          <ac:chgData name="wanda wibisono" userId="7688c47db560505e" providerId="LiveId" clId="{E79F3BBF-EF41-48BD-BE5B-D3FDAF4FAE94}" dt="2022-11-25T07:58:13.763" v="331" actId="1035"/>
          <ac:spMkLst>
            <pc:docMk/>
            <pc:sldMk cId="4064773642" sldId="325"/>
            <ac:spMk id="35" creationId="{ADE2EAAB-813C-6C5B-80E2-72F30D611E89}"/>
          </ac:spMkLst>
        </pc:s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3" creationId="{0F46C73A-2082-6689-51DE-5D2F84867A97}"/>
          </ac:grpSpMkLst>
        </pc:gr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10" creationId="{E82252DF-5F14-4D21-5E61-0D990B0A06DC}"/>
          </ac:grpSpMkLst>
        </pc:gr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15" creationId="{55CF8080-7E95-12CB-7CE9-E42FAD4BAA69}"/>
          </ac:grpSpMkLst>
        </pc:gr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19" creationId="{701DC431-7DBB-2866-519D-9026B479C71B}"/>
          </ac:grpSpMkLst>
        </pc:gr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23" creationId="{99AEF2E6-EE96-A941-0BC2-7962933A2529}"/>
          </ac:grpSpMkLst>
        </pc:grpChg>
        <pc:grpChg chg="add mod">
          <ac:chgData name="wanda wibisono" userId="7688c47db560505e" providerId="LiveId" clId="{E79F3BBF-EF41-48BD-BE5B-D3FDAF4FAE94}" dt="2022-11-25T07:58:13.763" v="331" actId="1035"/>
          <ac:grpSpMkLst>
            <pc:docMk/>
            <pc:sldMk cId="4064773642" sldId="325"/>
            <ac:grpSpMk id="27" creationId="{64DBD393-D79B-19D6-7B50-C2B0232904B3}"/>
          </ac:grpSpMkLst>
        </pc:grpChg>
        <pc:picChg chg="add mod">
          <ac:chgData name="wanda wibisono" userId="7688c47db560505e" providerId="LiveId" clId="{E79F3BBF-EF41-48BD-BE5B-D3FDAF4FAE94}" dt="2022-11-25T07:58:13.763" v="331" actId="1035"/>
          <ac:picMkLst>
            <pc:docMk/>
            <pc:sldMk cId="4064773642" sldId="325"/>
            <ac:picMk id="2" creationId="{F0213068-D235-E168-DB4F-19C20E320B8E}"/>
          </ac:picMkLst>
        </pc:picChg>
      </pc:sldChg>
      <pc:sldChg chg="addSp modSp add mod">
        <pc:chgData name="wanda wibisono" userId="7688c47db560505e" providerId="LiveId" clId="{E79F3BBF-EF41-48BD-BE5B-D3FDAF4FAE94}" dt="2022-11-25T07:58:39.877" v="361" actId="1035"/>
        <pc:sldMkLst>
          <pc:docMk/>
          <pc:sldMk cId="1692432986" sldId="326"/>
        </pc:sldMkLst>
        <pc:spChg chg="mod">
          <ac:chgData name="wanda wibisono" userId="7688c47db560505e" providerId="LiveId" clId="{E79F3BBF-EF41-48BD-BE5B-D3FDAF4FAE94}" dt="2022-11-25T07:58:31.278" v="336"/>
          <ac:spMkLst>
            <pc:docMk/>
            <pc:sldMk cId="1692432986" sldId="326"/>
            <ac:spMk id="5" creationId="{8148F0FA-4363-3ED9-8635-29C660034CAC}"/>
          </ac:spMkLst>
        </pc:spChg>
        <pc:picChg chg="add mod">
          <ac:chgData name="wanda wibisono" userId="7688c47db560505e" providerId="LiveId" clId="{E79F3BBF-EF41-48BD-BE5B-D3FDAF4FAE94}" dt="2022-11-25T07:58:39.877" v="361" actId="1035"/>
          <ac:picMkLst>
            <pc:docMk/>
            <pc:sldMk cId="1692432986" sldId="326"/>
            <ac:picMk id="2" creationId="{26B7A9B0-51FB-FF78-C122-343A9393C6EE}"/>
          </ac:picMkLst>
        </pc:picChg>
      </pc:sldChg>
      <pc:sldChg chg="addSp modSp add mod">
        <pc:chgData name="wanda wibisono" userId="7688c47db560505e" providerId="LiveId" clId="{E79F3BBF-EF41-48BD-BE5B-D3FDAF4FAE94}" dt="2022-11-25T07:58:59.281" v="366" actId="1076"/>
        <pc:sldMkLst>
          <pc:docMk/>
          <pc:sldMk cId="3601284796" sldId="327"/>
        </pc:sldMkLst>
        <pc:spChg chg="mod">
          <ac:chgData name="wanda wibisono" userId="7688c47db560505e" providerId="LiveId" clId="{E79F3BBF-EF41-48BD-BE5B-D3FDAF4FAE94}" dt="2022-11-25T07:58:51.604" v="364"/>
          <ac:spMkLst>
            <pc:docMk/>
            <pc:sldMk cId="3601284796" sldId="327"/>
            <ac:spMk id="5" creationId="{8148F0FA-4363-3ED9-8635-29C660034CAC}"/>
          </ac:spMkLst>
        </pc:spChg>
        <pc:picChg chg="add mod">
          <ac:chgData name="wanda wibisono" userId="7688c47db560505e" providerId="LiveId" clId="{E79F3BBF-EF41-48BD-BE5B-D3FDAF4FAE94}" dt="2022-11-25T07:58:59.281" v="366" actId="1076"/>
          <ac:picMkLst>
            <pc:docMk/>
            <pc:sldMk cId="3601284796" sldId="327"/>
            <ac:picMk id="2" creationId="{2921D7AE-677E-15D6-AF37-366F5D999C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6DAE72-28A5-7254-802F-983FFA0D90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3E90-7C73-73A5-0B3D-655C604EB2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DA75-F215-4A04-B56B-03F2F940CA53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57A1F-5D34-88F5-C0DD-2CC32B732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8E90-1A97-DEBC-3EE0-35E97BE0E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E167-9B3E-4AC3-87FE-F0752B5DF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78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9EBF-5E49-418A-87A9-0E21228FEE79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EE0D2-AF5B-4F7D-8A31-94A1C41A8B2A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5AA2F-560D-218C-44CE-278658F0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01" y="1968915"/>
            <a:ext cx="1382697" cy="18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www.pngkit.com/bigpic/u2w7i1q8y3o0y3e6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pngkit.com/bigpic/u2w7i1q8y3o0y3e6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ngkit.com/bigpic/u2w7i1q8y3o0y3e6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06AB614C-D43D-1A2C-A5CC-875A33C0F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84" y="0"/>
            <a:ext cx="375601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8F80B-26FA-4EA3-9550-AA32016F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8000"/>
          <a:stretch/>
        </p:blipFill>
        <p:spPr>
          <a:xfrm flipH="1">
            <a:off x="3708400" y="-41477"/>
            <a:ext cx="8483600" cy="6874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79A57-3D2D-48A4-9F72-F2937041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1295889"/>
            <a:ext cx="6624320" cy="157920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B5C1-3080-4A91-8B4E-CF0A4C80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3096756"/>
            <a:ext cx="5273040" cy="598085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B0B48-6714-43FD-ACA3-A282F2386B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8" y="60143"/>
            <a:ext cx="2366023" cy="141246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23DBDB7-D258-41DC-AF04-9AF3C5162059}"/>
              </a:ext>
            </a:extLst>
          </p:cNvPr>
          <p:cNvSpPr txBox="1">
            <a:spLocks/>
          </p:cNvSpPr>
          <p:nvPr userDrawn="1"/>
        </p:nvSpPr>
        <p:spPr>
          <a:xfrm>
            <a:off x="6096000" y="5203026"/>
            <a:ext cx="4694312" cy="12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PLN 4.0</a:t>
            </a:r>
          </a:p>
          <a:p>
            <a:pPr algn="l"/>
            <a:r>
              <a:rPr lang="en-ID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Unleashing Energy and Beyond</a:t>
            </a:r>
          </a:p>
        </p:txBody>
      </p:sp>
    </p:spTree>
    <p:extLst>
      <p:ext uri="{BB962C8B-B14F-4D97-AF65-F5344CB8AC3E}">
        <p14:creationId xmlns:p14="http://schemas.microsoft.com/office/powerpoint/2010/main" val="39007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3C42A630-0772-7519-3756-5C1533B7E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25" y="-112686"/>
            <a:ext cx="37560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361C7-FD04-1C96-85EF-ACFC45A080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014" y="-1"/>
            <a:ext cx="433358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E8510-4F3F-4C91-8C18-C9E45D4629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7" y="2540383"/>
            <a:ext cx="2602625" cy="1553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493696-1585-2D6C-2FCD-8C6C978D0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58000"/>
          <a:stretch/>
        </p:blipFill>
        <p:spPr>
          <a:xfrm flipH="1">
            <a:off x="7638756" y="3541686"/>
            <a:ext cx="4553243" cy="3316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6AADA4-A210-5BBA-368A-83F8C42849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58000"/>
          <a:stretch/>
        </p:blipFill>
        <p:spPr>
          <a:xfrm rot="10800000" flipH="1">
            <a:off x="0" y="-1"/>
            <a:ext cx="4318782" cy="31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4FAC-6C5F-4666-ABB6-A5D1C38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E884-4BB8-47FF-8305-A8D21333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A2B-1C07-4F01-A749-32B41E46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3588-7B5A-48B8-85A9-6089637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79F6-3867-4EA3-AE7C-76CC3E74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DF34-2C2B-437B-A108-EAAA135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027E2-3849-4C65-959D-AA2E94D9AF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5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F4E4-64F0-45BE-8E12-6DAB60D1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F8744-3BE3-4972-A58F-14952DAAF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E6B82-8DFE-4697-B34C-998B44D3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EE5E-9F39-45A3-8CCF-AE44B32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1173-E0C4-44F3-A3C0-C5F3959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0CD-4EEA-45E0-850D-4D109EB6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CFD15-E0A5-40AC-A547-10119845B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4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0747-E03E-45B4-97C4-F33F3F0A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F3A2-1F62-4978-BD89-522030D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BBF6-3213-4ED1-8C17-5D517F5E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0D00-A19D-4914-BC35-4FDD09E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BF50-AF85-480A-8D7B-611E179272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BF50-AF85-480A-8D7B-611E179272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677A3-E9D6-45EB-86A9-ECC403E35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1" b="12305"/>
          <a:stretch/>
        </p:blipFill>
        <p:spPr>
          <a:xfrm>
            <a:off x="519518" y="1351317"/>
            <a:ext cx="4620101" cy="360803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495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C151B-C57E-4284-805C-B17F67601B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0" y="1231664"/>
            <a:ext cx="4391900" cy="4394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494AA-3D09-41CA-B3AD-94E25F67E3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63CFC-2461-4E6F-B5B0-564912D1B4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9" y="952495"/>
            <a:ext cx="4506452" cy="4503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C8F3B-95B2-471B-9272-4725D9D8C7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5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BDDA1-310A-47FD-B427-87ADB0BBC2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664228"/>
            <a:ext cx="4912878" cy="491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292D1-10A9-43C4-B372-B4E028205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BBFC1-DC3C-4AF6-A932-3F355503B1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" y="730139"/>
            <a:ext cx="4394671" cy="439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3E6BD-1506-463D-AADA-0681D16E6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2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F761E-5368-4207-AD85-D7080E1A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DD09C-7834-496B-BFBA-57112259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A6C7-8DCC-4EBC-B52C-ABD4E94C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AD20-2A5A-41BD-BB77-12CC86E3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5D1B-0A24-4936-95AD-DFE26DB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C5015-1E0F-414A-92E1-434157F3A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8016-8472-474F-4F41-8A79B1798A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21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r>
              <a:rPr lang="en-ID" dirty="0"/>
              <a:t> </a:t>
            </a:r>
            <a:r>
              <a:rPr lang="en-ID" b="1" dirty="0"/>
              <a:t>|</a:t>
            </a:r>
            <a:r>
              <a:rPr lang="en-ID" dirty="0"/>
              <a:t>  </a:t>
            </a:r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3FC914-517C-444D-92D8-CCDF0AF390BF}"/>
              </a:ext>
            </a:extLst>
          </p:cNvPr>
          <p:cNvSpPr/>
          <p:nvPr userDrawn="1"/>
        </p:nvSpPr>
        <p:spPr>
          <a:xfrm>
            <a:off x="378177" y="277756"/>
            <a:ext cx="134544" cy="398125"/>
          </a:xfrm>
          <a:prstGeom prst="rect">
            <a:avLst/>
          </a:prstGeom>
          <a:solidFill>
            <a:srgbClr val="195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6864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EAE655-8E3F-44D6-81E8-5CB55D5AD112}"/>
              </a:ext>
            </a:extLst>
          </p:cNvPr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gradFill flip="none" rotWithShape="1">
            <a:gsLst>
              <a:gs pos="0">
                <a:srgbClr val="2A97A2">
                  <a:shade val="30000"/>
                  <a:satMod val="115000"/>
                </a:srgbClr>
              </a:gs>
              <a:gs pos="50000">
                <a:srgbClr val="2A97A2">
                  <a:shade val="67500"/>
                  <a:satMod val="115000"/>
                </a:srgbClr>
              </a:gs>
              <a:gs pos="100000">
                <a:srgbClr val="2A97A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560" y="636651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ID" dirty="0"/>
              <a:t> </a:t>
            </a:r>
            <a:r>
              <a:rPr lang="en-ID" b="1" dirty="0"/>
              <a:t>|</a:t>
            </a:r>
            <a:r>
              <a:rPr lang="en-ID" dirty="0"/>
              <a:t>  </a:t>
            </a:r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391F1E-07E6-45E0-9250-786F88B0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1295888"/>
            <a:ext cx="2814320" cy="354027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7C18F5-D377-4872-9915-562F59D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40" y="1269700"/>
            <a:ext cx="81254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0116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3FC914-517C-444D-92D8-CCDF0AF390BF}"/>
              </a:ext>
            </a:extLst>
          </p:cNvPr>
          <p:cNvSpPr/>
          <p:nvPr userDrawn="1"/>
        </p:nvSpPr>
        <p:spPr>
          <a:xfrm>
            <a:off x="0" y="0"/>
            <a:ext cx="2381100" cy="6858000"/>
          </a:xfrm>
          <a:prstGeom prst="rect">
            <a:avLst/>
          </a:prstGeom>
          <a:gradFill flip="none" rotWithShape="1">
            <a:gsLst>
              <a:gs pos="0">
                <a:srgbClr val="2A97A2">
                  <a:shade val="30000"/>
                  <a:satMod val="115000"/>
                </a:srgbClr>
              </a:gs>
              <a:gs pos="50000">
                <a:srgbClr val="2A97A2">
                  <a:shade val="67500"/>
                  <a:satMod val="115000"/>
                </a:srgbClr>
              </a:gs>
              <a:gs pos="100000">
                <a:srgbClr val="2A97A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391F1E-07E6-45E0-9250-786F88B0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091" y="2725421"/>
            <a:ext cx="6760166" cy="74167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95A6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1D4344-8910-4B0A-82B8-9A4807482C6E}"/>
              </a:ext>
            </a:extLst>
          </p:cNvPr>
          <p:cNvCxnSpPr>
            <a:cxnSpLocks/>
          </p:cNvCxnSpPr>
          <p:nvPr userDrawn="1"/>
        </p:nvCxnSpPr>
        <p:spPr>
          <a:xfrm>
            <a:off x="4236091" y="3665221"/>
            <a:ext cx="65938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443CB98-A971-4709-B30D-AEF48B2973D7}"/>
              </a:ext>
            </a:extLst>
          </p:cNvPr>
          <p:cNvSpPr/>
          <p:nvPr userDrawn="1"/>
        </p:nvSpPr>
        <p:spPr>
          <a:xfrm>
            <a:off x="1221828" y="2407924"/>
            <a:ext cx="2184400" cy="2194552"/>
          </a:xfrm>
          <a:prstGeom prst="ellipse">
            <a:avLst/>
          </a:prstGeom>
          <a:solidFill>
            <a:srgbClr val="33B7C6"/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3765A4-5657-47A3-AAD7-3418F81CB0E5}"/>
              </a:ext>
            </a:extLst>
          </p:cNvPr>
          <p:cNvSpPr/>
          <p:nvPr userDrawn="1"/>
        </p:nvSpPr>
        <p:spPr>
          <a:xfrm>
            <a:off x="1635857" y="2823878"/>
            <a:ext cx="1356341" cy="1362644"/>
          </a:xfrm>
          <a:prstGeom prst="ellipse">
            <a:avLst/>
          </a:prstGeom>
          <a:solidFill>
            <a:srgbClr val="FFF2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85F29F9-4F6A-4204-95F0-3971448FD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38" y="3129957"/>
            <a:ext cx="2037177" cy="598085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Number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073B4C-A8BB-443D-921A-D3EC704F4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8000"/>
          <a:stretch/>
        </p:blipFill>
        <p:spPr>
          <a:xfrm flipH="1">
            <a:off x="9170133" y="4657050"/>
            <a:ext cx="3021867" cy="2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74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42A61-DB54-96F4-878F-49103DE29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1813"/>
            <a:ext cx="12192000" cy="582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00EAE-E73D-4ADC-BF52-D07523C7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31" y="226437"/>
            <a:ext cx="10515600" cy="45503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A97A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1751-1475-40B2-A6F7-CC8420D6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7300-9A46-4341-BE09-6C04A048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365124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172" y="6480334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F6B660-EE50-4E77-A21C-247924CADE04}"/>
              </a:ext>
            </a:extLst>
          </p:cNvPr>
          <p:cNvSpPr txBox="1">
            <a:spLocks/>
          </p:cNvSpPr>
          <p:nvPr userDrawn="1"/>
        </p:nvSpPr>
        <p:spPr>
          <a:xfrm>
            <a:off x="314331" y="599281"/>
            <a:ext cx="10515600" cy="455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A97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/>
              <a:t>Click to edit Master title style</a:t>
            </a:r>
            <a:endParaRPr lang="en-ID" sz="1800" b="0" dirty="0"/>
          </a:p>
        </p:txBody>
      </p:sp>
    </p:spTree>
    <p:extLst>
      <p:ext uri="{BB962C8B-B14F-4D97-AF65-F5344CB8AC3E}">
        <p14:creationId xmlns:p14="http://schemas.microsoft.com/office/powerpoint/2010/main" val="726255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9D6C-003C-4B5D-BC9C-6AC18486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AFA8-63E0-42A7-873D-A075CD1C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0BA6-0836-491D-A912-6BAFFB97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1297-66D6-4A70-A8CE-410EEEA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D8F3-E951-4DAD-9576-400E3EF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FA7114-317C-426D-94C3-CA88F6B5A7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65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DCA-2967-4A2D-80E5-095C6DF8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8BC6-0F07-440B-B4D0-43FA29EC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8531-24A5-40A6-8346-E9B2359E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BA623-BA20-4BBF-A3F6-55370A51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F7BF-264C-4F3B-B8B5-E65D98A7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D856-1D85-4B30-A7A1-21CECC2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706E00-05BD-4FB4-8ED5-8D0E441C7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06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989-FEC6-4A49-82C7-0DE8373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C46A-DC1B-4C3D-9863-FBC2883D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BB4C-34E8-47E0-868E-030A423C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3CED-26D8-4C2B-962D-030E68072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E051-CEC2-4E61-AB28-8F18F1D2C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8A3E0-DBFA-418E-B704-57F63F9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76803-ECE8-498A-9C96-A6C3CCB0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72E3E-2062-49E7-B2BB-373B8B6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A2373-A979-4BCE-BED8-6E789C75D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730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EE1-ACCA-49C8-A57D-C6198B6A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4988E-FA31-4449-8A70-0779F97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A747-495D-4594-8555-773ED94C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7792-82C4-4D2B-A75F-00B8BB0B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9F05-6F69-4BB4-9F1C-5663AA5D0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1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FD639-676D-4189-8C1A-CA52235F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5C85-3DCB-4B96-86EE-B3F3882A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5D4A-77AB-418C-BCC7-D8748DD04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B42-FE15-4E5C-91E7-F4C47F01E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86B1-7AAB-4A04-8042-90F1C00C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4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B7C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3197A-80F2-BA84-61BB-9C82BD5BECD4}"/>
              </a:ext>
            </a:extLst>
          </p:cNvPr>
          <p:cNvSpPr txBox="1"/>
          <p:nvPr/>
        </p:nvSpPr>
        <p:spPr>
          <a:xfrm>
            <a:off x="1048147" y="2693319"/>
            <a:ext cx="41933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b="1" kern="0" dirty="0"/>
              <a:t>SMART PARKING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7F47-F3F4-332A-6C63-AE0D9B15418F}"/>
              </a:ext>
            </a:extLst>
          </p:cNvPr>
          <p:cNvSpPr txBox="1"/>
          <p:nvPr/>
        </p:nvSpPr>
        <p:spPr>
          <a:xfrm>
            <a:off x="81056" y="6505303"/>
            <a:ext cx="355041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1363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November 2022</a:t>
            </a:r>
            <a:endParaRPr lang="en-ID" sz="2000" b="1" dirty="0">
              <a:solidFill>
                <a:srgbClr val="13637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6DECC-BF49-D7B2-01D5-BA60F917F9AD}"/>
              </a:ext>
            </a:extLst>
          </p:cNvPr>
          <p:cNvCxnSpPr/>
          <p:nvPr/>
        </p:nvCxnSpPr>
        <p:spPr>
          <a:xfrm>
            <a:off x="868680" y="3353032"/>
            <a:ext cx="4818888" cy="0"/>
          </a:xfrm>
          <a:prstGeom prst="line">
            <a:avLst/>
          </a:prstGeom>
          <a:ln>
            <a:solidFill>
              <a:srgbClr val="14647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4105C-5C61-FAED-A966-4F70DBABF2AE}"/>
              </a:ext>
            </a:extLst>
          </p:cNvPr>
          <p:cNvSpPr/>
          <p:nvPr/>
        </p:nvSpPr>
        <p:spPr>
          <a:xfrm>
            <a:off x="4710112" y="2493169"/>
            <a:ext cx="3457575" cy="1871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68;p19">
            <a:extLst>
              <a:ext uri="{FF2B5EF4-FFF2-40B4-BE49-F238E27FC236}">
                <a16:creationId xmlns:a16="http://schemas.microsoft.com/office/drawing/2014/main" id="{7A164B6A-EDD2-DAC4-438E-B8F6F0E45F11}"/>
              </a:ext>
            </a:extLst>
          </p:cNvPr>
          <p:cNvSpPr txBox="1">
            <a:spLocks/>
          </p:cNvSpPr>
          <p:nvPr/>
        </p:nvSpPr>
        <p:spPr>
          <a:xfrm>
            <a:off x="690784" y="2923535"/>
            <a:ext cx="1042828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latin typeface="Calibri" panose="020F0502020204030204" pitchFamily="34" charset="0"/>
                <a:ea typeface="STXinwei" panose="020B0503020204020204" pitchFamily="2" charset="-122"/>
                <a:cs typeface="Calibri" panose="020F0502020204030204" pitchFamily="34" charset="0"/>
              </a:rPr>
              <a:t>TERIMAKASIH</a:t>
            </a:r>
            <a:br>
              <a:rPr lang="en-ID" sz="3200" dirty="0">
                <a:latin typeface="Calibri" panose="020F0502020204030204" pitchFamily="34" charset="0"/>
                <a:ea typeface="STXinwei" panose="020B0503020204020204" pitchFamily="2" charset="-122"/>
                <a:cs typeface="Calibri" panose="020F0502020204030204" pitchFamily="34" charset="0"/>
              </a:rPr>
            </a:br>
            <a:endParaRPr lang="en-ID" sz="3600" dirty="0">
              <a:latin typeface="Calibri" panose="020F0502020204030204" pitchFamily="34" charset="0"/>
              <a:ea typeface="STXinwei" panose="020B0503020204020204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6B449-E7A8-269D-8643-F2F51CE4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11" y="131085"/>
            <a:ext cx="2872989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7AB98-7A96-F31B-A124-A33B87FB96B9}"/>
              </a:ext>
            </a:extLst>
          </p:cNvPr>
          <p:cNvSpPr txBox="1"/>
          <p:nvPr/>
        </p:nvSpPr>
        <p:spPr>
          <a:xfrm>
            <a:off x="134474" y="622151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>
                <a:latin typeface="Daytona" panose="020B0604030500040204" pitchFamily="34" charset="0"/>
              </a:rPr>
              <a:t>PT. Indonesia Comnets Plus</a:t>
            </a:r>
          </a:p>
        </p:txBody>
      </p:sp>
    </p:spTree>
    <p:extLst>
      <p:ext uri="{BB962C8B-B14F-4D97-AF65-F5344CB8AC3E}">
        <p14:creationId xmlns:p14="http://schemas.microsoft.com/office/powerpoint/2010/main" val="429210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Lampiran – Lampiran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11</a:t>
            </a:fld>
            <a:endParaRPr lang="en-ID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7A9B0-51FB-FF78-C122-343A9393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" y="959159"/>
            <a:ext cx="11723686" cy="50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Lampiran – Lampiran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12</a:t>
            </a:fld>
            <a:endParaRPr lang="en-ID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1D7AE-677E-15D6-AF37-366F5D99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8" y="1138902"/>
            <a:ext cx="11783505" cy="40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and Solutions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2</a:t>
            </a:fld>
            <a:endParaRPr lang="en-ID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D0AB0D-2C9A-2073-FB81-2A7996BAB6AF}"/>
              </a:ext>
            </a:extLst>
          </p:cNvPr>
          <p:cNvSpPr/>
          <p:nvPr/>
        </p:nvSpPr>
        <p:spPr>
          <a:xfrm>
            <a:off x="2480929" y="1324018"/>
            <a:ext cx="1818113" cy="2431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8B11C8-1BAA-F276-8BFD-94A1C47D156C}"/>
              </a:ext>
            </a:extLst>
          </p:cNvPr>
          <p:cNvSpPr/>
          <p:nvPr/>
        </p:nvSpPr>
        <p:spPr>
          <a:xfrm>
            <a:off x="2607198" y="1872952"/>
            <a:ext cx="1558377" cy="1732329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CC872E08-37DB-B193-BC34-C4D1C1B4C514}"/>
              </a:ext>
            </a:extLst>
          </p:cNvPr>
          <p:cNvSpPr/>
          <p:nvPr/>
        </p:nvSpPr>
        <p:spPr>
          <a:xfrm>
            <a:off x="2738241" y="1429942"/>
            <a:ext cx="1257462" cy="3329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AREA</a:t>
            </a:r>
            <a:endParaRPr lang="en-US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BBF20F-8DA9-867D-31CD-BFF66A1C8D59}"/>
              </a:ext>
            </a:extLst>
          </p:cNvPr>
          <p:cNvSpPr txBox="1"/>
          <p:nvPr/>
        </p:nvSpPr>
        <p:spPr>
          <a:xfrm>
            <a:off x="2680562" y="1977938"/>
            <a:ext cx="140011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1200"/>
              <a:t>Pengendara kesulitan dalam menemukan tempat parkir yang kosong sehingga membutuhkan waktu dalam mencari area atau lot parkir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06704-1682-BE28-04F6-1A4A91A2B1F1}"/>
              </a:ext>
            </a:extLst>
          </p:cNvPr>
          <p:cNvSpPr/>
          <p:nvPr/>
        </p:nvSpPr>
        <p:spPr>
          <a:xfrm>
            <a:off x="4358758" y="1318007"/>
            <a:ext cx="1818113" cy="243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A6748-C334-C3A1-D66C-46FF5A1D58F1}"/>
              </a:ext>
            </a:extLst>
          </p:cNvPr>
          <p:cNvSpPr/>
          <p:nvPr/>
        </p:nvSpPr>
        <p:spPr>
          <a:xfrm>
            <a:off x="4485027" y="1872952"/>
            <a:ext cx="1558377" cy="1732329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13">
            <a:extLst>
              <a:ext uri="{FF2B5EF4-FFF2-40B4-BE49-F238E27FC236}">
                <a16:creationId xmlns:a16="http://schemas.microsoft.com/office/drawing/2014/main" id="{A6B975E0-B970-0E37-04E0-9463C3413E19}"/>
              </a:ext>
            </a:extLst>
          </p:cNvPr>
          <p:cNvSpPr/>
          <p:nvPr/>
        </p:nvSpPr>
        <p:spPr>
          <a:xfrm>
            <a:off x="4616070" y="1429942"/>
            <a:ext cx="1257462" cy="3329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AVAILABILITY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03D70-F276-03CF-632B-5809D1F1F94F}"/>
              </a:ext>
            </a:extLst>
          </p:cNvPr>
          <p:cNvSpPr txBox="1"/>
          <p:nvPr/>
        </p:nvSpPr>
        <p:spPr>
          <a:xfrm>
            <a:off x="4558391" y="1964290"/>
            <a:ext cx="14001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1200"/>
              <a:t>Pengendara tidak mengetahui apakah masih tersedia parkir atau tidak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01014F-A1AE-F4C5-DAE2-36E8D31FE01D}"/>
              </a:ext>
            </a:extLst>
          </p:cNvPr>
          <p:cNvSpPr/>
          <p:nvPr/>
        </p:nvSpPr>
        <p:spPr>
          <a:xfrm>
            <a:off x="6236587" y="1318007"/>
            <a:ext cx="1818113" cy="243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1A0307-6EE5-2B8D-75D8-6832B2976A0A}"/>
              </a:ext>
            </a:extLst>
          </p:cNvPr>
          <p:cNvSpPr/>
          <p:nvPr/>
        </p:nvSpPr>
        <p:spPr>
          <a:xfrm>
            <a:off x="6362856" y="1872953"/>
            <a:ext cx="1558377" cy="1732328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3">
            <a:extLst>
              <a:ext uri="{FF2B5EF4-FFF2-40B4-BE49-F238E27FC236}">
                <a16:creationId xmlns:a16="http://schemas.microsoft.com/office/drawing/2014/main" id="{FB5AD7A2-A4CA-077C-6A46-5DC0C37D38ED}"/>
              </a:ext>
            </a:extLst>
          </p:cNvPr>
          <p:cNvSpPr/>
          <p:nvPr/>
        </p:nvSpPr>
        <p:spPr>
          <a:xfrm>
            <a:off x="6493899" y="1429942"/>
            <a:ext cx="1257462" cy="3329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MONITORING</a:t>
            </a:r>
            <a:endParaRPr lang="en-U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EA977A-BFBD-8D41-72DE-E137C717340C}"/>
              </a:ext>
            </a:extLst>
          </p:cNvPr>
          <p:cNvSpPr txBox="1"/>
          <p:nvPr/>
        </p:nvSpPr>
        <p:spPr>
          <a:xfrm>
            <a:off x="6422572" y="1964290"/>
            <a:ext cx="1400116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1100"/>
              <a:t>Pihak pengelola yang kurang dapat memantau tempat parkir yang mana yang kosong dan berapa jumlahnya sehingga kurang efektif nya pendistribusian arus lalu lintas di area lokasi parkir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E6F2-D38D-1120-24C7-2FDC428EEB8E}"/>
              </a:ext>
            </a:extLst>
          </p:cNvPr>
          <p:cNvSpPr/>
          <p:nvPr/>
        </p:nvSpPr>
        <p:spPr>
          <a:xfrm>
            <a:off x="8114416" y="1318007"/>
            <a:ext cx="1818113" cy="243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C548F4-4516-2253-49A2-CF36C479C37D}"/>
              </a:ext>
            </a:extLst>
          </p:cNvPr>
          <p:cNvSpPr/>
          <p:nvPr/>
        </p:nvSpPr>
        <p:spPr>
          <a:xfrm>
            <a:off x="8240685" y="1872952"/>
            <a:ext cx="1558377" cy="1732329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13">
            <a:extLst>
              <a:ext uri="{FF2B5EF4-FFF2-40B4-BE49-F238E27FC236}">
                <a16:creationId xmlns:a16="http://schemas.microsoft.com/office/drawing/2014/main" id="{8C3843A0-857C-A493-EA46-D1694212EE4C}"/>
              </a:ext>
            </a:extLst>
          </p:cNvPr>
          <p:cNvSpPr/>
          <p:nvPr/>
        </p:nvSpPr>
        <p:spPr>
          <a:xfrm>
            <a:off x="8371728" y="1429942"/>
            <a:ext cx="1257462" cy="3329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TRAFFIC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AAD75-81ED-C73C-46A0-B73B2B740FC4}"/>
              </a:ext>
            </a:extLst>
          </p:cNvPr>
          <p:cNvSpPr txBox="1"/>
          <p:nvPr/>
        </p:nvSpPr>
        <p:spPr>
          <a:xfrm>
            <a:off x="8300401" y="1964290"/>
            <a:ext cx="140011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1200"/>
              <a:t>Pihak pengelola yang tidak mengetahui informasi jumlah pengunjung atau traffic pengendara yang menggunakan tempat parkir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B66CF4-E611-6276-A425-099E6C48A704}"/>
              </a:ext>
            </a:extLst>
          </p:cNvPr>
          <p:cNvSpPr/>
          <p:nvPr/>
        </p:nvSpPr>
        <p:spPr>
          <a:xfrm>
            <a:off x="9992245" y="1318007"/>
            <a:ext cx="1818113" cy="243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9A1D11-E6B4-2A96-1F13-57520A96EED8}"/>
              </a:ext>
            </a:extLst>
          </p:cNvPr>
          <p:cNvSpPr/>
          <p:nvPr/>
        </p:nvSpPr>
        <p:spPr>
          <a:xfrm>
            <a:off x="10118514" y="1872952"/>
            <a:ext cx="1558377" cy="1732329"/>
          </a:xfrm>
          <a:prstGeom prst="rect">
            <a:avLst/>
          </a:prstGeom>
          <a:solidFill>
            <a:srgbClr val="D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13">
            <a:extLst>
              <a:ext uri="{FF2B5EF4-FFF2-40B4-BE49-F238E27FC236}">
                <a16:creationId xmlns:a16="http://schemas.microsoft.com/office/drawing/2014/main" id="{AD0DB452-8652-E155-3438-36BEB65AED8A}"/>
              </a:ext>
            </a:extLst>
          </p:cNvPr>
          <p:cNvSpPr/>
          <p:nvPr/>
        </p:nvSpPr>
        <p:spPr>
          <a:xfrm>
            <a:off x="10249557" y="1429942"/>
            <a:ext cx="1257462" cy="33295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QUEUING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E52D5-5EA5-3964-3418-27E3671522CF}"/>
              </a:ext>
            </a:extLst>
          </p:cNvPr>
          <p:cNvSpPr txBox="1"/>
          <p:nvPr/>
        </p:nvSpPr>
        <p:spPr>
          <a:xfrm>
            <a:off x="10205526" y="1991587"/>
            <a:ext cx="14001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1200"/>
              <a:t>Banyak dan panjangnya antrian pada saat pembayaran di pos keluar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F0663C-003A-BE56-8167-270E42452AB1}"/>
              </a:ext>
            </a:extLst>
          </p:cNvPr>
          <p:cNvSpPr/>
          <p:nvPr/>
        </p:nvSpPr>
        <p:spPr>
          <a:xfrm>
            <a:off x="3186972" y="93281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6208840-84B5-E18F-CF2D-044C0CF5EA6C}"/>
              </a:ext>
            </a:extLst>
          </p:cNvPr>
          <p:cNvSpPr/>
          <p:nvPr/>
        </p:nvSpPr>
        <p:spPr>
          <a:xfrm>
            <a:off x="5064801" y="93281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D1EE38-2043-EE85-5E76-8046C99BD85C}"/>
              </a:ext>
            </a:extLst>
          </p:cNvPr>
          <p:cNvSpPr/>
          <p:nvPr/>
        </p:nvSpPr>
        <p:spPr>
          <a:xfrm>
            <a:off x="6942630" y="93281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8A739F-FEE9-37E8-FDC8-A6994A9BCCF7}"/>
              </a:ext>
            </a:extLst>
          </p:cNvPr>
          <p:cNvSpPr/>
          <p:nvPr/>
        </p:nvSpPr>
        <p:spPr>
          <a:xfrm>
            <a:off x="8820459" y="93281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D40853-18AA-A2CF-2460-5E6E4F23C33C}"/>
              </a:ext>
            </a:extLst>
          </p:cNvPr>
          <p:cNvSpPr/>
          <p:nvPr/>
        </p:nvSpPr>
        <p:spPr>
          <a:xfrm>
            <a:off x="10717702" y="93281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8FF122-23AD-8518-74C3-112BEDBD1520}"/>
              </a:ext>
            </a:extLst>
          </p:cNvPr>
          <p:cNvSpPr/>
          <p:nvPr/>
        </p:nvSpPr>
        <p:spPr>
          <a:xfrm>
            <a:off x="2485803" y="4237489"/>
            <a:ext cx="9324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Adanya suatu sistem perpakiran yang komperhensif serta futuristik dan dapat memberikan </a:t>
            </a:r>
            <a:r>
              <a:rPr lang="en-US" sz="2400" b="1"/>
              <a:t>rasa aman</a:t>
            </a:r>
            <a:r>
              <a:rPr lang="en-US" sz="2400"/>
              <a:t> bagi pemilik kendaraan dan memberikan </a:t>
            </a:r>
            <a:r>
              <a:rPr lang="en-US" sz="2400" b="1"/>
              <a:t>nilai tambah </a:t>
            </a:r>
            <a:r>
              <a:rPr lang="en-US" sz="2400"/>
              <a:t>bagi pemilik lahan sebagai bisnis turunan baru dengan memanfaatkan asset lahan yang ada</a:t>
            </a:r>
            <a:endParaRPr lang="id-ID" sz="240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85B2A12-F7BF-F52E-B614-84F47F208C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3" y="1432056"/>
            <a:ext cx="1598449" cy="159844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4599E07-D01B-E41A-DD47-6B446E75FA48}"/>
              </a:ext>
            </a:extLst>
          </p:cNvPr>
          <p:cNvSpPr txBox="1"/>
          <p:nvPr/>
        </p:nvSpPr>
        <p:spPr>
          <a:xfrm>
            <a:off x="294255" y="3226174"/>
            <a:ext cx="182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/>
              <a:t>PROBLEMS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9C49A6-0928-ED13-BAA5-75771FDA7251}"/>
              </a:ext>
            </a:extLst>
          </p:cNvPr>
          <p:cNvSpPr txBox="1"/>
          <p:nvPr/>
        </p:nvSpPr>
        <p:spPr>
          <a:xfrm>
            <a:off x="260013" y="5620695"/>
            <a:ext cx="189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/>
              <a:t>SOLUTIONS</a:t>
            </a:r>
          </a:p>
        </p:txBody>
      </p:sp>
      <p:pic>
        <p:nvPicPr>
          <p:cNvPr id="69" name="Picture 8" descr="Creative idea, innovation, new idea, solution, success idea icon">
            <a:extLst>
              <a:ext uri="{FF2B5EF4-FFF2-40B4-BE49-F238E27FC236}">
                <a16:creationId xmlns:a16="http://schemas.microsoft.com/office/drawing/2014/main" id="{7C141DE0-6A5E-F53B-67DF-92D707661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0" y="4205518"/>
            <a:ext cx="1416694" cy="14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7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Descriptions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3</a:t>
            </a:fld>
            <a:endParaRPr lang="en-ID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4FA5D-EA4C-9552-AD6C-3F4F401CF9D4}"/>
              </a:ext>
            </a:extLst>
          </p:cNvPr>
          <p:cNvGrpSpPr/>
          <p:nvPr/>
        </p:nvGrpSpPr>
        <p:grpSpPr>
          <a:xfrm>
            <a:off x="2243328" y="4150958"/>
            <a:ext cx="7376160" cy="1884422"/>
            <a:chOff x="2456046" y="2008772"/>
            <a:chExt cx="7376160" cy="18844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C9AECB-7704-51E3-9DE5-84C0297BD6AA}"/>
                </a:ext>
              </a:extLst>
            </p:cNvPr>
            <p:cNvSpPr txBox="1"/>
            <p:nvPr/>
          </p:nvSpPr>
          <p:spPr>
            <a:xfrm>
              <a:off x="4085969" y="2008772"/>
              <a:ext cx="41163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b="1"/>
                <a:t>SMART PARKING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5540D4-6316-0BB0-98EF-AE2500E57C6D}"/>
                </a:ext>
              </a:extLst>
            </p:cNvPr>
            <p:cNvSpPr/>
            <p:nvPr/>
          </p:nvSpPr>
          <p:spPr>
            <a:xfrm>
              <a:off x="2456046" y="2877531"/>
              <a:ext cx="737616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id-ID" sz="2000" dirty="0"/>
                <a:t>Smart Parking merupakan sistem parker otomatis yang memberikan kemudahan serta berfokus pada </a:t>
              </a:r>
              <a:r>
                <a:rPr lang="id-ID" sz="2000" dirty="0">
                  <a:solidFill>
                    <a:srgbClr val="FF0000"/>
                  </a:solidFill>
                </a:rPr>
                <a:t>monitoring</a:t>
              </a:r>
              <a:r>
                <a:rPr lang="id-ID" sz="2000" dirty="0"/>
                <a:t> dan </a:t>
              </a:r>
              <a:r>
                <a:rPr lang="id-ID" sz="2000" dirty="0">
                  <a:solidFill>
                    <a:srgbClr val="FF0000"/>
                  </a:solidFill>
                </a:rPr>
                <a:t>keamanan</a:t>
              </a:r>
              <a:r>
                <a:rPr lang="id-ID" sz="2000" dirty="0"/>
                <a:t> akses parkir</a:t>
              </a:r>
              <a:r>
                <a:rPr lang="en-US" sz="2000" dirty="0"/>
                <a:t> </a:t>
              </a:r>
              <a:r>
                <a:rPr lang="en-US" sz="2000" dirty="0" err="1"/>
                <a:t>kendaraan</a:t>
              </a:r>
              <a:r>
                <a:rPr lang="en-US" sz="2000" dirty="0"/>
                <a:t> </a:t>
              </a:r>
              <a:r>
                <a:rPr lang="en-US" sz="2000" dirty="0" err="1"/>
                <a:t>anda</a:t>
              </a:r>
              <a:endParaRPr lang="id-ID" sz="2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8B5934-7190-665C-CD9D-B9B9DD404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6" y="1034444"/>
            <a:ext cx="7972404" cy="29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7193280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 Level Features Smart Parking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4</a:t>
            </a:fld>
            <a:endParaRPr lang="en-ID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E59572-E3E2-F7CE-47F1-D8170E0DB659}"/>
              </a:ext>
            </a:extLst>
          </p:cNvPr>
          <p:cNvGrpSpPr/>
          <p:nvPr/>
        </p:nvGrpSpPr>
        <p:grpSpPr>
          <a:xfrm>
            <a:off x="4091917" y="955767"/>
            <a:ext cx="3236208" cy="5387489"/>
            <a:chOff x="2814872" y="975172"/>
            <a:chExt cx="2427156" cy="4187718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7E6F9ECA-071F-ED6F-1E52-9F6EFF40B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673" y="3371418"/>
              <a:ext cx="1320679" cy="1630199"/>
            </a:xfrm>
            <a:custGeom>
              <a:avLst/>
              <a:gdLst>
                <a:gd name="T0" fmla="*/ 158 w 262"/>
                <a:gd name="T1" fmla="*/ 435 h 435"/>
                <a:gd name="T2" fmla="*/ 155 w 262"/>
                <a:gd name="T3" fmla="*/ 393 h 435"/>
                <a:gd name="T4" fmla="*/ 0 w 262"/>
                <a:gd name="T5" fmla="*/ 0 h 435"/>
                <a:gd name="T6" fmla="*/ 0 w 262"/>
                <a:gd name="T7" fmla="*/ 0 h 435"/>
                <a:gd name="T8" fmla="*/ 28 w 262"/>
                <a:gd name="T9" fmla="*/ 13 h 435"/>
                <a:gd name="T10" fmla="*/ 27 w 262"/>
                <a:gd name="T11" fmla="*/ 14 h 435"/>
                <a:gd name="T12" fmla="*/ 70 w 262"/>
                <a:gd name="T13" fmla="*/ 14 h 435"/>
                <a:gd name="T14" fmla="*/ 261 w 262"/>
                <a:gd name="T15" fmla="*/ 14 h 435"/>
                <a:gd name="T16" fmla="*/ 230 w 262"/>
                <a:gd name="T17" fmla="*/ 41 h 435"/>
                <a:gd name="T18" fmla="*/ 182 w 262"/>
                <a:gd name="T19" fmla="*/ 242 h 435"/>
                <a:gd name="T20" fmla="*/ 158 w 262"/>
                <a:gd name="T2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435">
                  <a:moveTo>
                    <a:pt x="158" y="435"/>
                  </a:moveTo>
                  <a:cubicBezTo>
                    <a:pt x="156" y="435"/>
                    <a:pt x="154" y="423"/>
                    <a:pt x="155" y="393"/>
                  </a:cubicBezTo>
                  <a:cubicBezTo>
                    <a:pt x="158" y="26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7" y="11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2" y="24"/>
                    <a:pt x="254" y="34"/>
                    <a:pt x="230" y="41"/>
                  </a:cubicBezTo>
                  <a:cubicBezTo>
                    <a:pt x="166" y="59"/>
                    <a:pt x="178" y="173"/>
                    <a:pt x="182" y="242"/>
                  </a:cubicBezTo>
                  <a:cubicBezTo>
                    <a:pt x="184" y="295"/>
                    <a:pt x="165" y="435"/>
                    <a:pt x="158" y="435"/>
                  </a:cubicBezTo>
                </a:path>
              </a:pathLst>
            </a:custGeom>
            <a:gradFill>
              <a:gsLst>
                <a:gs pos="85000">
                  <a:srgbClr val="F3B295"/>
                </a:gs>
                <a:gs pos="38000">
                  <a:srgbClr val="DE9C7D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E9F104-8E9F-2E83-E9F8-891378119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109" y="2067796"/>
              <a:ext cx="362864" cy="116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71E7AB-9B41-B26B-0EDF-C860B63C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872" y="2397061"/>
              <a:ext cx="2427156" cy="2765829"/>
            </a:xfrm>
            <a:custGeom>
              <a:avLst/>
              <a:gdLst>
                <a:gd name="T0" fmla="*/ 0 w 883"/>
                <a:gd name="T1" fmla="*/ 1008 h 1008"/>
                <a:gd name="T2" fmla="*/ 62 w 883"/>
                <a:gd name="T3" fmla="*/ 892 h 1008"/>
                <a:gd name="T4" fmla="*/ 114 w 883"/>
                <a:gd name="T5" fmla="*/ 749 h 1008"/>
                <a:gd name="T6" fmla="*/ 118 w 883"/>
                <a:gd name="T7" fmla="*/ 385 h 1008"/>
                <a:gd name="T8" fmla="*/ 119 w 883"/>
                <a:gd name="T9" fmla="*/ 242 h 1008"/>
                <a:gd name="T10" fmla="*/ 142 w 883"/>
                <a:gd name="T11" fmla="*/ 76 h 1008"/>
                <a:gd name="T12" fmla="*/ 154 w 883"/>
                <a:gd name="T13" fmla="*/ 14 h 1008"/>
                <a:gd name="T14" fmla="*/ 178 w 883"/>
                <a:gd name="T15" fmla="*/ 0 h 1008"/>
                <a:gd name="T16" fmla="*/ 210 w 883"/>
                <a:gd name="T17" fmla="*/ 14 h 1008"/>
                <a:gd name="T18" fmla="*/ 234 w 883"/>
                <a:gd name="T19" fmla="*/ 49 h 1008"/>
                <a:gd name="T20" fmla="*/ 243 w 883"/>
                <a:gd name="T21" fmla="*/ 80 h 1008"/>
                <a:gd name="T22" fmla="*/ 243 w 883"/>
                <a:gd name="T23" fmla="*/ 369 h 1008"/>
                <a:gd name="T24" fmla="*/ 259 w 883"/>
                <a:gd name="T25" fmla="*/ 411 h 1008"/>
                <a:gd name="T26" fmla="*/ 265 w 883"/>
                <a:gd name="T27" fmla="*/ 417 h 1008"/>
                <a:gd name="T28" fmla="*/ 420 w 883"/>
                <a:gd name="T29" fmla="*/ 810 h 1008"/>
                <a:gd name="T30" fmla="*/ 447 w 883"/>
                <a:gd name="T31" fmla="*/ 659 h 1008"/>
                <a:gd name="T32" fmla="*/ 526 w 883"/>
                <a:gd name="T33" fmla="*/ 431 h 1008"/>
                <a:gd name="T34" fmla="*/ 762 w 883"/>
                <a:gd name="T35" fmla="*/ 369 h 1008"/>
                <a:gd name="T36" fmla="*/ 789 w 883"/>
                <a:gd name="T37" fmla="*/ 212 h 1008"/>
                <a:gd name="T38" fmla="*/ 826 w 883"/>
                <a:gd name="T39" fmla="*/ 233 h 1008"/>
                <a:gd name="T40" fmla="*/ 832 w 883"/>
                <a:gd name="T41" fmla="*/ 242 h 1008"/>
                <a:gd name="T42" fmla="*/ 853 w 883"/>
                <a:gd name="T43" fmla="*/ 283 h 1008"/>
                <a:gd name="T44" fmla="*/ 803 w 883"/>
                <a:gd name="T45" fmla="*/ 355 h 1008"/>
                <a:gd name="T46" fmla="*/ 842 w 883"/>
                <a:gd name="T47" fmla="*/ 357 h 1008"/>
                <a:gd name="T48" fmla="*/ 853 w 883"/>
                <a:gd name="T49" fmla="*/ 457 h 1008"/>
                <a:gd name="T50" fmla="*/ 772 w 883"/>
                <a:gd name="T51" fmla="*/ 543 h 1008"/>
                <a:gd name="T52" fmla="*/ 842 w 883"/>
                <a:gd name="T53" fmla="*/ 534 h 1008"/>
                <a:gd name="T54" fmla="*/ 877 w 883"/>
                <a:gd name="T55" fmla="*/ 612 h 1008"/>
                <a:gd name="T56" fmla="*/ 828 w 883"/>
                <a:gd name="T57" fmla="*/ 663 h 1008"/>
                <a:gd name="T58" fmla="*/ 666 w 883"/>
                <a:gd name="T59" fmla="*/ 819 h 1008"/>
                <a:gd name="T60" fmla="*/ 475 w 883"/>
                <a:gd name="T61" fmla="*/ 960 h 1008"/>
                <a:gd name="T62" fmla="*/ 419 w 883"/>
                <a:gd name="T6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3" h="1008">
                  <a:moveTo>
                    <a:pt x="419" y="1008"/>
                  </a:moveTo>
                  <a:cubicBezTo>
                    <a:pt x="0" y="1008"/>
                    <a:pt x="0" y="1008"/>
                    <a:pt x="0" y="1008"/>
                  </a:cubicBezTo>
                  <a:cubicBezTo>
                    <a:pt x="0" y="1008"/>
                    <a:pt x="0" y="1008"/>
                    <a:pt x="0" y="1008"/>
                  </a:cubicBezTo>
                  <a:cubicBezTo>
                    <a:pt x="23" y="969"/>
                    <a:pt x="44" y="929"/>
                    <a:pt x="62" y="892"/>
                  </a:cubicBezTo>
                  <a:cubicBezTo>
                    <a:pt x="84" y="849"/>
                    <a:pt x="100" y="811"/>
                    <a:pt x="107" y="786"/>
                  </a:cubicBezTo>
                  <a:cubicBezTo>
                    <a:pt x="111" y="775"/>
                    <a:pt x="113" y="762"/>
                    <a:pt x="114" y="749"/>
                  </a:cubicBezTo>
                  <a:cubicBezTo>
                    <a:pt x="121" y="684"/>
                    <a:pt x="108" y="601"/>
                    <a:pt x="100" y="566"/>
                  </a:cubicBezTo>
                  <a:cubicBezTo>
                    <a:pt x="91" y="524"/>
                    <a:pt x="117" y="416"/>
                    <a:pt x="118" y="385"/>
                  </a:cubicBezTo>
                  <a:cubicBezTo>
                    <a:pt x="120" y="355"/>
                    <a:pt x="117" y="284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0"/>
                    <a:pt x="119" y="239"/>
                    <a:pt x="119" y="238"/>
                  </a:cubicBezTo>
                  <a:cubicBezTo>
                    <a:pt x="120" y="207"/>
                    <a:pt x="140" y="130"/>
                    <a:pt x="142" y="76"/>
                  </a:cubicBezTo>
                  <a:cubicBezTo>
                    <a:pt x="142" y="69"/>
                    <a:pt x="143" y="62"/>
                    <a:pt x="143" y="56"/>
                  </a:cubicBezTo>
                  <a:cubicBezTo>
                    <a:pt x="146" y="33"/>
                    <a:pt x="151" y="20"/>
                    <a:pt x="154" y="14"/>
                  </a:cubicBezTo>
                  <a:cubicBezTo>
                    <a:pt x="156" y="10"/>
                    <a:pt x="157" y="8"/>
                    <a:pt x="157" y="8"/>
                  </a:cubicBezTo>
                  <a:cubicBezTo>
                    <a:pt x="159" y="5"/>
                    <a:pt x="167" y="0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8" y="0"/>
                    <a:pt x="199" y="3"/>
                    <a:pt x="210" y="14"/>
                  </a:cubicBezTo>
                  <a:cubicBezTo>
                    <a:pt x="215" y="18"/>
                    <a:pt x="219" y="23"/>
                    <a:pt x="224" y="30"/>
                  </a:cubicBezTo>
                  <a:cubicBezTo>
                    <a:pt x="227" y="35"/>
                    <a:pt x="231" y="42"/>
                    <a:pt x="234" y="49"/>
                  </a:cubicBezTo>
                  <a:cubicBezTo>
                    <a:pt x="237" y="57"/>
                    <a:pt x="240" y="66"/>
                    <a:pt x="242" y="75"/>
                  </a:cubicBezTo>
                  <a:cubicBezTo>
                    <a:pt x="242" y="76"/>
                    <a:pt x="242" y="78"/>
                    <a:pt x="243" y="80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3" y="385"/>
                    <a:pt x="249" y="400"/>
                    <a:pt x="259" y="411"/>
                  </a:cubicBezTo>
                  <a:cubicBezTo>
                    <a:pt x="259" y="411"/>
                    <a:pt x="259" y="411"/>
                    <a:pt x="259" y="411"/>
                  </a:cubicBezTo>
                  <a:cubicBezTo>
                    <a:pt x="261" y="413"/>
                    <a:pt x="263" y="415"/>
                    <a:pt x="265" y="417"/>
                  </a:cubicBezTo>
                  <a:cubicBezTo>
                    <a:pt x="265" y="417"/>
                    <a:pt x="265" y="417"/>
                    <a:pt x="265" y="417"/>
                  </a:cubicBezTo>
                  <a:cubicBezTo>
                    <a:pt x="265" y="417"/>
                    <a:pt x="265" y="417"/>
                    <a:pt x="265" y="417"/>
                  </a:cubicBezTo>
                  <a:cubicBezTo>
                    <a:pt x="267" y="419"/>
                    <a:pt x="423" y="680"/>
                    <a:pt x="420" y="810"/>
                  </a:cubicBezTo>
                  <a:cubicBezTo>
                    <a:pt x="419" y="840"/>
                    <a:pt x="421" y="852"/>
                    <a:pt x="423" y="852"/>
                  </a:cubicBezTo>
                  <a:cubicBezTo>
                    <a:pt x="430" y="852"/>
                    <a:pt x="449" y="712"/>
                    <a:pt x="447" y="659"/>
                  </a:cubicBezTo>
                  <a:cubicBezTo>
                    <a:pt x="443" y="590"/>
                    <a:pt x="431" y="476"/>
                    <a:pt x="495" y="458"/>
                  </a:cubicBezTo>
                  <a:cubicBezTo>
                    <a:pt x="519" y="451"/>
                    <a:pt x="527" y="441"/>
                    <a:pt x="526" y="431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34" y="431"/>
                    <a:pt x="762" y="403"/>
                    <a:pt x="762" y="369"/>
                  </a:cubicBezTo>
                  <a:cubicBezTo>
                    <a:pt x="762" y="216"/>
                    <a:pt x="762" y="216"/>
                    <a:pt x="762" y="216"/>
                  </a:cubicBezTo>
                  <a:cubicBezTo>
                    <a:pt x="769" y="214"/>
                    <a:pt x="778" y="212"/>
                    <a:pt x="789" y="212"/>
                  </a:cubicBezTo>
                  <a:cubicBezTo>
                    <a:pt x="791" y="212"/>
                    <a:pt x="792" y="212"/>
                    <a:pt x="794" y="213"/>
                  </a:cubicBezTo>
                  <a:cubicBezTo>
                    <a:pt x="806" y="214"/>
                    <a:pt x="817" y="223"/>
                    <a:pt x="826" y="233"/>
                  </a:cubicBezTo>
                  <a:cubicBezTo>
                    <a:pt x="826" y="233"/>
                    <a:pt x="826" y="233"/>
                    <a:pt x="826" y="233"/>
                  </a:cubicBezTo>
                  <a:cubicBezTo>
                    <a:pt x="828" y="236"/>
                    <a:pt x="830" y="239"/>
                    <a:pt x="832" y="242"/>
                  </a:cubicBezTo>
                  <a:cubicBezTo>
                    <a:pt x="832" y="242"/>
                    <a:pt x="832" y="242"/>
                    <a:pt x="832" y="242"/>
                  </a:cubicBezTo>
                  <a:cubicBezTo>
                    <a:pt x="843" y="257"/>
                    <a:pt x="851" y="275"/>
                    <a:pt x="853" y="283"/>
                  </a:cubicBezTo>
                  <a:cubicBezTo>
                    <a:pt x="855" y="291"/>
                    <a:pt x="844" y="307"/>
                    <a:pt x="832" y="322"/>
                  </a:cubicBezTo>
                  <a:cubicBezTo>
                    <a:pt x="819" y="340"/>
                    <a:pt x="803" y="355"/>
                    <a:pt x="803" y="355"/>
                  </a:cubicBezTo>
                  <a:cubicBezTo>
                    <a:pt x="803" y="355"/>
                    <a:pt x="816" y="355"/>
                    <a:pt x="831" y="356"/>
                  </a:cubicBezTo>
                  <a:cubicBezTo>
                    <a:pt x="834" y="356"/>
                    <a:pt x="838" y="356"/>
                    <a:pt x="842" y="357"/>
                  </a:cubicBezTo>
                  <a:cubicBezTo>
                    <a:pt x="860" y="358"/>
                    <a:pt x="874" y="386"/>
                    <a:pt x="878" y="412"/>
                  </a:cubicBezTo>
                  <a:cubicBezTo>
                    <a:pt x="880" y="420"/>
                    <a:pt x="868" y="438"/>
                    <a:pt x="853" y="457"/>
                  </a:cubicBezTo>
                  <a:cubicBezTo>
                    <a:pt x="850" y="460"/>
                    <a:pt x="847" y="464"/>
                    <a:pt x="844" y="467"/>
                  </a:cubicBezTo>
                  <a:cubicBezTo>
                    <a:pt x="814" y="503"/>
                    <a:pt x="773" y="541"/>
                    <a:pt x="772" y="543"/>
                  </a:cubicBezTo>
                  <a:cubicBezTo>
                    <a:pt x="774" y="542"/>
                    <a:pt x="820" y="534"/>
                    <a:pt x="842" y="534"/>
                  </a:cubicBezTo>
                  <a:cubicBezTo>
                    <a:pt x="842" y="534"/>
                    <a:pt x="842" y="534"/>
                    <a:pt x="842" y="534"/>
                  </a:cubicBezTo>
                  <a:cubicBezTo>
                    <a:pt x="843" y="534"/>
                    <a:pt x="844" y="534"/>
                    <a:pt x="845" y="534"/>
                  </a:cubicBezTo>
                  <a:cubicBezTo>
                    <a:pt x="865" y="535"/>
                    <a:pt x="883" y="589"/>
                    <a:pt x="877" y="612"/>
                  </a:cubicBezTo>
                  <a:cubicBezTo>
                    <a:pt x="875" y="620"/>
                    <a:pt x="859" y="636"/>
                    <a:pt x="838" y="655"/>
                  </a:cubicBezTo>
                  <a:cubicBezTo>
                    <a:pt x="835" y="658"/>
                    <a:pt x="831" y="661"/>
                    <a:pt x="828" y="663"/>
                  </a:cubicBezTo>
                  <a:cubicBezTo>
                    <a:pt x="792" y="696"/>
                    <a:pt x="753" y="737"/>
                    <a:pt x="736" y="754"/>
                  </a:cubicBezTo>
                  <a:cubicBezTo>
                    <a:pt x="723" y="766"/>
                    <a:pt x="700" y="790"/>
                    <a:pt x="666" y="819"/>
                  </a:cubicBezTo>
                  <a:cubicBezTo>
                    <a:pt x="658" y="825"/>
                    <a:pt x="650" y="832"/>
                    <a:pt x="641" y="838"/>
                  </a:cubicBezTo>
                  <a:cubicBezTo>
                    <a:pt x="585" y="883"/>
                    <a:pt x="516" y="932"/>
                    <a:pt x="475" y="960"/>
                  </a:cubicBezTo>
                  <a:cubicBezTo>
                    <a:pt x="463" y="969"/>
                    <a:pt x="453" y="975"/>
                    <a:pt x="447" y="979"/>
                  </a:cubicBezTo>
                  <a:cubicBezTo>
                    <a:pt x="440" y="983"/>
                    <a:pt x="430" y="993"/>
                    <a:pt x="419" y="1008"/>
                  </a:cubicBezTo>
                  <a:cubicBezTo>
                    <a:pt x="419" y="1008"/>
                    <a:pt x="419" y="1008"/>
                    <a:pt x="419" y="1008"/>
                  </a:cubicBezTo>
                </a:path>
              </a:pathLst>
            </a:custGeom>
            <a:gradFill>
              <a:gsLst>
                <a:gs pos="30000">
                  <a:srgbClr val="F3B295"/>
                </a:gs>
                <a:gs pos="90000">
                  <a:srgbClr val="DE9C7D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D87636C-9E47-C32C-AB55-23D7E7E58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037" y="1936090"/>
              <a:ext cx="360176" cy="645091"/>
            </a:xfrm>
            <a:custGeom>
              <a:avLst/>
              <a:gdLst>
                <a:gd name="T0" fmla="*/ 0 w 131"/>
                <a:gd name="T1" fmla="*/ 68 h 235"/>
                <a:gd name="T2" fmla="*/ 90 w 131"/>
                <a:gd name="T3" fmla="*/ 0 h 235"/>
                <a:gd name="T4" fmla="*/ 119 w 131"/>
                <a:gd name="T5" fmla="*/ 55 h 235"/>
                <a:gd name="T6" fmla="*/ 0 w 131"/>
                <a:gd name="T7" fmla="*/ 235 h 235"/>
                <a:gd name="T8" fmla="*/ 0 w 131"/>
                <a:gd name="T9" fmla="*/ 6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35">
                  <a:moveTo>
                    <a:pt x="0" y="68"/>
                  </a:moveTo>
                  <a:cubicBezTo>
                    <a:pt x="0" y="68"/>
                    <a:pt x="58" y="0"/>
                    <a:pt x="90" y="0"/>
                  </a:cubicBezTo>
                  <a:cubicBezTo>
                    <a:pt x="123" y="0"/>
                    <a:pt x="131" y="28"/>
                    <a:pt x="119" y="55"/>
                  </a:cubicBezTo>
                  <a:cubicBezTo>
                    <a:pt x="106" y="83"/>
                    <a:pt x="0" y="235"/>
                    <a:pt x="0" y="235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45F11F0-8868-5CC4-7C4D-9D6C8A10B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872" y="3453398"/>
              <a:ext cx="510697" cy="1709492"/>
            </a:xfrm>
            <a:custGeom>
              <a:avLst/>
              <a:gdLst>
                <a:gd name="T0" fmla="*/ 149 w 186"/>
                <a:gd name="T1" fmla="*/ 479 h 623"/>
                <a:gd name="T2" fmla="*/ 51 w 186"/>
                <a:gd name="T3" fmla="*/ 623 h 623"/>
                <a:gd name="T4" fmla="*/ 0 w 186"/>
                <a:gd name="T5" fmla="*/ 623 h 623"/>
                <a:gd name="T6" fmla="*/ 107 w 186"/>
                <a:gd name="T7" fmla="*/ 401 h 623"/>
                <a:gd name="T8" fmla="*/ 100 w 186"/>
                <a:gd name="T9" fmla="*/ 181 h 623"/>
                <a:gd name="T10" fmla="*/ 118 w 186"/>
                <a:gd name="T11" fmla="*/ 0 h 623"/>
                <a:gd name="T12" fmla="*/ 129 w 186"/>
                <a:gd name="T13" fmla="*/ 90 h 623"/>
                <a:gd name="T14" fmla="*/ 118 w 186"/>
                <a:gd name="T15" fmla="*/ 240 h 623"/>
                <a:gd name="T16" fmla="*/ 149 w 186"/>
                <a:gd name="T17" fmla="*/ 479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623">
                  <a:moveTo>
                    <a:pt x="149" y="479"/>
                  </a:moveTo>
                  <a:cubicBezTo>
                    <a:pt x="129" y="513"/>
                    <a:pt x="86" y="572"/>
                    <a:pt x="51" y="623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49" y="538"/>
                    <a:pt x="94" y="448"/>
                    <a:pt x="107" y="401"/>
                  </a:cubicBezTo>
                  <a:cubicBezTo>
                    <a:pt x="126" y="335"/>
                    <a:pt x="110" y="223"/>
                    <a:pt x="100" y="181"/>
                  </a:cubicBezTo>
                  <a:cubicBezTo>
                    <a:pt x="91" y="139"/>
                    <a:pt x="117" y="31"/>
                    <a:pt x="118" y="0"/>
                  </a:cubicBezTo>
                  <a:cubicBezTo>
                    <a:pt x="118" y="0"/>
                    <a:pt x="141" y="50"/>
                    <a:pt x="129" y="90"/>
                  </a:cubicBezTo>
                  <a:cubicBezTo>
                    <a:pt x="117" y="130"/>
                    <a:pt x="98" y="174"/>
                    <a:pt x="118" y="240"/>
                  </a:cubicBezTo>
                  <a:cubicBezTo>
                    <a:pt x="139" y="306"/>
                    <a:pt x="186" y="418"/>
                    <a:pt x="149" y="479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4E585A9-C099-D4CC-26FE-6FA84979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106" y="3519251"/>
              <a:ext cx="517417" cy="290291"/>
            </a:xfrm>
            <a:custGeom>
              <a:avLst/>
              <a:gdLst>
                <a:gd name="T0" fmla="*/ 33 w 188"/>
                <a:gd name="T1" fmla="*/ 22 h 106"/>
                <a:gd name="T2" fmla="*/ 57 w 188"/>
                <a:gd name="T3" fmla="*/ 89 h 106"/>
                <a:gd name="T4" fmla="*/ 188 w 188"/>
                <a:gd name="T5" fmla="*/ 25 h 106"/>
                <a:gd name="T6" fmla="*/ 33 w 188"/>
                <a:gd name="T7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06">
                  <a:moveTo>
                    <a:pt x="33" y="22"/>
                  </a:moveTo>
                  <a:cubicBezTo>
                    <a:pt x="33" y="22"/>
                    <a:pt x="0" y="73"/>
                    <a:pt x="57" y="89"/>
                  </a:cubicBezTo>
                  <a:cubicBezTo>
                    <a:pt x="115" y="106"/>
                    <a:pt x="188" y="25"/>
                    <a:pt x="188" y="25"/>
                  </a:cubicBezTo>
                  <a:cubicBezTo>
                    <a:pt x="188" y="25"/>
                    <a:pt x="50" y="0"/>
                    <a:pt x="33" y="22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A74DB22-A316-E0D8-FBCB-BF31CEB99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233" y="3898243"/>
              <a:ext cx="827867" cy="521449"/>
            </a:xfrm>
            <a:custGeom>
              <a:avLst/>
              <a:gdLst>
                <a:gd name="T0" fmla="*/ 44 w 301"/>
                <a:gd name="T1" fmla="*/ 0 h 190"/>
                <a:gd name="T2" fmla="*/ 20 w 301"/>
                <a:gd name="T3" fmla="*/ 67 h 190"/>
                <a:gd name="T4" fmla="*/ 55 w 301"/>
                <a:gd name="T5" fmla="*/ 114 h 190"/>
                <a:gd name="T6" fmla="*/ 104 w 301"/>
                <a:gd name="T7" fmla="*/ 188 h 190"/>
                <a:gd name="T8" fmla="*/ 301 w 301"/>
                <a:gd name="T9" fmla="*/ 112 h 190"/>
                <a:gd name="T10" fmla="*/ 44 w 301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90">
                  <a:moveTo>
                    <a:pt x="44" y="0"/>
                  </a:moveTo>
                  <a:cubicBezTo>
                    <a:pt x="44" y="0"/>
                    <a:pt x="0" y="45"/>
                    <a:pt x="20" y="67"/>
                  </a:cubicBezTo>
                  <a:cubicBezTo>
                    <a:pt x="46" y="95"/>
                    <a:pt x="64" y="96"/>
                    <a:pt x="55" y="114"/>
                  </a:cubicBezTo>
                  <a:cubicBezTo>
                    <a:pt x="46" y="133"/>
                    <a:pt x="36" y="185"/>
                    <a:pt x="104" y="188"/>
                  </a:cubicBezTo>
                  <a:cubicBezTo>
                    <a:pt x="172" y="190"/>
                    <a:pt x="301" y="112"/>
                    <a:pt x="301" y="112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6BEF22D-1065-6273-1F51-469DFD22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811" y="975172"/>
              <a:ext cx="1427264" cy="2604556"/>
            </a:xfrm>
            <a:custGeom>
              <a:avLst/>
              <a:gdLst>
                <a:gd name="T0" fmla="*/ 519 w 519"/>
                <a:gd name="T1" fmla="*/ 61 h 949"/>
                <a:gd name="T2" fmla="*/ 519 w 519"/>
                <a:gd name="T3" fmla="*/ 887 h 949"/>
                <a:gd name="T4" fmla="*/ 457 w 519"/>
                <a:gd name="T5" fmla="*/ 949 h 949"/>
                <a:gd name="T6" fmla="*/ 61 w 519"/>
                <a:gd name="T7" fmla="*/ 949 h 949"/>
                <a:gd name="T8" fmla="*/ 16 w 519"/>
                <a:gd name="T9" fmla="*/ 929 h 949"/>
                <a:gd name="T10" fmla="*/ 0 w 519"/>
                <a:gd name="T11" fmla="*/ 887 h 949"/>
                <a:gd name="T12" fmla="*/ 0 w 519"/>
                <a:gd name="T13" fmla="*/ 61 h 949"/>
                <a:gd name="T14" fmla="*/ 61 w 519"/>
                <a:gd name="T15" fmla="*/ 0 h 949"/>
                <a:gd name="T16" fmla="*/ 457 w 519"/>
                <a:gd name="T17" fmla="*/ 0 h 949"/>
                <a:gd name="T18" fmla="*/ 519 w 519"/>
                <a:gd name="T19" fmla="*/ 6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9" h="949">
                  <a:moveTo>
                    <a:pt x="519" y="61"/>
                  </a:moveTo>
                  <a:cubicBezTo>
                    <a:pt x="519" y="887"/>
                    <a:pt x="519" y="887"/>
                    <a:pt x="519" y="887"/>
                  </a:cubicBezTo>
                  <a:cubicBezTo>
                    <a:pt x="519" y="921"/>
                    <a:pt x="491" y="949"/>
                    <a:pt x="457" y="949"/>
                  </a:cubicBezTo>
                  <a:cubicBezTo>
                    <a:pt x="61" y="949"/>
                    <a:pt x="61" y="949"/>
                    <a:pt x="61" y="949"/>
                  </a:cubicBezTo>
                  <a:cubicBezTo>
                    <a:pt x="43" y="949"/>
                    <a:pt x="27" y="941"/>
                    <a:pt x="16" y="929"/>
                  </a:cubicBezTo>
                  <a:cubicBezTo>
                    <a:pt x="6" y="918"/>
                    <a:pt x="0" y="903"/>
                    <a:pt x="0" y="88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91" y="0"/>
                    <a:pt x="519" y="27"/>
                    <a:pt x="519" y="6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3632A7-9A47-C96C-1564-56600848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208" y="3261215"/>
              <a:ext cx="228470" cy="21637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AC31FC0-C8B5-F511-284D-E60FDBB90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066" y="2397061"/>
              <a:ext cx="231158" cy="1182667"/>
            </a:xfrm>
            <a:custGeom>
              <a:avLst/>
              <a:gdLst>
                <a:gd name="T0" fmla="*/ 65 w 84"/>
                <a:gd name="T1" fmla="*/ 431 h 431"/>
                <a:gd name="T2" fmla="*/ 48 w 84"/>
                <a:gd name="T3" fmla="*/ 241 h 431"/>
                <a:gd name="T4" fmla="*/ 48 w 84"/>
                <a:gd name="T5" fmla="*/ 96 h 431"/>
                <a:gd name="T6" fmla="*/ 0 w 84"/>
                <a:gd name="T7" fmla="*/ 0 h 431"/>
                <a:gd name="T8" fmla="*/ 56 w 84"/>
                <a:gd name="T9" fmla="*/ 49 h 431"/>
                <a:gd name="T10" fmla="*/ 67 w 84"/>
                <a:gd name="T11" fmla="*/ 267 h 431"/>
                <a:gd name="T12" fmla="*/ 65 w 84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31">
                  <a:moveTo>
                    <a:pt x="65" y="431"/>
                  </a:moveTo>
                  <a:cubicBezTo>
                    <a:pt x="65" y="431"/>
                    <a:pt x="53" y="256"/>
                    <a:pt x="48" y="241"/>
                  </a:cubicBezTo>
                  <a:cubicBezTo>
                    <a:pt x="43" y="225"/>
                    <a:pt x="47" y="174"/>
                    <a:pt x="48" y="96"/>
                  </a:cubicBezTo>
                  <a:cubicBezTo>
                    <a:pt x="49" y="18"/>
                    <a:pt x="0" y="0"/>
                    <a:pt x="0" y="0"/>
                  </a:cubicBezTo>
                  <a:cubicBezTo>
                    <a:pt x="16" y="0"/>
                    <a:pt x="39" y="10"/>
                    <a:pt x="56" y="49"/>
                  </a:cubicBezTo>
                  <a:cubicBezTo>
                    <a:pt x="84" y="114"/>
                    <a:pt x="58" y="231"/>
                    <a:pt x="67" y="267"/>
                  </a:cubicBezTo>
                  <a:cubicBezTo>
                    <a:pt x="76" y="303"/>
                    <a:pt x="65" y="431"/>
                    <a:pt x="65" y="431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A98021A-A0B8-5C76-1BE0-4C533AAE6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023" y="3371418"/>
              <a:ext cx="1138318" cy="748575"/>
            </a:xfrm>
            <a:custGeom>
              <a:avLst/>
              <a:gdLst>
                <a:gd name="T0" fmla="*/ 304 w 414"/>
                <a:gd name="T1" fmla="*/ 188 h 273"/>
                <a:gd name="T2" fmla="*/ 304 w 414"/>
                <a:gd name="T3" fmla="*/ 188 h 273"/>
                <a:gd name="T4" fmla="*/ 74 w 414"/>
                <a:gd name="T5" fmla="*/ 270 h 273"/>
                <a:gd name="T6" fmla="*/ 19 w 414"/>
                <a:gd name="T7" fmla="*/ 232 h 273"/>
                <a:gd name="T8" fmla="*/ 69 w 414"/>
                <a:gd name="T9" fmla="*/ 145 h 273"/>
                <a:gd name="T10" fmla="*/ 153 w 414"/>
                <a:gd name="T11" fmla="*/ 82 h 273"/>
                <a:gd name="T12" fmla="*/ 335 w 414"/>
                <a:gd name="T13" fmla="*/ 0 h 273"/>
                <a:gd name="T14" fmla="*/ 374 w 414"/>
                <a:gd name="T15" fmla="*/ 1 h 273"/>
                <a:gd name="T16" fmla="*/ 410 w 414"/>
                <a:gd name="T17" fmla="*/ 57 h 273"/>
                <a:gd name="T18" fmla="*/ 304 w 414"/>
                <a:gd name="T19" fmla="*/ 18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4" h="273">
                  <a:moveTo>
                    <a:pt x="304" y="188"/>
                  </a:moveTo>
                  <a:cubicBezTo>
                    <a:pt x="304" y="188"/>
                    <a:pt x="304" y="188"/>
                    <a:pt x="304" y="188"/>
                  </a:cubicBezTo>
                  <a:cubicBezTo>
                    <a:pt x="304" y="188"/>
                    <a:pt x="100" y="267"/>
                    <a:pt x="74" y="270"/>
                  </a:cubicBezTo>
                  <a:cubicBezTo>
                    <a:pt x="49" y="273"/>
                    <a:pt x="38" y="260"/>
                    <a:pt x="19" y="232"/>
                  </a:cubicBezTo>
                  <a:cubicBezTo>
                    <a:pt x="0" y="204"/>
                    <a:pt x="50" y="157"/>
                    <a:pt x="69" y="145"/>
                  </a:cubicBezTo>
                  <a:cubicBezTo>
                    <a:pt x="87" y="132"/>
                    <a:pt x="153" y="82"/>
                    <a:pt x="153" y="82"/>
                  </a:cubicBezTo>
                  <a:cubicBezTo>
                    <a:pt x="153" y="82"/>
                    <a:pt x="287" y="23"/>
                    <a:pt x="335" y="0"/>
                  </a:cubicBezTo>
                  <a:cubicBezTo>
                    <a:pt x="335" y="0"/>
                    <a:pt x="355" y="0"/>
                    <a:pt x="374" y="1"/>
                  </a:cubicBezTo>
                  <a:cubicBezTo>
                    <a:pt x="392" y="3"/>
                    <a:pt x="406" y="31"/>
                    <a:pt x="410" y="57"/>
                  </a:cubicBezTo>
                  <a:cubicBezTo>
                    <a:pt x="414" y="82"/>
                    <a:pt x="306" y="185"/>
                    <a:pt x="304" y="188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2604B29-7997-2976-A663-0D4574E5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512" y="3859268"/>
              <a:ext cx="994516" cy="486506"/>
            </a:xfrm>
            <a:custGeom>
              <a:avLst/>
              <a:gdLst>
                <a:gd name="T0" fmla="*/ 356 w 362"/>
                <a:gd name="T1" fmla="*/ 79 h 177"/>
                <a:gd name="T2" fmla="*/ 307 w 362"/>
                <a:gd name="T3" fmla="*/ 130 h 177"/>
                <a:gd name="T4" fmla="*/ 114 w 362"/>
                <a:gd name="T5" fmla="*/ 165 h 177"/>
                <a:gd name="T6" fmla="*/ 14 w 362"/>
                <a:gd name="T7" fmla="*/ 130 h 177"/>
                <a:gd name="T8" fmla="*/ 21 w 362"/>
                <a:gd name="T9" fmla="*/ 92 h 177"/>
                <a:gd name="T10" fmla="*/ 251 w 362"/>
                <a:gd name="T11" fmla="*/ 10 h 177"/>
                <a:gd name="T12" fmla="*/ 324 w 362"/>
                <a:gd name="T13" fmla="*/ 1 h 177"/>
                <a:gd name="T14" fmla="*/ 356 w 362"/>
                <a:gd name="T15" fmla="*/ 7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77">
                  <a:moveTo>
                    <a:pt x="356" y="79"/>
                  </a:moveTo>
                  <a:cubicBezTo>
                    <a:pt x="354" y="88"/>
                    <a:pt x="333" y="108"/>
                    <a:pt x="307" y="130"/>
                  </a:cubicBezTo>
                  <a:cubicBezTo>
                    <a:pt x="280" y="89"/>
                    <a:pt x="168" y="153"/>
                    <a:pt x="114" y="165"/>
                  </a:cubicBezTo>
                  <a:cubicBezTo>
                    <a:pt x="61" y="177"/>
                    <a:pt x="29" y="160"/>
                    <a:pt x="14" y="130"/>
                  </a:cubicBezTo>
                  <a:cubicBezTo>
                    <a:pt x="0" y="100"/>
                    <a:pt x="21" y="92"/>
                    <a:pt x="21" y="92"/>
                  </a:cubicBezTo>
                  <a:cubicBezTo>
                    <a:pt x="58" y="83"/>
                    <a:pt x="251" y="10"/>
                    <a:pt x="251" y="10"/>
                  </a:cubicBezTo>
                  <a:cubicBezTo>
                    <a:pt x="252" y="10"/>
                    <a:pt x="304" y="0"/>
                    <a:pt x="324" y="1"/>
                  </a:cubicBezTo>
                  <a:cubicBezTo>
                    <a:pt x="344" y="2"/>
                    <a:pt x="362" y="56"/>
                    <a:pt x="356" y="79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03D2204-0CE0-6359-4110-05B5BA36D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246" y="3779976"/>
              <a:ext cx="337329" cy="331954"/>
            </a:xfrm>
            <a:custGeom>
              <a:avLst/>
              <a:gdLst>
                <a:gd name="T0" fmla="*/ 78 w 123"/>
                <a:gd name="T1" fmla="*/ 11 h 121"/>
                <a:gd name="T2" fmla="*/ 0 w 123"/>
                <a:gd name="T3" fmla="*/ 68 h 121"/>
                <a:gd name="T4" fmla="*/ 39 w 123"/>
                <a:gd name="T5" fmla="*/ 117 h 121"/>
                <a:gd name="T6" fmla="*/ 118 w 123"/>
                <a:gd name="T7" fmla="*/ 58 h 121"/>
                <a:gd name="T8" fmla="*/ 78 w 123"/>
                <a:gd name="T9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1">
                  <a:moveTo>
                    <a:pt x="78" y="11"/>
                  </a:moveTo>
                  <a:cubicBezTo>
                    <a:pt x="78" y="11"/>
                    <a:pt x="0" y="49"/>
                    <a:pt x="0" y="68"/>
                  </a:cubicBezTo>
                  <a:cubicBezTo>
                    <a:pt x="0" y="88"/>
                    <a:pt x="20" y="121"/>
                    <a:pt x="39" y="117"/>
                  </a:cubicBezTo>
                  <a:cubicBezTo>
                    <a:pt x="59" y="113"/>
                    <a:pt x="113" y="72"/>
                    <a:pt x="118" y="58"/>
                  </a:cubicBezTo>
                  <a:cubicBezTo>
                    <a:pt x="123" y="44"/>
                    <a:pt x="99" y="0"/>
                    <a:pt x="78" y="11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127D598-346E-642E-773D-1C6F5C4F4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226" y="4043388"/>
              <a:ext cx="376303" cy="241909"/>
            </a:xfrm>
            <a:custGeom>
              <a:avLst/>
              <a:gdLst>
                <a:gd name="T0" fmla="*/ 108 w 137"/>
                <a:gd name="T1" fmla="*/ 0 h 88"/>
                <a:gd name="T2" fmla="*/ 133 w 137"/>
                <a:gd name="T3" fmla="*/ 40 h 88"/>
                <a:gd name="T4" fmla="*/ 51 w 137"/>
                <a:gd name="T5" fmla="*/ 85 h 88"/>
                <a:gd name="T6" fmla="*/ 34 w 137"/>
                <a:gd name="T7" fmla="*/ 25 h 88"/>
                <a:gd name="T8" fmla="*/ 108 w 13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8">
                  <a:moveTo>
                    <a:pt x="108" y="0"/>
                  </a:moveTo>
                  <a:cubicBezTo>
                    <a:pt x="108" y="0"/>
                    <a:pt x="137" y="23"/>
                    <a:pt x="133" y="40"/>
                  </a:cubicBezTo>
                  <a:cubicBezTo>
                    <a:pt x="129" y="57"/>
                    <a:pt x="73" y="83"/>
                    <a:pt x="51" y="85"/>
                  </a:cubicBezTo>
                  <a:cubicBezTo>
                    <a:pt x="28" y="88"/>
                    <a:pt x="0" y="41"/>
                    <a:pt x="34" y="25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6FD43D3-4B59-1166-AD74-D2CCB2D3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453" y="1117055"/>
              <a:ext cx="1179979" cy="2089059"/>
            </a:xfrm>
            <a:custGeom>
              <a:avLst/>
              <a:gdLst>
                <a:gd name="T0" fmla="*/ 382 w 429"/>
                <a:gd name="T1" fmla="*/ 744 h 744"/>
                <a:gd name="T2" fmla="*/ 47 w 429"/>
                <a:gd name="T3" fmla="*/ 744 h 744"/>
                <a:gd name="T4" fmla="*/ 0 w 429"/>
                <a:gd name="T5" fmla="*/ 697 h 744"/>
                <a:gd name="T6" fmla="*/ 0 w 429"/>
                <a:gd name="T7" fmla="*/ 47 h 744"/>
                <a:gd name="T8" fmla="*/ 47 w 429"/>
                <a:gd name="T9" fmla="*/ 0 h 744"/>
                <a:gd name="T10" fmla="*/ 382 w 429"/>
                <a:gd name="T11" fmla="*/ 0 h 744"/>
                <a:gd name="T12" fmla="*/ 429 w 429"/>
                <a:gd name="T13" fmla="*/ 47 h 744"/>
                <a:gd name="T14" fmla="*/ 429 w 429"/>
                <a:gd name="T15" fmla="*/ 697 h 744"/>
                <a:gd name="T16" fmla="*/ 382 w 429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44">
                  <a:moveTo>
                    <a:pt x="382" y="744"/>
                  </a:moveTo>
                  <a:cubicBezTo>
                    <a:pt x="47" y="744"/>
                    <a:pt x="47" y="744"/>
                    <a:pt x="47" y="744"/>
                  </a:cubicBezTo>
                  <a:cubicBezTo>
                    <a:pt x="21" y="744"/>
                    <a:pt x="0" y="723"/>
                    <a:pt x="0" y="69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08" y="0"/>
                    <a:pt x="429" y="21"/>
                    <a:pt x="429" y="47"/>
                  </a:cubicBezTo>
                  <a:cubicBezTo>
                    <a:pt x="429" y="697"/>
                    <a:pt x="429" y="697"/>
                    <a:pt x="429" y="697"/>
                  </a:cubicBezTo>
                  <a:cubicBezTo>
                    <a:pt x="429" y="723"/>
                    <a:pt x="408" y="744"/>
                    <a:pt x="382" y="7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35346A6-EB3C-90C9-20DE-50DE61D0A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208" y="1042419"/>
              <a:ext cx="225782" cy="38875"/>
            </a:xfrm>
            <a:custGeom>
              <a:avLst/>
              <a:gdLst>
                <a:gd name="T0" fmla="*/ 74 w 82"/>
                <a:gd name="T1" fmla="*/ 17 h 17"/>
                <a:gd name="T2" fmla="*/ 9 w 82"/>
                <a:gd name="T3" fmla="*/ 17 h 17"/>
                <a:gd name="T4" fmla="*/ 0 w 82"/>
                <a:gd name="T5" fmla="*/ 9 h 17"/>
                <a:gd name="T6" fmla="*/ 0 w 82"/>
                <a:gd name="T7" fmla="*/ 9 h 17"/>
                <a:gd name="T8" fmla="*/ 9 w 82"/>
                <a:gd name="T9" fmla="*/ 0 h 17"/>
                <a:gd name="T10" fmla="*/ 74 w 82"/>
                <a:gd name="T11" fmla="*/ 0 h 17"/>
                <a:gd name="T12" fmla="*/ 82 w 82"/>
                <a:gd name="T13" fmla="*/ 9 h 17"/>
                <a:gd name="T14" fmla="*/ 82 w 82"/>
                <a:gd name="T15" fmla="*/ 9 h 17"/>
                <a:gd name="T16" fmla="*/ 74 w 8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">
                  <a:moveTo>
                    <a:pt x="7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82" y="4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3"/>
                    <a:pt x="79" y="17"/>
                    <a:pt x="7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485F5E2-F6A7-6DBA-3CFF-AC272D1F9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246" y="2978987"/>
              <a:ext cx="1041554" cy="716321"/>
            </a:xfrm>
            <a:custGeom>
              <a:avLst/>
              <a:gdLst>
                <a:gd name="T0" fmla="*/ 325 w 379"/>
                <a:gd name="T1" fmla="*/ 143 h 261"/>
                <a:gd name="T2" fmla="*/ 267 w 379"/>
                <a:gd name="T3" fmla="*/ 171 h 261"/>
                <a:gd name="T4" fmla="*/ 158 w 379"/>
                <a:gd name="T5" fmla="*/ 219 h 261"/>
                <a:gd name="T6" fmla="*/ 143 w 379"/>
                <a:gd name="T7" fmla="*/ 225 h 261"/>
                <a:gd name="T8" fmla="*/ 69 w 379"/>
                <a:gd name="T9" fmla="*/ 254 h 261"/>
                <a:gd name="T10" fmla="*/ 10 w 379"/>
                <a:gd name="T11" fmla="*/ 219 h 261"/>
                <a:gd name="T12" fmla="*/ 102 w 379"/>
                <a:gd name="T13" fmla="*/ 126 h 261"/>
                <a:gd name="T14" fmla="*/ 267 w 379"/>
                <a:gd name="T15" fmla="*/ 13 h 261"/>
                <a:gd name="T16" fmla="*/ 277 w 379"/>
                <a:gd name="T17" fmla="*/ 6 h 261"/>
                <a:gd name="T18" fmla="*/ 277 w 379"/>
                <a:gd name="T19" fmla="*/ 6 h 261"/>
                <a:gd name="T20" fmla="*/ 277 w 379"/>
                <a:gd name="T21" fmla="*/ 6 h 261"/>
                <a:gd name="T22" fmla="*/ 311 w 379"/>
                <a:gd name="T23" fmla="*/ 0 h 261"/>
                <a:gd name="T24" fmla="*/ 375 w 379"/>
                <a:gd name="T25" fmla="*/ 71 h 261"/>
                <a:gd name="T26" fmla="*/ 325 w 379"/>
                <a:gd name="T27" fmla="*/ 14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261">
                  <a:moveTo>
                    <a:pt x="325" y="143"/>
                  </a:moveTo>
                  <a:cubicBezTo>
                    <a:pt x="311" y="150"/>
                    <a:pt x="290" y="160"/>
                    <a:pt x="267" y="171"/>
                  </a:cubicBezTo>
                  <a:cubicBezTo>
                    <a:pt x="227" y="189"/>
                    <a:pt x="181" y="209"/>
                    <a:pt x="158" y="219"/>
                  </a:cubicBezTo>
                  <a:cubicBezTo>
                    <a:pt x="149" y="223"/>
                    <a:pt x="143" y="225"/>
                    <a:pt x="143" y="225"/>
                  </a:cubicBezTo>
                  <a:cubicBezTo>
                    <a:pt x="143" y="225"/>
                    <a:pt x="104" y="248"/>
                    <a:pt x="69" y="254"/>
                  </a:cubicBezTo>
                  <a:cubicBezTo>
                    <a:pt x="33" y="261"/>
                    <a:pt x="20" y="248"/>
                    <a:pt x="10" y="219"/>
                  </a:cubicBezTo>
                  <a:cubicBezTo>
                    <a:pt x="0" y="190"/>
                    <a:pt x="84" y="136"/>
                    <a:pt x="102" y="126"/>
                  </a:cubicBezTo>
                  <a:cubicBezTo>
                    <a:pt x="117" y="117"/>
                    <a:pt x="232" y="37"/>
                    <a:pt x="267" y="13"/>
                  </a:cubicBezTo>
                  <a:cubicBezTo>
                    <a:pt x="273" y="8"/>
                    <a:pt x="277" y="6"/>
                    <a:pt x="277" y="6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85" y="3"/>
                    <a:pt x="296" y="0"/>
                    <a:pt x="311" y="0"/>
                  </a:cubicBezTo>
                  <a:cubicBezTo>
                    <a:pt x="345" y="0"/>
                    <a:pt x="370" y="54"/>
                    <a:pt x="375" y="71"/>
                  </a:cubicBezTo>
                  <a:cubicBezTo>
                    <a:pt x="379" y="89"/>
                    <a:pt x="325" y="143"/>
                    <a:pt x="325" y="143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1882894-A7A2-374C-82A2-CC9AA2CC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621" y="3414424"/>
              <a:ext cx="313138" cy="258037"/>
            </a:xfrm>
            <a:custGeom>
              <a:avLst/>
              <a:gdLst>
                <a:gd name="T0" fmla="*/ 112 w 114"/>
                <a:gd name="T1" fmla="*/ 41 h 94"/>
                <a:gd name="T2" fmla="*/ 78 w 114"/>
                <a:gd name="T3" fmla="*/ 0 h 94"/>
                <a:gd name="T4" fmla="*/ 3 w 114"/>
                <a:gd name="T5" fmla="*/ 54 h 94"/>
                <a:gd name="T6" fmla="*/ 26 w 114"/>
                <a:gd name="T7" fmla="*/ 94 h 94"/>
                <a:gd name="T8" fmla="*/ 112 w 114"/>
                <a:gd name="T9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4">
                  <a:moveTo>
                    <a:pt x="112" y="41"/>
                  </a:moveTo>
                  <a:cubicBezTo>
                    <a:pt x="112" y="41"/>
                    <a:pt x="112" y="12"/>
                    <a:pt x="78" y="0"/>
                  </a:cubicBezTo>
                  <a:cubicBezTo>
                    <a:pt x="78" y="0"/>
                    <a:pt x="6" y="36"/>
                    <a:pt x="3" y="54"/>
                  </a:cubicBezTo>
                  <a:cubicBezTo>
                    <a:pt x="0" y="72"/>
                    <a:pt x="19" y="93"/>
                    <a:pt x="26" y="94"/>
                  </a:cubicBezTo>
                  <a:cubicBezTo>
                    <a:pt x="34" y="94"/>
                    <a:pt x="114" y="54"/>
                    <a:pt x="112" y="41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B46C5570-5A88-D71E-91BB-6A5C9A1C70A9}"/>
                </a:ext>
              </a:extLst>
            </p:cNvPr>
            <p:cNvSpPr/>
            <p:nvPr/>
          </p:nvSpPr>
          <p:spPr>
            <a:xfrm rot="8100000">
              <a:off x="3768095" y="1246125"/>
              <a:ext cx="371540" cy="371540"/>
            </a:xfrm>
            <a:custGeom>
              <a:avLst/>
              <a:gdLst>
                <a:gd name="connsiteX0" fmla="*/ 239638 w 944754"/>
                <a:gd name="connsiteY0" fmla="*/ 705115 h 944754"/>
                <a:gd name="connsiteX1" fmla="*/ 705117 w 944754"/>
                <a:gd name="connsiteY1" fmla="*/ 705115 h 944754"/>
                <a:gd name="connsiteX2" fmla="*/ 705117 w 944754"/>
                <a:gd name="connsiteY2" fmla="*/ 239637 h 944754"/>
                <a:gd name="connsiteX3" fmla="*/ 239638 w 944754"/>
                <a:gd name="connsiteY3" fmla="*/ 239637 h 944754"/>
                <a:gd name="connsiteX4" fmla="*/ 239638 w 944754"/>
                <a:gd name="connsiteY4" fmla="*/ 705115 h 944754"/>
                <a:gd name="connsiteX5" fmla="*/ 138356 w 944754"/>
                <a:gd name="connsiteY5" fmla="*/ 806398 h 944754"/>
                <a:gd name="connsiteX6" fmla="*/ 0 w 944754"/>
                <a:gd name="connsiteY6" fmla="*/ 472377 h 944754"/>
                <a:gd name="connsiteX7" fmla="*/ 1 w 944754"/>
                <a:gd name="connsiteY7" fmla="*/ 472377 h 944754"/>
                <a:gd name="connsiteX8" fmla="*/ 472378 w 944754"/>
                <a:gd name="connsiteY8" fmla="*/ 0 h 944754"/>
                <a:gd name="connsiteX9" fmla="*/ 944754 w 944754"/>
                <a:gd name="connsiteY9" fmla="*/ 0 h 944754"/>
                <a:gd name="connsiteX10" fmla="*/ 944754 w 944754"/>
                <a:gd name="connsiteY10" fmla="*/ 472377 h 944754"/>
                <a:gd name="connsiteX11" fmla="*/ 472377 w 944754"/>
                <a:gd name="connsiteY11" fmla="*/ 944754 h 944754"/>
                <a:gd name="connsiteX12" fmla="*/ 138356 w 944754"/>
                <a:gd name="connsiteY12" fmla="*/ 806398 h 94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4754" h="944754">
                  <a:moveTo>
                    <a:pt x="239638" y="705115"/>
                  </a:moveTo>
                  <a:cubicBezTo>
                    <a:pt x="368177" y="833654"/>
                    <a:pt x="576578" y="833654"/>
                    <a:pt x="705117" y="705115"/>
                  </a:cubicBezTo>
                  <a:cubicBezTo>
                    <a:pt x="833655" y="576576"/>
                    <a:pt x="833655" y="368175"/>
                    <a:pt x="705117" y="239637"/>
                  </a:cubicBezTo>
                  <a:cubicBezTo>
                    <a:pt x="576578" y="111098"/>
                    <a:pt x="368177" y="111098"/>
                    <a:pt x="239638" y="239637"/>
                  </a:cubicBezTo>
                  <a:cubicBezTo>
                    <a:pt x="111100" y="368175"/>
                    <a:pt x="111100" y="576576"/>
                    <a:pt x="239638" y="705115"/>
                  </a:cubicBezTo>
                  <a:close/>
                  <a:moveTo>
                    <a:pt x="138356" y="806398"/>
                  </a:moveTo>
                  <a:cubicBezTo>
                    <a:pt x="52872" y="720915"/>
                    <a:pt x="0" y="602820"/>
                    <a:pt x="0" y="472377"/>
                  </a:cubicBezTo>
                  <a:lnTo>
                    <a:pt x="1" y="472377"/>
                  </a:lnTo>
                  <a:cubicBezTo>
                    <a:pt x="1" y="211490"/>
                    <a:pt x="211491" y="0"/>
                    <a:pt x="472378" y="0"/>
                  </a:cubicBezTo>
                  <a:lnTo>
                    <a:pt x="944754" y="0"/>
                  </a:lnTo>
                  <a:lnTo>
                    <a:pt x="944754" y="472377"/>
                  </a:lnTo>
                  <a:cubicBezTo>
                    <a:pt x="944754" y="733264"/>
                    <a:pt x="733264" y="944754"/>
                    <a:pt x="472377" y="944754"/>
                  </a:cubicBezTo>
                  <a:cubicBezTo>
                    <a:pt x="341934" y="944754"/>
                    <a:pt x="223839" y="891881"/>
                    <a:pt x="138356" y="806398"/>
                  </a:cubicBezTo>
                  <a:close/>
                </a:path>
              </a:pathLst>
            </a:custGeom>
            <a:solidFill>
              <a:srgbClr val="FF6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F9F9F1"/>
                </a:solidFill>
                <a:latin typeface="Calibri" panose="020F0502020204030204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5943C8-38D8-92DB-EC9C-01FA585FBA85}"/>
                </a:ext>
              </a:extLst>
            </p:cNvPr>
            <p:cNvGrpSpPr/>
            <p:nvPr/>
          </p:nvGrpSpPr>
          <p:grpSpPr>
            <a:xfrm>
              <a:off x="3705762" y="1819668"/>
              <a:ext cx="967637" cy="261415"/>
              <a:chOff x="2987040" y="3164273"/>
              <a:chExt cx="1143000" cy="308791"/>
            </a:xfrm>
          </p:grpSpPr>
          <p:sp>
            <p:nvSpPr>
              <p:cNvPr id="32" name="Rectangle: Rounded Corners 40">
                <a:extLst>
                  <a:ext uri="{FF2B5EF4-FFF2-40B4-BE49-F238E27FC236}">
                    <a16:creationId xmlns:a16="http://schemas.microsoft.com/office/drawing/2014/main" id="{DD8F865E-484B-7946-0223-698470FB697D}"/>
                  </a:ext>
                </a:extLst>
              </p:cNvPr>
              <p:cNvSpPr/>
              <p:nvPr/>
            </p:nvSpPr>
            <p:spPr>
              <a:xfrm>
                <a:off x="2987040" y="3164273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ectangle: Rounded Corners 41">
                <a:extLst>
                  <a:ext uri="{FF2B5EF4-FFF2-40B4-BE49-F238E27FC236}">
                    <a16:creationId xmlns:a16="http://schemas.microsoft.com/office/drawing/2014/main" id="{F0E96418-9D19-7E41-3F3A-0854F66772DF}"/>
                  </a:ext>
                </a:extLst>
              </p:cNvPr>
              <p:cNvSpPr/>
              <p:nvPr/>
            </p:nvSpPr>
            <p:spPr>
              <a:xfrm>
                <a:off x="2987040" y="3286125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: Rounded Corners 42">
                <a:extLst>
                  <a:ext uri="{FF2B5EF4-FFF2-40B4-BE49-F238E27FC236}">
                    <a16:creationId xmlns:a16="http://schemas.microsoft.com/office/drawing/2014/main" id="{BC706C24-8386-0F3D-E3CC-1DA12ABB30CE}"/>
                  </a:ext>
                </a:extLst>
              </p:cNvPr>
              <p:cNvSpPr/>
              <p:nvPr/>
            </p:nvSpPr>
            <p:spPr>
              <a:xfrm>
                <a:off x="2987040" y="3407977"/>
                <a:ext cx="65151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0866BECF-C504-8EEB-2B31-09264B341A57}"/>
                </a:ext>
              </a:extLst>
            </p:cNvPr>
            <p:cNvSpPr/>
            <p:nvPr/>
          </p:nvSpPr>
          <p:spPr>
            <a:xfrm rot="8100000">
              <a:off x="4227719" y="2277714"/>
              <a:ext cx="371540" cy="371540"/>
            </a:xfrm>
            <a:custGeom>
              <a:avLst/>
              <a:gdLst>
                <a:gd name="connsiteX0" fmla="*/ 239638 w 944754"/>
                <a:gd name="connsiteY0" fmla="*/ 705115 h 944754"/>
                <a:gd name="connsiteX1" fmla="*/ 705117 w 944754"/>
                <a:gd name="connsiteY1" fmla="*/ 705115 h 944754"/>
                <a:gd name="connsiteX2" fmla="*/ 705117 w 944754"/>
                <a:gd name="connsiteY2" fmla="*/ 239637 h 944754"/>
                <a:gd name="connsiteX3" fmla="*/ 239638 w 944754"/>
                <a:gd name="connsiteY3" fmla="*/ 239637 h 944754"/>
                <a:gd name="connsiteX4" fmla="*/ 239638 w 944754"/>
                <a:gd name="connsiteY4" fmla="*/ 705115 h 944754"/>
                <a:gd name="connsiteX5" fmla="*/ 138356 w 944754"/>
                <a:gd name="connsiteY5" fmla="*/ 806398 h 944754"/>
                <a:gd name="connsiteX6" fmla="*/ 0 w 944754"/>
                <a:gd name="connsiteY6" fmla="*/ 472377 h 944754"/>
                <a:gd name="connsiteX7" fmla="*/ 1 w 944754"/>
                <a:gd name="connsiteY7" fmla="*/ 472377 h 944754"/>
                <a:gd name="connsiteX8" fmla="*/ 472378 w 944754"/>
                <a:gd name="connsiteY8" fmla="*/ 0 h 944754"/>
                <a:gd name="connsiteX9" fmla="*/ 944754 w 944754"/>
                <a:gd name="connsiteY9" fmla="*/ 0 h 944754"/>
                <a:gd name="connsiteX10" fmla="*/ 944754 w 944754"/>
                <a:gd name="connsiteY10" fmla="*/ 472377 h 944754"/>
                <a:gd name="connsiteX11" fmla="*/ 472377 w 944754"/>
                <a:gd name="connsiteY11" fmla="*/ 944754 h 944754"/>
                <a:gd name="connsiteX12" fmla="*/ 138356 w 944754"/>
                <a:gd name="connsiteY12" fmla="*/ 806398 h 94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4754" h="944754">
                  <a:moveTo>
                    <a:pt x="239638" y="705115"/>
                  </a:moveTo>
                  <a:cubicBezTo>
                    <a:pt x="368177" y="833654"/>
                    <a:pt x="576578" y="833654"/>
                    <a:pt x="705117" y="705115"/>
                  </a:cubicBezTo>
                  <a:cubicBezTo>
                    <a:pt x="833655" y="576576"/>
                    <a:pt x="833655" y="368175"/>
                    <a:pt x="705117" y="239637"/>
                  </a:cubicBezTo>
                  <a:cubicBezTo>
                    <a:pt x="576578" y="111098"/>
                    <a:pt x="368177" y="111098"/>
                    <a:pt x="239638" y="239637"/>
                  </a:cubicBezTo>
                  <a:cubicBezTo>
                    <a:pt x="111100" y="368175"/>
                    <a:pt x="111100" y="576576"/>
                    <a:pt x="239638" y="705115"/>
                  </a:cubicBezTo>
                  <a:close/>
                  <a:moveTo>
                    <a:pt x="138356" y="806398"/>
                  </a:moveTo>
                  <a:cubicBezTo>
                    <a:pt x="52872" y="720915"/>
                    <a:pt x="0" y="602820"/>
                    <a:pt x="0" y="472377"/>
                  </a:cubicBezTo>
                  <a:lnTo>
                    <a:pt x="1" y="472377"/>
                  </a:lnTo>
                  <a:cubicBezTo>
                    <a:pt x="1" y="211490"/>
                    <a:pt x="211491" y="0"/>
                    <a:pt x="472378" y="0"/>
                  </a:cubicBezTo>
                  <a:lnTo>
                    <a:pt x="944754" y="0"/>
                  </a:lnTo>
                  <a:lnTo>
                    <a:pt x="944754" y="472377"/>
                  </a:lnTo>
                  <a:cubicBezTo>
                    <a:pt x="944754" y="733264"/>
                    <a:pt x="733264" y="944754"/>
                    <a:pt x="472377" y="944754"/>
                  </a:cubicBezTo>
                  <a:cubicBezTo>
                    <a:pt x="341934" y="944754"/>
                    <a:pt x="223839" y="891881"/>
                    <a:pt x="138356" y="806398"/>
                  </a:cubicBezTo>
                  <a:close/>
                </a:path>
              </a:pathLst>
            </a:custGeom>
            <a:solidFill>
              <a:srgbClr val="FF6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F9F9F1"/>
                </a:solidFill>
                <a:latin typeface="Calibri" panose="020F0502020204030204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3C32E2-7A48-E4B0-ED44-8D580C82379F}"/>
                </a:ext>
              </a:extLst>
            </p:cNvPr>
            <p:cNvGrpSpPr/>
            <p:nvPr/>
          </p:nvGrpSpPr>
          <p:grpSpPr>
            <a:xfrm flipH="1">
              <a:off x="3705762" y="2831788"/>
              <a:ext cx="967637" cy="261415"/>
              <a:chOff x="2987040" y="3164273"/>
              <a:chExt cx="1143000" cy="308791"/>
            </a:xfrm>
          </p:grpSpPr>
          <p:sp>
            <p:nvSpPr>
              <p:cNvPr id="29" name="Rectangle: Rounded Corners 37">
                <a:extLst>
                  <a:ext uri="{FF2B5EF4-FFF2-40B4-BE49-F238E27FC236}">
                    <a16:creationId xmlns:a16="http://schemas.microsoft.com/office/drawing/2014/main" id="{872E7644-20A5-429A-53F8-2D826818CB27}"/>
                  </a:ext>
                </a:extLst>
              </p:cNvPr>
              <p:cNvSpPr/>
              <p:nvPr/>
            </p:nvSpPr>
            <p:spPr>
              <a:xfrm>
                <a:off x="2987040" y="3164273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: Rounded Corners 38">
                <a:extLst>
                  <a:ext uri="{FF2B5EF4-FFF2-40B4-BE49-F238E27FC236}">
                    <a16:creationId xmlns:a16="http://schemas.microsoft.com/office/drawing/2014/main" id="{3CD03099-47C7-2385-6E1E-EE9C01438BE3}"/>
                  </a:ext>
                </a:extLst>
              </p:cNvPr>
              <p:cNvSpPr/>
              <p:nvPr/>
            </p:nvSpPr>
            <p:spPr>
              <a:xfrm>
                <a:off x="2987040" y="3286125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: Rounded Corners 39">
                <a:extLst>
                  <a:ext uri="{FF2B5EF4-FFF2-40B4-BE49-F238E27FC236}">
                    <a16:creationId xmlns:a16="http://schemas.microsoft.com/office/drawing/2014/main" id="{6B5A5CB0-00FC-E90D-E809-11F565719A6C}"/>
                  </a:ext>
                </a:extLst>
              </p:cNvPr>
              <p:cNvSpPr/>
              <p:nvPr/>
            </p:nvSpPr>
            <p:spPr>
              <a:xfrm>
                <a:off x="2987040" y="3407977"/>
                <a:ext cx="65151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>
                  <a:solidFill>
                    <a:srgbClr val="F9F9F1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838A6C-D622-7219-D930-9527FE213B6A}"/>
                </a:ext>
              </a:extLst>
            </p:cNvPr>
            <p:cNvSpPr/>
            <p:nvPr/>
          </p:nvSpPr>
          <p:spPr>
            <a:xfrm>
              <a:off x="3673308" y="1207211"/>
              <a:ext cx="1071462" cy="1535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F9F9F1"/>
                </a:solidFill>
                <a:latin typeface="Calibri" panose="020F0502020204030204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E41048-4B19-4349-4B83-6B335417F961}"/>
              </a:ext>
            </a:extLst>
          </p:cNvPr>
          <p:cNvGrpSpPr/>
          <p:nvPr/>
        </p:nvGrpSpPr>
        <p:grpSpPr>
          <a:xfrm>
            <a:off x="1128694" y="1751207"/>
            <a:ext cx="3438520" cy="807913"/>
            <a:chOff x="625480" y="3666420"/>
            <a:chExt cx="3438520" cy="80791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09F224-408F-B170-CCCC-B5068CA17EC4}"/>
                </a:ext>
              </a:extLst>
            </p:cNvPr>
            <p:cNvSpPr/>
            <p:nvPr/>
          </p:nvSpPr>
          <p:spPr>
            <a:xfrm>
              <a:off x="625480" y="3666420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2751FE5-E2F4-4879-C1AF-716BB8CDA3DE}"/>
                </a:ext>
              </a:extLst>
            </p:cNvPr>
            <p:cNvSpPr txBox="1">
              <a:spLocks/>
            </p:cNvSpPr>
            <p:nvPr/>
          </p:nvSpPr>
          <p:spPr>
            <a:xfrm>
              <a:off x="1227292" y="3666420"/>
              <a:ext cx="2836708" cy="80791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Manned &amp; </a:t>
              </a:r>
              <a:r>
                <a:rPr lang="en-US" sz="1400" b="1" dirty="0" err="1"/>
                <a:t>Manless</a:t>
              </a:r>
              <a:r>
                <a:rPr lang="en-US" sz="1400" b="1" dirty="0"/>
                <a:t> Gate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/>
                <a:t>Pintu</a:t>
              </a:r>
              <a:r>
                <a:rPr lang="en-US" sz="1200" dirty="0"/>
                <a:t> </a:t>
              </a:r>
              <a:r>
                <a:rPr lang="en-US" sz="1200" dirty="0" err="1"/>
                <a:t>masuk</a:t>
              </a:r>
              <a:r>
                <a:rPr lang="en-US" sz="1200" dirty="0"/>
                <a:t> </a:t>
              </a:r>
              <a:r>
                <a:rPr lang="en-US" sz="1200" dirty="0" err="1"/>
                <a:t>maupun</a:t>
              </a:r>
              <a:r>
                <a:rPr lang="en-US" sz="1200" dirty="0"/>
                <a:t> </a:t>
              </a:r>
              <a:r>
                <a:rPr lang="en-US" sz="1200" dirty="0" err="1"/>
                <a:t>pintu</a:t>
              </a:r>
              <a:r>
                <a:rPr lang="en-US" sz="1200" dirty="0"/>
                <a:t> </a:t>
              </a:r>
              <a:r>
                <a:rPr lang="en-US" sz="1200" dirty="0" err="1"/>
                <a:t>keluar</a:t>
              </a:r>
              <a:r>
                <a:rPr lang="en-US" sz="1200" dirty="0"/>
                <a:t> yang flexible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kombinasi</a:t>
              </a:r>
              <a:r>
                <a:rPr lang="en-US" sz="1200" dirty="0"/>
                <a:t> </a:t>
              </a:r>
              <a:r>
                <a:rPr lang="en-US" sz="1200" dirty="0" err="1"/>
                <a:t>ada</a:t>
              </a:r>
              <a:r>
                <a:rPr lang="en-US" sz="1200" dirty="0"/>
                <a:t> </a:t>
              </a:r>
              <a:r>
                <a:rPr lang="en-US" sz="1200" dirty="0" err="1"/>
                <a:t>penjaga</a:t>
              </a:r>
              <a:r>
                <a:rPr lang="en-US" sz="1200" dirty="0"/>
                <a:t> </a:t>
              </a:r>
              <a:r>
                <a:rPr lang="en-US" sz="1200" dirty="0" err="1"/>
                <a:t>maupun</a:t>
              </a:r>
              <a:r>
                <a:rPr lang="en-US" sz="1200" dirty="0"/>
                <a:t> fully by </a:t>
              </a:r>
              <a:r>
                <a:rPr lang="en-US" sz="1200" dirty="0" err="1"/>
                <a:t>sistem</a:t>
              </a:r>
              <a:r>
                <a:rPr lang="en-US" sz="1200" dirty="0"/>
                <a:t>. (</a:t>
              </a:r>
              <a:r>
                <a:rPr lang="en-US" sz="1200" dirty="0" err="1"/>
                <a:t>tanpa</a:t>
              </a:r>
              <a:r>
                <a:rPr lang="en-US" sz="1200" dirty="0"/>
                <a:t> </a:t>
              </a:r>
              <a:r>
                <a:rPr lang="en-US" sz="1200" dirty="0" err="1"/>
                <a:t>penjaga</a:t>
              </a:r>
              <a:r>
                <a:rPr lang="en-US" sz="12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3B8C0-E9A3-66EE-4FCB-D98DC3142A6F}"/>
              </a:ext>
            </a:extLst>
          </p:cNvPr>
          <p:cNvGrpSpPr/>
          <p:nvPr/>
        </p:nvGrpSpPr>
        <p:grpSpPr>
          <a:xfrm>
            <a:off x="1075395" y="2964209"/>
            <a:ext cx="3438520" cy="1361911"/>
            <a:chOff x="625480" y="5050241"/>
            <a:chExt cx="3438520" cy="13619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4AA60C-C5B3-2515-0384-ED77A8E1133B}"/>
                </a:ext>
              </a:extLst>
            </p:cNvPr>
            <p:cNvSpPr/>
            <p:nvPr/>
          </p:nvSpPr>
          <p:spPr>
            <a:xfrm>
              <a:off x="625480" y="5050241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DB5FA6C5-CDBA-3CBD-7440-C8A9CFCE481D}"/>
                </a:ext>
              </a:extLst>
            </p:cNvPr>
            <p:cNvSpPr txBox="1">
              <a:spLocks/>
            </p:cNvSpPr>
            <p:nvPr/>
          </p:nvSpPr>
          <p:spPr>
            <a:xfrm>
              <a:off x="1227292" y="5050241"/>
              <a:ext cx="2836708" cy="13619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Web Mobile &amp; Cloud Service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Satu portal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memantau</a:t>
              </a:r>
              <a:r>
                <a:rPr lang="en-US" sz="1200" dirty="0"/>
                <a:t> </a:t>
              </a:r>
              <a:r>
                <a:rPr lang="en-US" sz="1200" dirty="0" err="1"/>
                <a:t>semua</a:t>
              </a:r>
              <a:r>
                <a:rPr lang="en-US" sz="1200" dirty="0"/>
                <a:t> data </a:t>
              </a:r>
              <a:r>
                <a:rPr lang="en-US" sz="1200" dirty="0" err="1"/>
                <a:t>parkir</a:t>
              </a:r>
              <a:r>
                <a:rPr lang="en-US" sz="1200" dirty="0"/>
                <a:t> di </a:t>
              </a:r>
              <a:r>
                <a:rPr lang="en-US" sz="1200" dirty="0" err="1"/>
                <a:t>beberapa</a:t>
              </a:r>
              <a:r>
                <a:rPr lang="en-US" sz="1200" dirty="0"/>
                <a:t> </a:t>
              </a:r>
              <a:r>
                <a:rPr lang="en-US" sz="1200" dirty="0" err="1"/>
                <a:t>lokasi</a:t>
              </a:r>
              <a:r>
                <a:rPr lang="en-US" sz="1200" dirty="0"/>
                <a:t> </a:t>
              </a:r>
              <a:r>
                <a:rPr lang="en-US" sz="1200" dirty="0" err="1"/>
                <a:t>krn</a:t>
              </a:r>
              <a:r>
                <a:rPr lang="en-US" sz="1200" dirty="0"/>
                <a:t> </a:t>
              </a:r>
              <a:r>
                <a:rPr lang="en-US" sz="1200" dirty="0" err="1"/>
                <a:t>sudah</a:t>
              </a:r>
              <a:r>
                <a:rPr lang="en-US" sz="1200" dirty="0"/>
                <a:t> </a:t>
              </a:r>
              <a:r>
                <a:rPr lang="en-US" sz="1200" dirty="0" err="1"/>
                <a:t>tersinkronisasi</a:t>
              </a:r>
              <a:endParaRPr lang="en-US" sz="1200" dirty="0"/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Data </a:t>
              </a:r>
              <a:r>
                <a:rPr lang="en-US" sz="1200" dirty="0" err="1"/>
                <a:t>parkir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diakses</a:t>
              </a:r>
              <a:r>
                <a:rPr lang="en-US" sz="1200" dirty="0"/>
                <a:t> </a:t>
              </a:r>
              <a:r>
                <a:rPr lang="en-US" sz="1200" dirty="0" err="1"/>
                <a:t>kapanpun</a:t>
              </a:r>
              <a:r>
                <a:rPr lang="en-US" sz="1200" dirty="0"/>
                <a:t> dan </a:t>
              </a:r>
              <a:r>
                <a:rPr lang="en-US" sz="1200" dirty="0" err="1"/>
                <a:t>dimanapun</a:t>
              </a:r>
              <a:r>
                <a:rPr lang="en-US" sz="1200" dirty="0"/>
                <a:t> </a:t>
              </a:r>
              <a:r>
                <a:rPr lang="en-US" sz="1200" dirty="0" err="1"/>
                <a:t>serta</a:t>
              </a:r>
              <a:r>
                <a:rPr lang="en-US" sz="1200" dirty="0"/>
                <a:t> </a:t>
              </a:r>
              <a:r>
                <a:rPr lang="en-US" sz="1200" dirty="0" err="1"/>
                <a:t>adanya</a:t>
              </a:r>
              <a:r>
                <a:rPr lang="en-US" sz="1200" dirty="0"/>
                <a:t> data backup pada cloud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B9CFB2-7280-56ED-69DA-E7D5FCCB62F4}"/>
              </a:ext>
            </a:extLst>
          </p:cNvPr>
          <p:cNvGrpSpPr/>
          <p:nvPr/>
        </p:nvGrpSpPr>
        <p:grpSpPr>
          <a:xfrm>
            <a:off x="1109571" y="4602177"/>
            <a:ext cx="3438520" cy="1031051"/>
            <a:chOff x="4367218" y="3666420"/>
            <a:chExt cx="3438520" cy="103105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69FEB0-823D-1FF7-F7E1-D5DD597AB1DD}"/>
                </a:ext>
              </a:extLst>
            </p:cNvPr>
            <p:cNvSpPr/>
            <p:nvPr/>
          </p:nvSpPr>
          <p:spPr>
            <a:xfrm>
              <a:off x="4367218" y="3666420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DC101CA0-CEBC-B4DE-66BD-DCE67DD8CC43}"/>
                </a:ext>
              </a:extLst>
            </p:cNvPr>
            <p:cNvSpPr txBox="1">
              <a:spLocks/>
            </p:cNvSpPr>
            <p:nvPr/>
          </p:nvSpPr>
          <p:spPr>
            <a:xfrm>
              <a:off x="4969030" y="3666420"/>
              <a:ext cx="2836708" cy="103105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Safety Inductive Loop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200" dirty="0"/>
                <a:t>Jika </a:t>
              </a:r>
              <a:r>
                <a:rPr lang="en-US" sz="1200" dirty="0" err="1"/>
                <a:t>kendaran</a:t>
              </a:r>
              <a:r>
                <a:rPr lang="en-US" sz="1200" dirty="0"/>
                <a:t> </a:t>
              </a:r>
              <a:r>
                <a:rPr lang="en-US" sz="1200" dirty="0" err="1"/>
                <a:t>mogok</a:t>
              </a:r>
              <a:r>
                <a:rPr lang="en-US" sz="1200" dirty="0"/>
                <a:t> </a:t>
              </a:r>
              <a:r>
                <a:rPr lang="en-US" sz="1200" dirty="0" err="1"/>
                <a:t>dibawah</a:t>
              </a:r>
              <a:r>
                <a:rPr lang="en-US" sz="1200" dirty="0"/>
                <a:t> gate </a:t>
              </a:r>
              <a:r>
                <a:rPr lang="en-US" sz="1200" dirty="0" err="1"/>
                <a:t>ataupun</a:t>
              </a:r>
              <a:r>
                <a:rPr lang="en-US" sz="1200" dirty="0"/>
                <a:t> </a:t>
              </a:r>
              <a:r>
                <a:rPr lang="en-US" sz="1200" dirty="0" err="1"/>
                <a:t>belum</a:t>
              </a:r>
              <a:r>
                <a:rPr lang="en-US" sz="1200" dirty="0"/>
                <a:t> </a:t>
              </a:r>
              <a:r>
                <a:rPr lang="en-US" sz="1200" dirty="0" err="1"/>
                <a:t>melewati</a:t>
              </a:r>
              <a:r>
                <a:rPr lang="en-US" sz="1200" dirty="0"/>
                <a:t> gate, </a:t>
              </a:r>
              <a:r>
                <a:rPr lang="en-US" sz="1200" dirty="0" err="1"/>
                <a:t>maka</a:t>
              </a:r>
              <a:r>
                <a:rPr lang="en-US" sz="1200" dirty="0"/>
                <a:t> </a:t>
              </a:r>
              <a:r>
                <a:rPr lang="en-US" sz="1200" dirty="0" err="1"/>
                <a:t>palang</a:t>
              </a:r>
              <a:r>
                <a:rPr lang="en-US" sz="1200" dirty="0"/>
                <a:t> </a:t>
              </a:r>
              <a:r>
                <a:rPr lang="en-US" sz="1200" dirty="0" err="1"/>
                <a:t>parkir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akan</a:t>
              </a:r>
              <a:r>
                <a:rPr lang="en-US" sz="1200" dirty="0"/>
                <a:t> </a:t>
              </a:r>
              <a:r>
                <a:rPr lang="en-US" sz="1200" dirty="0" err="1"/>
                <a:t>menutup</a:t>
              </a:r>
              <a:r>
                <a:rPr lang="en-US" sz="1200" dirty="0"/>
                <a:t> / </a:t>
              </a:r>
              <a:r>
                <a:rPr lang="en-US" sz="1200" dirty="0" err="1"/>
                <a:t>menimpa</a:t>
              </a:r>
              <a:r>
                <a:rPr lang="en-US" sz="1200" dirty="0"/>
                <a:t> </a:t>
              </a:r>
              <a:r>
                <a:rPr lang="en-US" sz="1200" dirty="0" err="1"/>
                <a:t>kendaran</a:t>
              </a:r>
              <a:r>
                <a:rPr lang="en-US" sz="1200" dirty="0"/>
                <a:t> </a:t>
              </a:r>
              <a:r>
                <a:rPr lang="en-US" sz="1200" dirty="0" err="1"/>
                <a:t>tersebut</a:t>
              </a:r>
              <a:endParaRPr lang="en-US" sz="11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77A365-6CEF-5918-461C-50AEE29ED45F}"/>
              </a:ext>
            </a:extLst>
          </p:cNvPr>
          <p:cNvGrpSpPr/>
          <p:nvPr/>
        </p:nvGrpSpPr>
        <p:grpSpPr>
          <a:xfrm>
            <a:off x="7683300" y="1568867"/>
            <a:ext cx="3438520" cy="992579"/>
            <a:chOff x="8160741" y="1787915"/>
            <a:chExt cx="3438520" cy="9925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1A42FD-A316-33C7-3897-1CD07C4E23D0}"/>
                </a:ext>
              </a:extLst>
            </p:cNvPr>
            <p:cNvSpPr/>
            <p:nvPr/>
          </p:nvSpPr>
          <p:spPr>
            <a:xfrm>
              <a:off x="8160741" y="1787915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C6CE23C7-F709-AF63-EED7-861E6DB426B6}"/>
                </a:ext>
              </a:extLst>
            </p:cNvPr>
            <p:cNvSpPr txBox="1">
              <a:spLocks/>
            </p:cNvSpPr>
            <p:nvPr/>
          </p:nvSpPr>
          <p:spPr>
            <a:xfrm>
              <a:off x="8762553" y="1787915"/>
              <a:ext cx="2836708" cy="9925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RFID Technology and QRIS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/>
                <a:t>Teknologi</a:t>
              </a:r>
              <a:r>
                <a:rPr lang="en-US" sz="1200" dirty="0"/>
                <a:t> RFID dan </a:t>
              </a:r>
              <a:r>
                <a:rPr lang="en-US" sz="1200" dirty="0" err="1"/>
                <a:t>sudah</a:t>
              </a:r>
              <a:r>
                <a:rPr lang="en-US" sz="1200" dirty="0"/>
                <a:t> </a:t>
              </a:r>
              <a:r>
                <a:rPr lang="en-US" sz="1200" dirty="0" err="1"/>
                <a:t>terintegrasi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QRIS </a:t>
              </a:r>
              <a:r>
                <a:rPr lang="en-US" sz="1200" dirty="0" err="1"/>
                <a:t>sehingga</a:t>
              </a:r>
              <a:r>
                <a:rPr lang="en-US" sz="1200" dirty="0"/>
                <a:t> </a:t>
              </a:r>
              <a:r>
                <a:rPr lang="en-US" sz="1200" dirty="0" err="1"/>
                <a:t>pengendara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membayar</a:t>
              </a:r>
              <a:r>
                <a:rPr lang="en-US" sz="1200" dirty="0"/>
                <a:t> </a:t>
              </a:r>
              <a:r>
                <a:rPr lang="en-US" sz="1200" dirty="0" err="1"/>
                <a:t>secara</a:t>
              </a:r>
              <a:r>
                <a:rPr lang="en-US" sz="1200" dirty="0"/>
                <a:t> cashless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menggunakan</a:t>
              </a:r>
              <a:r>
                <a:rPr lang="en-US" sz="1200" dirty="0"/>
                <a:t>  E-Card (E-Money, </a:t>
              </a:r>
              <a:r>
                <a:rPr lang="en-US" sz="1200" dirty="0" err="1"/>
                <a:t>Flazz</a:t>
              </a:r>
              <a:r>
                <a:rPr lang="en-US" sz="1200" dirty="0"/>
                <a:t> BCA, </a:t>
              </a:r>
              <a:r>
                <a:rPr lang="en-US" sz="1200" dirty="0" err="1"/>
                <a:t>dsb</a:t>
              </a:r>
              <a:r>
                <a:rPr lang="en-US" sz="1200" dirty="0"/>
                <a:t>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F89E53-06DE-4FE0-DF18-7E2CF3DC1B59}"/>
              </a:ext>
            </a:extLst>
          </p:cNvPr>
          <p:cNvGrpSpPr/>
          <p:nvPr/>
        </p:nvGrpSpPr>
        <p:grpSpPr>
          <a:xfrm>
            <a:off x="7711884" y="2935281"/>
            <a:ext cx="3438520" cy="1031051"/>
            <a:chOff x="8108955" y="3666420"/>
            <a:chExt cx="3438520" cy="103105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BE09D2-FE55-317E-BA60-C48DDE637D56}"/>
                </a:ext>
              </a:extLst>
            </p:cNvPr>
            <p:cNvSpPr/>
            <p:nvPr/>
          </p:nvSpPr>
          <p:spPr>
            <a:xfrm>
              <a:off x="8108955" y="3666420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88D2D23F-0802-7455-63C6-169333DEF87C}"/>
                </a:ext>
              </a:extLst>
            </p:cNvPr>
            <p:cNvSpPr txBox="1">
              <a:spLocks/>
            </p:cNvSpPr>
            <p:nvPr/>
          </p:nvSpPr>
          <p:spPr>
            <a:xfrm>
              <a:off x="8710767" y="3666420"/>
              <a:ext cx="2836708" cy="103105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License Plate </a:t>
              </a:r>
              <a:r>
                <a:rPr lang="en-US" sz="1400" b="1" dirty="0" err="1"/>
                <a:t>Recognation</a:t>
              </a:r>
              <a:endParaRPr lang="en-US" sz="1400" b="1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200" dirty="0" err="1"/>
                <a:t>Teknologi</a:t>
              </a:r>
              <a:r>
                <a:rPr lang="en-US" sz="1200" dirty="0"/>
                <a:t> yang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mengidentifikasi</a:t>
              </a:r>
              <a:r>
                <a:rPr lang="en-US" sz="1200" dirty="0"/>
                <a:t> plat </a:t>
              </a:r>
              <a:r>
                <a:rPr lang="en-US" sz="1200" dirty="0" err="1"/>
                <a:t>nomor</a:t>
              </a:r>
              <a:r>
                <a:rPr lang="en-US" sz="1200" dirty="0"/>
                <a:t> </a:t>
              </a:r>
              <a:r>
                <a:rPr lang="en-US" sz="1200" dirty="0" err="1"/>
                <a:t>kendaraan</a:t>
              </a:r>
              <a:r>
                <a:rPr lang="en-US" sz="1200" dirty="0"/>
                <a:t> </a:t>
              </a:r>
              <a:r>
                <a:rPr lang="en-US" sz="1200" dirty="0" err="1"/>
                <a:t>secara</a:t>
              </a:r>
              <a:r>
                <a:rPr lang="en-US" sz="1200" dirty="0"/>
                <a:t> </a:t>
              </a:r>
              <a:r>
                <a:rPr lang="en-US" sz="1200" dirty="0" err="1"/>
                <a:t>otomatis</a:t>
              </a:r>
              <a:r>
                <a:rPr lang="en-US" sz="1200" dirty="0"/>
                <a:t> dan </a:t>
              </a:r>
              <a:r>
                <a:rPr lang="en-US" sz="1200" dirty="0" err="1"/>
                <a:t>pintu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terbuka</a:t>
              </a:r>
              <a:r>
                <a:rPr lang="en-US" sz="1200" dirty="0"/>
                <a:t> </a:t>
              </a:r>
              <a:r>
                <a:rPr lang="en-US" sz="1200" dirty="0" err="1"/>
                <a:t>otomatis</a:t>
              </a:r>
              <a:r>
                <a:rPr lang="en-US" sz="1200" dirty="0"/>
                <a:t> </a:t>
              </a:r>
              <a:r>
                <a:rPr lang="en-US" sz="1200" dirty="0" err="1"/>
                <a:t>hanya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mengenali</a:t>
              </a:r>
              <a:r>
                <a:rPr lang="en-US" sz="1200" dirty="0"/>
                <a:t> plat </a:t>
              </a:r>
              <a:r>
                <a:rPr lang="en-US" sz="1200" dirty="0" err="1"/>
                <a:t>kendaraan</a:t>
              </a:r>
              <a:endParaRPr lang="en-US" sz="12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2FD9888-9B4C-1414-2A64-8538433C5E34}"/>
              </a:ext>
            </a:extLst>
          </p:cNvPr>
          <p:cNvGrpSpPr/>
          <p:nvPr/>
        </p:nvGrpSpPr>
        <p:grpSpPr>
          <a:xfrm>
            <a:off x="7683300" y="4582226"/>
            <a:ext cx="3438520" cy="838691"/>
            <a:chOff x="8108955" y="5050241"/>
            <a:chExt cx="3438520" cy="8386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E491F9D-D49A-8176-AE03-6FFE13CE7DA0}"/>
                </a:ext>
              </a:extLst>
            </p:cNvPr>
            <p:cNvSpPr/>
            <p:nvPr/>
          </p:nvSpPr>
          <p:spPr>
            <a:xfrm>
              <a:off x="8108955" y="5050241"/>
              <a:ext cx="404280" cy="404280"/>
            </a:xfrm>
            <a:prstGeom prst="ellipse">
              <a:avLst/>
            </a:prstGeom>
            <a:solidFill>
              <a:srgbClr val="D7E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804CCF71-CD43-ECF6-5FC8-B38FEE20A424}"/>
                </a:ext>
              </a:extLst>
            </p:cNvPr>
            <p:cNvSpPr txBox="1">
              <a:spLocks/>
            </p:cNvSpPr>
            <p:nvPr/>
          </p:nvSpPr>
          <p:spPr>
            <a:xfrm>
              <a:off x="8710767" y="5050241"/>
              <a:ext cx="2836708" cy="83869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sz="1400" b="1" dirty="0"/>
                <a:t>Real Time Security Check, Dashboard &amp; Administration Report</a:t>
              </a:r>
              <a:endParaRPr lang="en-US" sz="1400" b="1" dirty="0">
                <a:latin typeface="+mj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/>
                <a:t>Keamanan</a:t>
              </a:r>
              <a:r>
                <a:rPr lang="en-US" sz="1200" dirty="0"/>
                <a:t> </a:t>
              </a:r>
              <a:r>
                <a:rPr lang="en-US" sz="1200" dirty="0" err="1"/>
                <a:t>terjamin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adanya</a:t>
              </a:r>
              <a:r>
                <a:rPr lang="en-US" sz="1200" dirty="0"/>
                <a:t> </a:t>
              </a:r>
              <a:r>
                <a:rPr lang="en-US" sz="1200" dirty="0" err="1"/>
                <a:t>sistem</a:t>
              </a:r>
              <a:r>
                <a:rPr lang="en-US" sz="1200" dirty="0"/>
                <a:t> dashboard </a:t>
              </a:r>
              <a:r>
                <a:rPr lang="en-US" sz="1200" dirty="0" err="1"/>
                <a:t>realtime</a:t>
              </a:r>
              <a:r>
                <a:rPr lang="en-US" sz="1200" dirty="0"/>
                <a:t> dan reporting</a:t>
              </a:r>
            </a:p>
          </p:txBody>
        </p:sp>
      </p:grpSp>
      <p:pic>
        <p:nvPicPr>
          <p:cNvPr id="53" name="Graphic 52" descr="Single gear">
            <a:extLst>
              <a:ext uri="{FF2B5EF4-FFF2-40B4-BE49-F238E27FC236}">
                <a16:creationId xmlns:a16="http://schemas.microsoft.com/office/drawing/2014/main" id="{7AEB0443-25B0-0467-3E18-BCCCA3921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8082" y="1746665"/>
            <a:ext cx="669328" cy="669328"/>
          </a:xfrm>
          <a:prstGeom prst="rect">
            <a:avLst/>
          </a:prstGeom>
        </p:spPr>
      </p:pic>
      <p:pic>
        <p:nvPicPr>
          <p:cNvPr id="54" name="Graphic 53" descr="Subtitles RTL">
            <a:extLst>
              <a:ext uri="{FF2B5EF4-FFF2-40B4-BE49-F238E27FC236}">
                <a16:creationId xmlns:a16="http://schemas.microsoft.com/office/drawing/2014/main" id="{9433EC00-0D7C-5F91-5CE5-6F82DCF45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0508" y="2469888"/>
            <a:ext cx="488088" cy="488088"/>
          </a:xfrm>
          <a:prstGeom prst="rect">
            <a:avLst/>
          </a:prstGeom>
        </p:spPr>
      </p:pic>
      <p:pic>
        <p:nvPicPr>
          <p:cNvPr id="55" name="Graphic 54" descr="Stopwatch">
            <a:extLst>
              <a:ext uri="{FF2B5EF4-FFF2-40B4-BE49-F238E27FC236}">
                <a16:creationId xmlns:a16="http://schemas.microsoft.com/office/drawing/2014/main" id="{7E9A6BD0-D433-4219-2850-D2AF04430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4081" y="1242673"/>
            <a:ext cx="584386" cy="584386"/>
          </a:xfrm>
          <a:prstGeom prst="rect">
            <a:avLst/>
          </a:prstGeom>
        </p:spPr>
      </p:pic>
      <p:pic>
        <p:nvPicPr>
          <p:cNvPr id="56" name="Graphic 55" descr="Database">
            <a:extLst>
              <a:ext uri="{FF2B5EF4-FFF2-40B4-BE49-F238E27FC236}">
                <a16:creationId xmlns:a16="http://schemas.microsoft.com/office/drawing/2014/main" id="{C02AD09C-B697-87B0-1934-4B2AE32F71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5906" y="2802881"/>
            <a:ext cx="590887" cy="590887"/>
          </a:xfrm>
          <a:prstGeom prst="rect">
            <a:avLst/>
          </a:prstGeom>
        </p:spPr>
      </p:pic>
      <p:pic>
        <p:nvPicPr>
          <p:cNvPr id="57" name="Graphic 56" descr="Bullseye">
            <a:extLst>
              <a:ext uri="{FF2B5EF4-FFF2-40B4-BE49-F238E27FC236}">
                <a16:creationId xmlns:a16="http://schemas.microsoft.com/office/drawing/2014/main" id="{276DDE12-C508-8007-FD34-E84AB7875D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5893" y="1827883"/>
            <a:ext cx="558174" cy="558174"/>
          </a:xfrm>
          <a:prstGeom prst="rect">
            <a:avLst/>
          </a:prstGeom>
        </p:spPr>
      </p:pic>
      <p:pic>
        <p:nvPicPr>
          <p:cNvPr id="58" name="Graphic 57" descr="Credit card">
            <a:extLst>
              <a:ext uri="{FF2B5EF4-FFF2-40B4-BE49-F238E27FC236}">
                <a16:creationId xmlns:a16="http://schemas.microsoft.com/office/drawing/2014/main" id="{604A9E89-7759-B711-351E-A923012A2C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4320" y="1286408"/>
            <a:ext cx="500949" cy="500949"/>
          </a:xfrm>
          <a:prstGeom prst="rect">
            <a:avLst/>
          </a:prstGeom>
        </p:spPr>
      </p:pic>
      <p:pic>
        <p:nvPicPr>
          <p:cNvPr id="59" name="Graphic 58" descr="Send">
            <a:extLst>
              <a:ext uri="{FF2B5EF4-FFF2-40B4-BE49-F238E27FC236}">
                <a16:creationId xmlns:a16="http://schemas.microsoft.com/office/drawing/2014/main" id="{9AFCD4B7-BEBC-0E6D-359F-87380FB1F6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97394" y="2300052"/>
            <a:ext cx="500979" cy="500979"/>
          </a:xfrm>
          <a:prstGeom prst="rect">
            <a:avLst/>
          </a:prstGeom>
        </p:spPr>
      </p:pic>
      <p:pic>
        <p:nvPicPr>
          <p:cNvPr id="60" name="Graphic 59" descr="Lock">
            <a:extLst>
              <a:ext uri="{FF2B5EF4-FFF2-40B4-BE49-F238E27FC236}">
                <a16:creationId xmlns:a16="http://schemas.microsoft.com/office/drawing/2014/main" id="{40072A27-FF41-98F9-A9D5-6FAB81A736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84188" y="2749140"/>
            <a:ext cx="407265" cy="4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 Level Architecture System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5</a:t>
            </a:fld>
            <a:endParaRPr lang="en-ID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C7BC0C-8404-F1E4-6AE1-1C73DE01DE0E}"/>
              </a:ext>
            </a:extLst>
          </p:cNvPr>
          <p:cNvSpPr/>
          <p:nvPr/>
        </p:nvSpPr>
        <p:spPr>
          <a:xfrm>
            <a:off x="6787453" y="2765379"/>
            <a:ext cx="4871148" cy="296144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7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2061E-A65B-D029-B186-46D733415624}"/>
              </a:ext>
            </a:extLst>
          </p:cNvPr>
          <p:cNvSpPr/>
          <p:nvPr/>
        </p:nvSpPr>
        <p:spPr>
          <a:xfrm>
            <a:off x="641445" y="1145404"/>
            <a:ext cx="2673232" cy="458142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78"/>
          </a:p>
        </p:txBody>
      </p:sp>
      <p:pic>
        <p:nvPicPr>
          <p:cNvPr id="6" name="Picture 14" descr="Payment Gateway Icon of Line style - Available in SVG, PNG, EPS ...">
            <a:extLst>
              <a:ext uri="{FF2B5EF4-FFF2-40B4-BE49-F238E27FC236}">
                <a16:creationId xmlns:a16="http://schemas.microsoft.com/office/drawing/2014/main" id="{6B58C318-541C-6C3A-344E-49E04790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20" y="4638520"/>
            <a:ext cx="810674" cy="8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encrypted-tbn0.gstatic.com/images?q=tbn:ANd9GcRVu_a0ZC_uFHIuDSEZAoF4qlKS4DrZ1tKr1pfLheut4VeTOq_iVQ&amp;s">
            <a:extLst>
              <a:ext uri="{FF2B5EF4-FFF2-40B4-BE49-F238E27FC236}">
                <a16:creationId xmlns:a16="http://schemas.microsoft.com/office/drawing/2014/main" id="{F27053EA-1BC3-7A17-D47D-A5CBF259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14" y="4675806"/>
            <a:ext cx="553632" cy="5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816F82-7DF1-B909-5A93-89A373934541}"/>
              </a:ext>
            </a:extLst>
          </p:cNvPr>
          <p:cNvSpPr/>
          <p:nvPr/>
        </p:nvSpPr>
        <p:spPr>
          <a:xfrm>
            <a:off x="3850702" y="5884707"/>
            <a:ext cx="2423467" cy="295466"/>
          </a:xfrm>
          <a:prstGeom prst="rect">
            <a:avLst/>
          </a:prstGeom>
          <a:solidFill>
            <a:srgbClr val="D7E9F4"/>
          </a:solidFill>
        </p:spPr>
        <p:txBody>
          <a:bodyPr wrap="square">
            <a:spAutoFit/>
          </a:bodyPr>
          <a:lstStyle/>
          <a:p>
            <a:pPr algn="ctr"/>
            <a:r>
              <a:rPr lang="id-ID" sz="1320" b="1">
                <a:solidFill>
                  <a:sysClr val="windowText" lastClr="000000"/>
                </a:solidFill>
              </a:rPr>
              <a:t>PAYMENT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40955-322D-510C-6B15-E0A9B48EECA9}"/>
              </a:ext>
            </a:extLst>
          </p:cNvPr>
          <p:cNvSpPr/>
          <p:nvPr/>
        </p:nvSpPr>
        <p:spPr>
          <a:xfrm>
            <a:off x="7171159" y="1537576"/>
            <a:ext cx="1801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200" b="1"/>
              <a:t>SMART PARKING MOBILE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FFB66-4D9D-C914-B075-34C4C24FF37E}"/>
              </a:ext>
            </a:extLst>
          </p:cNvPr>
          <p:cNvGrpSpPr/>
          <p:nvPr/>
        </p:nvGrpSpPr>
        <p:grpSpPr>
          <a:xfrm>
            <a:off x="6386081" y="1187859"/>
            <a:ext cx="851388" cy="929547"/>
            <a:chOff x="6047604" y="1145132"/>
            <a:chExt cx="844747" cy="1058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9AF8C6-4B7E-7AAC-8A6C-E8D5C1356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604" y="1145132"/>
              <a:ext cx="844747" cy="10583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6D5549-246E-C657-DAE6-9DE3DE7B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452" y="1663482"/>
              <a:ext cx="384519" cy="3845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96C7F5-B674-C9F6-91C5-C23570CB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452" y="1272632"/>
              <a:ext cx="384519" cy="38451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0C99997-EA1A-0C57-D1A9-CAEB8FC1A7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32" y="945057"/>
            <a:ext cx="639162" cy="430884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083BD-E583-931D-7DA9-ADBA22D5863E}"/>
              </a:ext>
            </a:extLst>
          </p:cNvPr>
          <p:cNvGrpSpPr/>
          <p:nvPr/>
        </p:nvGrpSpPr>
        <p:grpSpPr>
          <a:xfrm>
            <a:off x="8153277" y="2407248"/>
            <a:ext cx="1716563" cy="521954"/>
            <a:chOff x="9173759" y="1024844"/>
            <a:chExt cx="1716563" cy="521954"/>
          </a:xfrm>
        </p:grpSpPr>
        <p:pic>
          <p:nvPicPr>
            <p:cNvPr id="17" name="Picture 2" descr="https://banner2.cleanpng.com/20180320/coe/kisspng-computer-icons-customer-icon-design-users-group-customer-group-customers-forum-people-users-ic-5ab195560e9f97.0236368115215875420599.jpg">
              <a:extLst>
                <a:ext uri="{FF2B5EF4-FFF2-40B4-BE49-F238E27FC236}">
                  <a16:creationId xmlns:a16="http://schemas.microsoft.com/office/drawing/2014/main" id="{903F20FA-F02A-6A87-9864-C1CE28C2E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8" t="2912" r="21501" b="4508"/>
            <a:stretch/>
          </p:blipFill>
          <p:spPr bwMode="auto">
            <a:xfrm>
              <a:off x="9173759" y="1024844"/>
              <a:ext cx="555629" cy="52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084B34-2400-BBED-D967-E821FB88365E}"/>
                </a:ext>
              </a:extLst>
            </p:cNvPr>
            <p:cNvSpPr txBox="1"/>
            <p:nvPr/>
          </p:nvSpPr>
          <p:spPr>
            <a:xfrm>
              <a:off x="9736928" y="1139932"/>
              <a:ext cx="115339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/>
                <a:t>CUSTOMER</a:t>
              </a:r>
              <a:endParaRPr lang="en-US" sz="1600" b="1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572E260-AA2D-3B3D-FEDC-53D9055728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73" y="1498230"/>
            <a:ext cx="555944" cy="407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F9A11-9AC5-FF40-73BB-65FC799431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96" y="2513131"/>
            <a:ext cx="806756" cy="8067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D4BFC3-628E-18F1-9A58-C77E8ED9325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9" y="1399823"/>
            <a:ext cx="625867" cy="625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B8B0C5-8EEB-0367-0167-E514F35E9D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18" y="1487938"/>
            <a:ext cx="555944" cy="407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16D30B-CFD4-2FE6-F5E2-E25AD5907A9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73" y="2712745"/>
            <a:ext cx="555944" cy="407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0F044C-3288-0F8C-7DFC-3E413CAB07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6835" y="3792523"/>
            <a:ext cx="555944" cy="407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9A2294-A8F9-D710-D3C5-0B3654EAA90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5419" r="8467" b="18132"/>
          <a:stretch/>
        </p:blipFill>
        <p:spPr>
          <a:xfrm>
            <a:off x="4565207" y="4743479"/>
            <a:ext cx="491088" cy="3862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DB812C-F9B3-C475-4EFD-0536D6DF16EA}"/>
              </a:ext>
            </a:extLst>
          </p:cNvPr>
          <p:cNvSpPr/>
          <p:nvPr/>
        </p:nvSpPr>
        <p:spPr>
          <a:xfrm>
            <a:off x="3736365" y="4470484"/>
            <a:ext cx="2629398" cy="1822515"/>
          </a:xfrm>
          <a:prstGeom prst="rect">
            <a:avLst/>
          </a:prstGeom>
          <a:noFill/>
          <a:ln w="19050">
            <a:solidFill>
              <a:srgbClr val="FAAF3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78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F4D3064-43A4-6D21-8D82-33521A87C7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24" y="2712745"/>
            <a:ext cx="555944" cy="4075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CE300E-4EA9-C3A1-E0C7-7646B3BAEB13}"/>
              </a:ext>
            </a:extLst>
          </p:cNvPr>
          <p:cNvSpPr/>
          <p:nvPr/>
        </p:nvSpPr>
        <p:spPr>
          <a:xfrm>
            <a:off x="4512459" y="2115009"/>
            <a:ext cx="553357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" i="1"/>
              <a:t>Internet</a:t>
            </a:r>
            <a:endParaRPr lang="id-ID" sz="880" i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1CAFED-7F6D-665B-BCD9-EE5C1A0D3A2E}"/>
              </a:ext>
            </a:extLst>
          </p:cNvPr>
          <p:cNvSpPr/>
          <p:nvPr/>
        </p:nvSpPr>
        <p:spPr>
          <a:xfrm>
            <a:off x="4566720" y="3353863"/>
            <a:ext cx="55976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" i="1"/>
              <a:t>Metro-E</a:t>
            </a:r>
            <a:endParaRPr lang="id-ID" sz="880" i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EEBB6-9B6A-B648-78B7-68A1C9F67AD3}"/>
              </a:ext>
            </a:extLst>
          </p:cNvPr>
          <p:cNvSpPr/>
          <p:nvPr/>
        </p:nvSpPr>
        <p:spPr>
          <a:xfrm>
            <a:off x="4988463" y="5460274"/>
            <a:ext cx="1377300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880" i="1"/>
              <a:t>Payment Gateway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EB36F7-E638-EBEB-382D-709AF589109D}"/>
              </a:ext>
            </a:extLst>
          </p:cNvPr>
          <p:cNvSpPr/>
          <p:nvPr/>
        </p:nvSpPr>
        <p:spPr>
          <a:xfrm>
            <a:off x="3850702" y="5285447"/>
            <a:ext cx="635899" cy="22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80" i="1" dirty="0"/>
              <a:t>Open API</a:t>
            </a: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793B5BD9-4D60-5338-5E9D-88D24AFB3E19}"/>
              </a:ext>
            </a:extLst>
          </p:cNvPr>
          <p:cNvSpPr/>
          <p:nvPr/>
        </p:nvSpPr>
        <p:spPr>
          <a:xfrm>
            <a:off x="890239" y="4580864"/>
            <a:ext cx="627955" cy="5792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7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959ACFA6-2FE8-9191-B5FE-165C21AB83F5}"/>
              </a:ext>
            </a:extLst>
          </p:cNvPr>
          <p:cNvSpPr/>
          <p:nvPr/>
        </p:nvSpPr>
        <p:spPr>
          <a:xfrm>
            <a:off x="2282431" y="4591137"/>
            <a:ext cx="657460" cy="518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7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147C2C-FB49-ABCD-6AAA-BB722599A0EF}"/>
              </a:ext>
            </a:extLst>
          </p:cNvPr>
          <p:cNvSpPr/>
          <p:nvPr/>
        </p:nvSpPr>
        <p:spPr>
          <a:xfrm>
            <a:off x="938702" y="5251448"/>
            <a:ext cx="19127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i="1"/>
              <a:t>Customer Care &amp; Administrations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3FF24E-4C62-2CF7-9444-0B43F20B4EAA}"/>
              </a:ext>
            </a:extLst>
          </p:cNvPr>
          <p:cNvGrpSpPr/>
          <p:nvPr/>
        </p:nvGrpSpPr>
        <p:grpSpPr>
          <a:xfrm>
            <a:off x="1152053" y="3084029"/>
            <a:ext cx="1465392" cy="602650"/>
            <a:chOff x="1178385" y="3312663"/>
            <a:chExt cx="2061600" cy="8929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0668E7D-4252-82C6-B2A0-59521D531DE4}"/>
                </a:ext>
              </a:extLst>
            </p:cNvPr>
            <p:cNvGrpSpPr/>
            <p:nvPr/>
          </p:nvGrpSpPr>
          <p:grpSpPr>
            <a:xfrm>
              <a:off x="1610461" y="3312663"/>
              <a:ext cx="995831" cy="846531"/>
              <a:chOff x="1382298" y="3180387"/>
              <a:chExt cx="995831" cy="846531"/>
            </a:xfrm>
          </p:grpSpPr>
          <p:pic>
            <p:nvPicPr>
              <p:cNvPr id="38" name="Picture 30" descr="Download Free png Internet Cloud Icon Png - DLPNG.com">
                <a:extLst>
                  <a:ext uri="{FF2B5EF4-FFF2-40B4-BE49-F238E27FC236}">
                    <a16:creationId xmlns:a16="http://schemas.microsoft.com/office/drawing/2014/main" id="{9321A1FF-4FE5-25DD-39AD-9919C33AA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2298" y="3180387"/>
                <a:ext cx="995831" cy="846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6" descr="Lan Icons - Download Free Vector Icons | Noun Project">
                <a:extLst>
                  <a:ext uri="{FF2B5EF4-FFF2-40B4-BE49-F238E27FC236}">
                    <a16:creationId xmlns:a16="http://schemas.microsoft.com/office/drawing/2014/main" id="{944E89E3-2163-0AF1-E8D6-F7F446517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5961" y="3280999"/>
                <a:ext cx="428504" cy="498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2171EE-A821-1363-F915-459F934484FD}"/>
                </a:ext>
              </a:extLst>
            </p:cNvPr>
            <p:cNvSpPr txBox="1"/>
            <p:nvPr/>
          </p:nvSpPr>
          <p:spPr>
            <a:xfrm>
              <a:off x="1178385" y="3868166"/>
              <a:ext cx="2061600" cy="3374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880" i="1"/>
                <a:t>Local Area Network (LAN)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3BDA3DF-B3A4-1252-303A-78D1A876783E}"/>
              </a:ext>
            </a:extLst>
          </p:cNvPr>
          <p:cNvSpPr/>
          <p:nvPr/>
        </p:nvSpPr>
        <p:spPr>
          <a:xfrm>
            <a:off x="7016294" y="3688795"/>
            <a:ext cx="8050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i="1"/>
              <a:t>Local Server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B01A9C-8465-92C6-AEC2-F0507A1A215B}"/>
              </a:ext>
            </a:extLst>
          </p:cNvPr>
          <p:cNvSpPr/>
          <p:nvPr/>
        </p:nvSpPr>
        <p:spPr>
          <a:xfrm>
            <a:off x="8507508" y="3754028"/>
            <a:ext cx="750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i="1"/>
              <a:t>Dashboard</a:t>
            </a:r>
          </a:p>
        </p:txBody>
      </p:sp>
      <p:pic>
        <p:nvPicPr>
          <p:cNvPr id="42" name="Picture 2" descr="Server Network Workstations - Free vector graphic on Pixabay">
            <a:extLst>
              <a:ext uri="{FF2B5EF4-FFF2-40B4-BE49-F238E27FC236}">
                <a16:creationId xmlns:a16="http://schemas.microsoft.com/office/drawing/2014/main" id="{01148240-9982-B1D1-2651-45BF5499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88" y="3245632"/>
            <a:ext cx="655397" cy="4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i.pinimg.com/originals/b4/b4/4d/b4b44d3367a51b5f4cc9d35a6307b594.png">
            <a:extLst>
              <a:ext uri="{FF2B5EF4-FFF2-40B4-BE49-F238E27FC236}">
                <a16:creationId xmlns:a16="http://schemas.microsoft.com/office/drawing/2014/main" id="{BC27F363-DF90-9705-F9A6-C68DCC72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454" y="3088289"/>
            <a:ext cx="663040" cy="6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9F5949-9D92-8D9E-08B7-EE5C4576A820}"/>
              </a:ext>
            </a:extLst>
          </p:cNvPr>
          <p:cNvSpPr/>
          <p:nvPr/>
        </p:nvSpPr>
        <p:spPr>
          <a:xfrm>
            <a:off x="9832322" y="3720335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i="1"/>
              <a:t>Admin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3955A-EFEC-FB1E-0608-8FE5F989E3EB}"/>
              </a:ext>
            </a:extLst>
          </p:cNvPr>
          <p:cNvSpPr/>
          <p:nvPr/>
        </p:nvSpPr>
        <p:spPr>
          <a:xfrm>
            <a:off x="769718" y="2076611"/>
            <a:ext cx="716863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i="1"/>
              <a:t>VM Server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743396-4B17-1F28-C822-254FF1907BA2}"/>
              </a:ext>
            </a:extLst>
          </p:cNvPr>
          <p:cNvSpPr/>
          <p:nvPr/>
        </p:nvSpPr>
        <p:spPr>
          <a:xfrm>
            <a:off x="2021903" y="2110353"/>
            <a:ext cx="11063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900" i="1"/>
              <a:t>Smart Parking Apps</a:t>
            </a:r>
          </a:p>
        </p:txBody>
      </p:sp>
      <p:pic>
        <p:nvPicPr>
          <p:cNvPr id="47" name="Picture 12" descr="Download HD Download - Database Server Icon Transparent PNG Image ...">
            <a:extLst>
              <a:ext uri="{FF2B5EF4-FFF2-40B4-BE49-F238E27FC236}">
                <a16:creationId xmlns:a16="http://schemas.microsoft.com/office/drawing/2014/main" id="{405C3A37-CF06-3371-00EA-8FB2ABCE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1" y="1436808"/>
            <a:ext cx="362955" cy="4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Software application icon png 3 » PNG Image">
            <a:extLst>
              <a:ext uri="{FF2B5EF4-FFF2-40B4-BE49-F238E27FC236}">
                <a16:creationId xmlns:a16="http://schemas.microsoft.com/office/drawing/2014/main" id="{33539112-109C-AE7F-4D5C-E3F2D339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44" y="1468993"/>
            <a:ext cx="424903" cy="4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234C44C-B2B0-3983-F426-4B00C151B9CE}"/>
              </a:ext>
            </a:extLst>
          </p:cNvPr>
          <p:cNvGrpSpPr/>
          <p:nvPr/>
        </p:nvGrpSpPr>
        <p:grpSpPr>
          <a:xfrm>
            <a:off x="10428000" y="4616983"/>
            <a:ext cx="813814" cy="673844"/>
            <a:chOff x="9123005" y="3356968"/>
            <a:chExt cx="1307091" cy="957352"/>
          </a:xfrm>
        </p:grpSpPr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4E09E326-F286-2ED1-6C3B-3897BFABDEE4}"/>
                </a:ext>
              </a:extLst>
            </p:cNvPr>
            <p:cNvSpPr/>
            <p:nvPr/>
          </p:nvSpPr>
          <p:spPr>
            <a:xfrm>
              <a:off x="9463095" y="3563597"/>
              <a:ext cx="967001" cy="7507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7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6">
              <a:extLst>
                <a:ext uri="{FF2B5EF4-FFF2-40B4-BE49-F238E27FC236}">
                  <a16:creationId xmlns:a16="http://schemas.microsoft.com/office/drawing/2014/main" id="{76AB5760-4C73-352B-6F39-9D1CFFC82848}"/>
                </a:ext>
              </a:extLst>
            </p:cNvPr>
            <p:cNvSpPr/>
            <p:nvPr/>
          </p:nvSpPr>
          <p:spPr>
            <a:xfrm>
              <a:off x="9123005" y="3356968"/>
              <a:ext cx="353335" cy="2349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78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D687D8A7-BB2F-F51B-592F-3B5B56DC900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1225" y="2472353"/>
            <a:ext cx="427049" cy="4075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5025E40-4C42-B2C9-C45F-41FFB67808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5419" r="8467" b="18132"/>
          <a:stretch/>
        </p:blipFill>
        <p:spPr>
          <a:xfrm>
            <a:off x="1632452" y="1534489"/>
            <a:ext cx="491088" cy="38624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B4503F7-CD0B-0A94-856F-96CE14FCEA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5419" r="8467" b="18132"/>
          <a:stretch/>
        </p:blipFill>
        <p:spPr>
          <a:xfrm>
            <a:off x="1653366" y="4623425"/>
            <a:ext cx="491088" cy="38624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FAC269C-EADA-578C-CC5A-854B07F17FCD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1225" y="3825625"/>
            <a:ext cx="427049" cy="40752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1386454-8FD7-D3B0-6A9C-08B74B05043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5419" r="8467" b="18132"/>
          <a:stretch/>
        </p:blipFill>
        <p:spPr>
          <a:xfrm>
            <a:off x="7818000" y="3302546"/>
            <a:ext cx="491088" cy="386249"/>
          </a:xfrm>
          <a:prstGeom prst="rect">
            <a:avLst/>
          </a:prstGeom>
        </p:spPr>
      </p:pic>
      <p:sp>
        <p:nvSpPr>
          <p:cNvPr id="57" name="object 15">
            <a:extLst>
              <a:ext uri="{FF2B5EF4-FFF2-40B4-BE49-F238E27FC236}">
                <a16:creationId xmlns:a16="http://schemas.microsoft.com/office/drawing/2014/main" id="{B928C285-9CE5-95EC-046B-FC8F247D6D3F}"/>
              </a:ext>
            </a:extLst>
          </p:cNvPr>
          <p:cNvSpPr/>
          <p:nvPr/>
        </p:nvSpPr>
        <p:spPr>
          <a:xfrm>
            <a:off x="8504706" y="3256764"/>
            <a:ext cx="657460" cy="518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7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16EBEA1-B99A-737E-35B9-3C5CDE2FE30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5419" r="8467" b="18132"/>
          <a:stretch/>
        </p:blipFill>
        <p:spPr>
          <a:xfrm>
            <a:off x="9271416" y="3302546"/>
            <a:ext cx="491088" cy="38624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71D5F6C-6E61-1F5F-2C08-3D6CE6CC825D}"/>
              </a:ext>
            </a:extLst>
          </p:cNvPr>
          <p:cNvGrpSpPr/>
          <p:nvPr/>
        </p:nvGrpSpPr>
        <p:grpSpPr>
          <a:xfrm>
            <a:off x="8150075" y="4908375"/>
            <a:ext cx="1465392" cy="602650"/>
            <a:chOff x="1178385" y="3312663"/>
            <a:chExt cx="2061600" cy="89298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184ED6-7FEA-E58F-53F7-8F02F062E0D0}"/>
                </a:ext>
              </a:extLst>
            </p:cNvPr>
            <p:cNvGrpSpPr/>
            <p:nvPr/>
          </p:nvGrpSpPr>
          <p:grpSpPr>
            <a:xfrm>
              <a:off x="1610461" y="3312663"/>
              <a:ext cx="995831" cy="846531"/>
              <a:chOff x="1382298" y="3180387"/>
              <a:chExt cx="995831" cy="846531"/>
            </a:xfrm>
          </p:grpSpPr>
          <p:pic>
            <p:nvPicPr>
              <p:cNvPr id="62" name="Picture 30" descr="Download Free png Internet Cloud Icon Png - DLPNG.com">
                <a:extLst>
                  <a:ext uri="{FF2B5EF4-FFF2-40B4-BE49-F238E27FC236}">
                    <a16:creationId xmlns:a16="http://schemas.microsoft.com/office/drawing/2014/main" id="{88A88EEA-7D1A-E51B-CC95-E1E84A89C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2298" y="3180387"/>
                <a:ext cx="995831" cy="846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6" descr="Lan Icons - Download Free Vector Icons | Noun Project">
                <a:extLst>
                  <a:ext uri="{FF2B5EF4-FFF2-40B4-BE49-F238E27FC236}">
                    <a16:creationId xmlns:a16="http://schemas.microsoft.com/office/drawing/2014/main" id="{77322289-919E-5405-47DE-D6C6210F86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5961" y="3280999"/>
                <a:ext cx="428504" cy="498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CE03B3-D7B6-144A-28B9-A8BAC02A3582}"/>
                </a:ext>
              </a:extLst>
            </p:cNvPr>
            <p:cNvSpPr txBox="1"/>
            <p:nvPr/>
          </p:nvSpPr>
          <p:spPr>
            <a:xfrm>
              <a:off x="1178385" y="3868166"/>
              <a:ext cx="2061600" cy="3374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880" i="1"/>
                <a:t>Local Area Network (LAN)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9A49F6-DE79-7B38-8775-62300FEB8726}"/>
              </a:ext>
            </a:extLst>
          </p:cNvPr>
          <p:cNvSpPr/>
          <p:nvPr/>
        </p:nvSpPr>
        <p:spPr>
          <a:xfrm>
            <a:off x="10374212" y="5287250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/>
              <a:t>Gate in / Gate Out</a:t>
            </a:r>
            <a:endParaRPr lang="id-ID" sz="1000" i="1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1E260BC-BE1D-27AC-E652-E82CD86E296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44068" y="4199584"/>
            <a:ext cx="427049" cy="4075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D33A7F-56C7-49D4-09C4-2B3CAB0B97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451" y="4935935"/>
            <a:ext cx="555944" cy="4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Model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6</a:t>
            </a:fld>
            <a:endParaRPr lang="en-ID" sz="1600" dirty="0"/>
          </a:p>
        </p:txBody>
      </p:sp>
      <p:sp>
        <p:nvSpPr>
          <p:cNvPr id="2" name="Round Same Side Corner Rectangle 95">
            <a:extLst>
              <a:ext uri="{FF2B5EF4-FFF2-40B4-BE49-F238E27FC236}">
                <a16:creationId xmlns:a16="http://schemas.microsoft.com/office/drawing/2014/main" id="{909DF9FD-A5AA-B0F6-72AB-8331B0FC8EF8}"/>
              </a:ext>
            </a:extLst>
          </p:cNvPr>
          <p:cNvSpPr/>
          <p:nvPr/>
        </p:nvSpPr>
        <p:spPr>
          <a:xfrm rot="10800000">
            <a:off x="1527795" y="2202580"/>
            <a:ext cx="2938524" cy="3428776"/>
          </a:xfrm>
          <a:prstGeom prst="round2SameRect">
            <a:avLst>
              <a:gd name="adj1" fmla="val 5955"/>
              <a:gd name="adj2" fmla="val 0"/>
            </a:avLst>
          </a:prstGeom>
          <a:solidFill>
            <a:srgbClr val="262626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3" name="Round Same Side Corner Rectangle 96">
            <a:extLst>
              <a:ext uri="{FF2B5EF4-FFF2-40B4-BE49-F238E27FC236}">
                <a16:creationId xmlns:a16="http://schemas.microsoft.com/office/drawing/2014/main" id="{8AF00331-5BE2-03AA-2447-6DD2B36A5A00}"/>
              </a:ext>
            </a:extLst>
          </p:cNvPr>
          <p:cNvSpPr/>
          <p:nvPr/>
        </p:nvSpPr>
        <p:spPr>
          <a:xfrm>
            <a:off x="1527800" y="1180464"/>
            <a:ext cx="2938525" cy="529449"/>
          </a:xfrm>
          <a:prstGeom prst="round2SameRect">
            <a:avLst/>
          </a:prstGeom>
          <a:gradFill flip="none" rotWithShape="1">
            <a:gsLst>
              <a:gs pos="0">
                <a:srgbClr val="E54C3C">
                  <a:shade val="30000"/>
                  <a:satMod val="115000"/>
                </a:srgbClr>
              </a:gs>
              <a:gs pos="50000">
                <a:srgbClr val="E54C3C">
                  <a:shade val="67500"/>
                  <a:satMod val="115000"/>
                </a:srgbClr>
              </a:gs>
              <a:gs pos="100000">
                <a:srgbClr val="E54C3C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E54C3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SMALL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6" name="Round Same Side Corner Rectangle 140">
            <a:extLst>
              <a:ext uri="{FF2B5EF4-FFF2-40B4-BE49-F238E27FC236}">
                <a16:creationId xmlns:a16="http://schemas.microsoft.com/office/drawing/2014/main" id="{1E98FBB5-F192-C7AC-A2DE-5D76E953EF62}"/>
              </a:ext>
            </a:extLst>
          </p:cNvPr>
          <p:cNvSpPr/>
          <p:nvPr/>
        </p:nvSpPr>
        <p:spPr>
          <a:xfrm rot="10800000">
            <a:off x="4668375" y="2202580"/>
            <a:ext cx="2938524" cy="3428776"/>
          </a:xfrm>
          <a:prstGeom prst="round2SameRect">
            <a:avLst>
              <a:gd name="adj1" fmla="val 5955"/>
              <a:gd name="adj2" fmla="val 0"/>
            </a:avLst>
          </a:prstGeom>
          <a:solidFill>
            <a:srgbClr val="262626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7" name="Round Same Side Corner Rectangle 141">
            <a:extLst>
              <a:ext uri="{FF2B5EF4-FFF2-40B4-BE49-F238E27FC236}">
                <a16:creationId xmlns:a16="http://schemas.microsoft.com/office/drawing/2014/main" id="{D68F4A55-B41F-824F-6F41-63D1C8BFB511}"/>
              </a:ext>
            </a:extLst>
          </p:cNvPr>
          <p:cNvSpPr/>
          <p:nvPr/>
        </p:nvSpPr>
        <p:spPr>
          <a:xfrm>
            <a:off x="4668380" y="1180464"/>
            <a:ext cx="2938525" cy="529449"/>
          </a:xfrm>
          <a:prstGeom prst="round2SameRect">
            <a:avLst/>
          </a:prstGeom>
          <a:gradFill flip="none" rotWithShape="1">
            <a:gsLst>
              <a:gs pos="0">
                <a:srgbClr val="FAAF3A">
                  <a:shade val="30000"/>
                  <a:satMod val="115000"/>
                </a:srgbClr>
              </a:gs>
              <a:gs pos="50000">
                <a:srgbClr val="FAAF3A">
                  <a:shade val="67500"/>
                  <a:satMod val="115000"/>
                </a:srgbClr>
              </a:gs>
              <a:gs pos="100000">
                <a:srgbClr val="FAAF3A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FAAF3A"/>
            </a:solidFill>
            <a:prstDash val="solid"/>
          </a:ln>
          <a:effectLst/>
        </p:spPr>
        <p:txBody>
          <a:bodyPr rtlCol="0" anchor="ctr"/>
          <a:lstStyle/>
          <a:p>
            <a:pPr algn="ctr" defTabSz="1031626"/>
            <a:r>
              <a:rPr lang="en-US" sz="2400" b="1" kern="0">
                <a:solidFill>
                  <a:srgbClr val="FFFFFF"/>
                </a:solidFill>
                <a:latin typeface="Roboto Condensed"/>
              </a:rPr>
              <a:t>MEDIUM</a:t>
            </a:r>
            <a:endParaRPr lang="en-US" sz="2400" b="1" kern="0" dirty="0">
              <a:solidFill>
                <a:srgbClr val="FFFFFF"/>
              </a:solidFill>
              <a:latin typeface="Roboto Condensed"/>
            </a:endParaRPr>
          </a:p>
        </p:txBody>
      </p:sp>
      <p:grpSp>
        <p:nvGrpSpPr>
          <p:cNvPr id="8" name="Group 60">
            <a:extLst>
              <a:ext uri="{FF2B5EF4-FFF2-40B4-BE49-F238E27FC236}">
                <a16:creationId xmlns:a16="http://schemas.microsoft.com/office/drawing/2014/main" id="{CBEA541C-FD77-5EE8-C6F9-81D37AF084B5}"/>
              </a:ext>
            </a:extLst>
          </p:cNvPr>
          <p:cNvGrpSpPr/>
          <p:nvPr/>
        </p:nvGrpSpPr>
        <p:grpSpPr>
          <a:xfrm>
            <a:off x="5332620" y="4637421"/>
            <a:ext cx="2025163" cy="322931"/>
            <a:chOff x="1541773" y="3938542"/>
            <a:chExt cx="2062128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EA3DF7-ECF5-B496-4CEC-79FBA2CFA899}"/>
                </a:ext>
              </a:extLst>
            </p:cNvPr>
            <p:cNvSpPr txBox="1"/>
            <p:nvPr/>
          </p:nvSpPr>
          <p:spPr>
            <a:xfrm>
              <a:off x="1541773" y="3938542"/>
              <a:ext cx="1189429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031626"/>
              <a:r>
                <a:rPr lang="en-US" sz="2400" b="1" dirty="0">
                  <a:solidFill>
                    <a:srgbClr val="FAAF3A"/>
                  </a:solidFill>
                  <a:latin typeface="Roboto Condensed"/>
                </a:rPr>
                <a:t>IDR T.B.D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7971A-66E8-BB11-E3EC-63459A885B8F}"/>
                </a:ext>
              </a:extLst>
            </p:cNvPr>
            <p:cNvSpPr txBox="1"/>
            <p:nvPr/>
          </p:nvSpPr>
          <p:spPr>
            <a:xfrm>
              <a:off x="3248034" y="3966123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031626"/>
              <a:r>
                <a:rPr lang="en-US" sz="1000" b="1" dirty="0">
                  <a:solidFill>
                    <a:srgbClr val="FAAF3A"/>
                  </a:solidFill>
                  <a:latin typeface="Roboto Condensed"/>
                </a:rPr>
                <a:t>Per</a:t>
              </a:r>
              <a:br>
                <a:rPr lang="en-US" sz="1000" b="1">
                  <a:solidFill>
                    <a:srgbClr val="FAAF3A"/>
                  </a:solidFill>
                  <a:latin typeface="Roboto Condensed"/>
                </a:rPr>
              </a:br>
              <a:r>
                <a:rPr lang="en-US" sz="1000" b="1">
                  <a:solidFill>
                    <a:srgbClr val="FAAF3A"/>
                  </a:solidFill>
                  <a:latin typeface="Roboto Condensed"/>
                </a:rPr>
                <a:t>Bulan</a:t>
              </a:r>
              <a:endParaRPr lang="en-US" sz="1000" b="1" dirty="0">
                <a:solidFill>
                  <a:srgbClr val="FAAF3A"/>
                </a:solidFill>
                <a:latin typeface="Roboto Condensed"/>
              </a:endParaRPr>
            </a:p>
          </p:txBody>
        </p:sp>
      </p:grpSp>
      <p:sp>
        <p:nvSpPr>
          <p:cNvPr id="11" name="Rounded Rectangle 145">
            <a:extLst>
              <a:ext uri="{FF2B5EF4-FFF2-40B4-BE49-F238E27FC236}">
                <a16:creationId xmlns:a16="http://schemas.microsoft.com/office/drawing/2014/main" id="{BD2AAB6B-CC2D-B180-D795-DE4BDC9D8214}"/>
              </a:ext>
            </a:extLst>
          </p:cNvPr>
          <p:cNvSpPr/>
          <p:nvPr/>
        </p:nvSpPr>
        <p:spPr>
          <a:xfrm>
            <a:off x="4863852" y="5035247"/>
            <a:ext cx="2580982" cy="325354"/>
          </a:xfrm>
          <a:prstGeom prst="roundRect">
            <a:avLst/>
          </a:prstGeom>
          <a:solidFill>
            <a:srgbClr val="FAAF3A"/>
          </a:solidFill>
          <a:ln w="9525" cap="flat" cmpd="sng" algn="ctr">
            <a:solidFill>
              <a:srgbClr val="FAAF3A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BELI PAKET INI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EB6EC-9A70-4A00-46A1-CB9F33BD1D37}"/>
              </a:ext>
            </a:extLst>
          </p:cNvPr>
          <p:cNvSpPr/>
          <p:nvPr/>
        </p:nvSpPr>
        <p:spPr>
          <a:xfrm>
            <a:off x="4668374" y="1874864"/>
            <a:ext cx="2938524" cy="368450"/>
          </a:xfrm>
          <a:prstGeom prst="rect">
            <a:avLst/>
          </a:prstGeom>
          <a:solidFill>
            <a:srgbClr val="FAAF3A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5 Manless Gate In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DE29B-091F-4483-39DD-92AD0C85C553}"/>
              </a:ext>
            </a:extLst>
          </p:cNvPr>
          <p:cNvSpPr/>
          <p:nvPr/>
        </p:nvSpPr>
        <p:spPr>
          <a:xfrm>
            <a:off x="4668374" y="2358723"/>
            <a:ext cx="2938524" cy="368450"/>
          </a:xfrm>
          <a:prstGeom prst="rect">
            <a:avLst/>
          </a:prstGeom>
          <a:solidFill>
            <a:srgbClr val="FAAF3A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5 Manned Gate Out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7BFC2D-E6DC-2A04-52AF-27CE2369C969}"/>
              </a:ext>
            </a:extLst>
          </p:cNvPr>
          <p:cNvSpPr/>
          <p:nvPr/>
        </p:nvSpPr>
        <p:spPr>
          <a:xfrm>
            <a:off x="4668376" y="2836580"/>
            <a:ext cx="2938524" cy="368450"/>
          </a:xfrm>
          <a:prstGeom prst="rect">
            <a:avLst/>
          </a:prstGeom>
          <a:solidFill>
            <a:srgbClr val="FAAF3A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Maintenance / Tahun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7E2948-0365-93B0-3B33-E1259B0199A5}"/>
              </a:ext>
            </a:extLst>
          </p:cNvPr>
          <p:cNvSpPr/>
          <p:nvPr/>
        </p:nvSpPr>
        <p:spPr>
          <a:xfrm>
            <a:off x="4668375" y="3307962"/>
            <a:ext cx="2938524" cy="368450"/>
          </a:xfrm>
          <a:prstGeom prst="rect">
            <a:avLst/>
          </a:prstGeom>
          <a:solidFill>
            <a:srgbClr val="FAAF3A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5 Tahun Kontrak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7" name="Round Same Side Corner Rectangle 155">
            <a:extLst>
              <a:ext uri="{FF2B5EF4-FFF2-40B4-BE49-F238E27FC236}">
                <a16:creationId xmlns:a16="http://schemas.microsoft.com/office/drawing/2014/main" id="{D808BB1D-F921-5CD4-F2E4-666AD4DEEB21}"/>
              </a:ext>
            </a:extLst>
          </p:cNvPr>
          <p:cNvSpPr/>
          <p:nvPr/>
        </p:nvSpPr>
        <p:spPr>
          <a:xfrm rot="10800000">
            <a:off x="7792530" y="2202580"/>
            <a:ext cx="2938524" cy="3428776"/>
          </a:xfrm>
          <a:prstGeom prst="round2SameRect">
            <a:avLst>
              <a:gd name="adj1" fmla="val 5955"/>
              <a:gd name="adj2" fmla="val 0"/>
            </a:avLst>
          </a:prstGeom>
          <a:solidFill>
            <a:srgbClr val="262626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18" name="Round Same Side Corner Rectangle 156">
            <a:extLst>
              <a:ext uri="{FF2B5EF4-FFF2-40B4-BE49-F238E27FC236}">
                <a16:creationId xmlns:a16="http://schemas.microsoft.com/office/drawing/2014/main" id="{48B1BDD8-4DB1-5E42-64F9-3E17982154D8}"/>
              </a:ext>
            </a:extLst>
          </p:cNvPr>
          <p:cNvSpPr/>
          <p:nvPr/>
        </p:nvSpPr>
        <p:spPr>
          <a:xfrm>
            <a:off x="7792535" y="1180464"/>
            <a:ext cx="2938525" cy="529449"/>
          </a:xfrm>
          <a:prstGeom prst="round2SameRect">
            <a:avLst/>
          </a:prstGeom>
          <a:gradFill flip="none" rotWithShape="1">
            <a:gsLst>
              <a:gs pos="0">
                <a:srgbClr val="9BB955">
                  <a:shade val="51000"/>
                  <a:satMod val="130000"/>
                </a:srgbClr>
              </a:gs>
              <a:gs pos="80000">
                <a:srgbClr val="9BB955">
                  <a:shade val="93000"/>
                  <a:satMod val="130000"/>
                </a:srgbClr>
              </a:gs>
              <a:gs pos="100000">
                <a:srgbClr val="9BB955">
                  <a:shade val="94000"/>
                  <a:satMod val="13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BB955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031626"/>
            <a:r>
              <a:rPr lang="en-US" sz="2400" b="1" kern="0" dirty="0">
                <a:solidFill>
                  <a:srgbClr val="FFFFFF"/>
                </a:solidFill>
                <a:latin typeface="Roboto Condensed"/>
              </a:rPr>
              <a:t>CUSTOMIZE</a:t>
            </a:r>
          </a:p>
        </p:txBody>
      </p:sp>
      <p:sp>
        <p:nvSpPr>
          <p:cNvPr id="19" name="Rounded Rectangle 160">
            <a:extLst>
              <a:ext uri="{FF2B5EF4-FFF2-40B4-BE49-F238E27FC236}">
                <a16:creationId xmlns:a16="http://schemas.microsoft.com/office/drawing/2014/main" id="{1B1304A2-E2A1-3AB9-68C3-5A7E1A712341}"/>
              </a:ext>
            </a:extLst>
          </p:cNvPr>
          <p:cNvSpPr/>
          <p:nvPr/>
        </p:nvSpPr>
        <p:spPr>
          <a:xfrm>
            <a:off x="7960907" y="4702146"/>
            <a:ext cx="2626043" cy="467361"/>
          </a:xfrm>
          <a:prstGeom prst="roundRect">
            <a:avLst/>
          </a:prstGeom>
          <a:solidFill>
            <a:srgbClr val="91B53E"/>
          </a:solidFill>
          <a:ln w="9525" cap="flat" cmpd="sng" algn="ctr">
            <a:solidFill>
              <a:srgbClr val="91B53E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HUBUNGI KAMI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CBA0F-A5C4-C4FA-7261-2D00C387D136}"/>
              </a:ext>
            </a:extLst>
          </p:cNvPr>
          <p:cNvSpPr/>
          <p:nvPr/>
        </p:nvSpPr>
        <p:spPr>
          <a:xfrm>
            <a:off x="7792536" y="1886946"/>
            <a:ext cx="2938524" cy="368450"/>
          </a:xfrm>
          <a:prstGeom prst="rect">
            <a:avLst/>
          </a:prstGeom>
          <a:solidFill>
            <a:srgbClr val="9BB95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Custom Gate In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D27ED-E761-684C-6BF8-5EB9884B92F4}"/>
              </a:ext>
            </a:extLst>
          </p:cNvPr>
          <p:cNvSpPr/>
          <p:nvPr/>
        </p:nvSpPr>
        <p:spPr>
          <a:xfrm>
            <a:off x="7792536" y="2358723"/>
            <a:ext cx="2938524" cy="368450"/>
          </a:xfrm>
          <a:prstGeom prst="rect">
            <a:avLst/>
          </a:prstGeom>
          <a:solidFill>
            <a:srgbClr val="9BB95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Custom Gate Out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45641-7EDA-350F-8509-503FE7712E88}"/>
              </a:ext>
            </a:extLst>
          </p:cNvPr>
          <p:cNvSpPr/>
          <p:nvPr/>
        </p:nvSpPr>
        <p:spPr>
          <a:xfrm>
            <a:off x="7792536" y="2828619"/>
            <a:ext cx="2938524" cy="368450"/>
          </a:xfrm>
          <a:prstGeom prst="rect">
            <a:avLst/>
          </a:prstGeom>
          <a:solidFill>
            <a:srgbClr val="9BB95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Custom Maintenance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79047-E557-E291-4322-4E83C8311525}"/>
              </a:ext>
            </a:extLst>
          </p:cNvPr>
          <p:cNvSpPr/>
          <p:nvPr/>
        </p:nvSpPr>
        <p:spPr>
          <a:xfrm>
            <a:off x="7792535" y="3313511"/>
            <a:ext cx="2938524" cy="368450"/>
          </a:xfrm>
          <a:prstGeom prst="rect">
            <a:avLst/>
          </a:prstGeom>
          <a:solidFill>
            <a:srgbClr val="9BB95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Custom Kontrak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157D4-0E19-29FE-6C1C-A52140C1814E}"/>
              </a:ext>
            </a:extLst>
          </p:cNvPr>
          <p:cNvSpPr/>
          <p:nvPr/>
        </p:nvSpPr>
        <p:spPr>
          <a:xfrm>
            <a:off x="1527801" y="1886946"/>
            <a:ext cx="2938524" cy="368450"/>
          </a:xfrm>
          <a:prstGeom prst="rect">
            <a:avLst/>
          </a:prstGeom>
          <a:solidFill>
            <a:srgbClr val="E54C3C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31626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2 Manless Gate</a:t>
            </a:r>
            <a:r>
              <a:rPr kumimoji="0" lang="en-US" sz="14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 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DF50B-4659-1BEF-2252-DE28B6CE7A2B}"/>
              </a:ext>
            </a:extLst>
          </p:cNvPr>
          <p:cNvSpPr/>
          <p:nvPr/>
        </p:nvSpPr>
        <p:spPr>
          <a:xfrm>
            <a:off x="1527801" y="2358723"/>
            <a:ext cx="2938524" cy="368450"/>
          </a:xfrm>
          <a:prstGeom prst="rect">
            <a:avLst/>
          </a:prstGeom>
          <a:solidFill>
            <a:srgbClr val="E54C3C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31626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2 Manned Gate Out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EFA07C-F86A-4ED7-5030-7ADC866C4EA5}"/>
              </a:ext>
            </a:extLst>
          </p:cNvPr>
          <p:cNvSpPr/>
          <p:nvPr/>
        </p:nvSpPr>
        <p:spPr>
          <a:xfrm>
            <a:off x="1527799" y="2834204"/>
            <a:ext cx="2938524" cy="368450"/>
          </a:xfrm>
          <a:prstGeom prst="rect">
            <a:avLst/>
          </a:prstGeom>
          <a:solidFill>
            <a:srgbClr val="E54C3C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031626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Maintenance /</a:t>
            </a:r>
            <a:r>
              <a:rPr kumimoji="0" lang="en-US" sz="1400" b="1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 Tahun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DA8282-D66D-A2C1-5178-CE0C3355A21D}"/>
              </a:ext>
            </a:extLst>
          </p:cNvPr>
          <p:cNvSpPr/>
          <p:nvPr/>
        </p:nvSpPr>
        <p:spPr>
          <a:xfrm>
            <a:off x="1527799" y="3309624"/>
            <a:ext cx="2938524" cy="368450"/>
          </a:xfrm>
          <a:prstGeom prst="rect">
            <a:avLst/>
          </a:prstGeom>
          <a:solidFill>
            <a:srgbClr val="E54C3C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5 Tahun Kontrak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BDB298-C21B-C4EF-F63F-1B882546CF82}"/>
              </a:ext>
            </a:extLst>
          </p:cNvPr>
          <p:cNvSpPr/>
          <p:nvPr/>
        </p:nvSpPr>
        <p:spPr>
          <a:xfrm>
            <a:off x="7792536" y="3794381"/>
            <a:ext cx="2938524" cy="368450"/>
          </a:xfrm>
          <a:prstGeom prst="rect">
            <a:avLst/>
          </a:prstGeom>
          <a:solidFill>
            <a:srgbClr val="9BB955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        Custom Pengelolaan Parkir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60892C39-4566-2D6D-DDEA-E9F04817F192}"/>
              </a:ext>
            </a:extLst>
          </p:cNvPr>
          <p:cNvSpPr>
            <a:spLocks noEditPoints="1"/>
          </p:cNvSpPr>
          <p:nvPr/>
        </p:nvSpPr>
        <p:spPr bwMode="auto">
          <a:xfrm>
            <a:off x="7960909" y="3871711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2192D-3E64-F5E5-4DAA-1566AD5DE960}"/>
              </a:ext>
            </a:extLst>
          </p:cNvPr>
          <p:cNvSpPr/>
          <p:nvPr/>
        </p:nvSpPr>
        <p:spPr>
          <a:xfrm>
            <a:off x="4671648" y="3794368"/>
            <a:ext cx="2938524" cy="3684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Pengelolaan Parkir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6F7BF-88F1-077D-9022-2E63F54A0383}"/>
              </a:ext>
            </a:extLst>
          </p:cNvPr>
          <p:cNvSpPr/>
          <p:nvPr/>
        </p:nvSpPr>
        <p:spPr>
          <a:xfrm>
            <a:off x="1524529" y="3794368"/>
            <a:ext cx="2938524" cy="3684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1031626">
              <a:lnSpc>
                <a:spcPct val="150000"/>
              </a:lnSpc>
              <a:spcBef>
                <a:spcPts val="400"/>
              </a:spcBef>
            </a:pPr>
            <a:r>
              <a:rPr lang="en-US" sz="1400" b="1" kern="0">
                <a:solidFill>
                  <a:srgbClr val="FFFFFF"/>
                </a:solidFill>
                <a:latin typeface="Roboto Condensed"/>
              </a:rPr>
              <a:t>Pengelolaan Parkir</a:t>
            </a:r>
            <a:endParaRPr lang="en-US" sz="1400" b="1" kern="0" dirty="0">
              <a:solidFill>
                <a:srgbClr val="FFFFFF"/>
              </a:solidFill>
              <a:latin typeface="Roboto Condensed"/>
            </a:endParaRPr>
          </a:p>
        </p:txBody>
      </p:sp>
      <p:grpSp>
        <p:nvGrpSpPr>
          <p:cNvPr id="32" name="Group 60">
            <a:extLst>
              <a:ext uri="{FF2B5EF4-FFF2-40B4-BE49-F238E27FC236}">
                <a16:creationId xmlns:a16="http://schemas.microsoft.com/office/drawing/2014/main" id="{D4259333-9C4D-59B4-25B1-5C8B8D4376CD}"/>
              </a:ext>
            </a:extLst>
          </p:cNvPr>
          <p:cNvGrpSpPr/>
          <p:nvPr/>
        </p:nvGrpSpPr>
        <p:grpSpPr>
          <a:xfrm>
            <a:off x="2231599" y="4661637"/>
            <a:ext cx="2025163" cy="322931"/>
            <a:chOff x="1541773" y="3938542"/>
            <a:chExt cx="206212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359BD1-E7DD-76EC-F42F-28019673E468}"/>
                </a:ext>
              </a:extLst>
            </p:cNvPr>
            <p:cNvSpPr txBox="1"/>
            <p:nvPr/>
          </p:nvSpPr>
          <p:spPr>
            <a:xfrm>
              <a:off x="1541773" y="3938542"/>
              <a:ext cx="1189429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031626"/>
              <a:r>
                <a:rPr lang="en-US" sz="2400" b="1" dirty="0">
                  <a:solidFill>
                    <a:srgbClr val="E54C3C"/>
                  </a:solidFill>
                  <a:latin typeface="Roboto Condensed"/>
                </a:rPr>
                <a:t>IDR T.B.D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C9E75C-4AEF-E7FC-6708-D368596AD7C4}"/>
                </a:ext>
              </a:extLst>
            </p:cNvPr>
            <p:cNvSpPr txBox="1"/>
            <p:nvPr/>
          </p:nvSpPr>
          <p:spPr>
            <a:xfrm>
              <a:off x="3248034" y="3966123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031626"/>
              <a:r>
                <a:rPr lang="en-US" sz="1000" b="1" dirty="0">
                  <a:solidFill>
                    <a:srgbClr val="E54C3C"/>
                  </a:solidFill>
                  <a:latin typeface="Roboto Condensed"/>
                </a:rPr>
                <a:t>Per</a:t>
              </a:r>
              <a:br>
                <a:rPr lang="en-US" sz="1000" b="1">
                  <a:solidFill>
                    <a:srgbClr val="E54C3C"/>
                  </a:solidFill>
                  <a:latin typeface="Roboto Condensed"/>
                </a:rPr>
              </a:br>
              <a:r>
                <a:rPr lang="en-US" sz="1000" b="1">
                  <a:solidFill>
                    <a:srgbClr val="E54C3C"/>
                  </a:solidFill>
                  <a:latin typeface="Roboto Condensed"/>
                </a:rPr>
                <a:t>Bulan</a:t>
              </a:r>
              <a:endParaRPr lang="en-US" sz="1000" b="1" dirty="0">
                <a:solidFill>
                  <a:srgbClr val="E54C3C"/>
                </a:solidFill>
                <a:latin typeface="Roboto Condensed"/>
              </a:endParaRPr>
            </a:p>
          </p:txBody>
        </p:sp>
      </p:grpSp>
      <p:sp>
        <p:nvSpPr>
          <p:cNvPr id="35" name="Rounded Rectangle 56">
            <a:extLst>
              <a:ext uri="{FF2B5EF4-FFF2-40B4-BE49-F238E27FC236}">
                <a16:creationId xmlns:a16="http://schemas.microsoft.com/office/drawing/2014/main" id="{31672864-2A89-C9E0-74FE-72545E7874A8}"/>
              </a:ext>
            </a:extLst>
          </p:cNvPr>
          <p:cNvSpPr/>
          <p:nvPr/>
        </p:nvSpPr>
        <p:spPr>
          <a:xfrm>
            <a:off x="1747492" y="5035247"/>
            <a:ext cx="2580982" cy="325354"/>
          </a:xfrm>
          <a:prstGeom prst="roundRect">
            <a:avLst/>
          </a:prstGeom>
          <a:solidFill>
            <a:srgbClr val="E54C3C"/>
          </a:solidFill>
          <a:ln w="9525" cap="flat" cmpd="sng" algn="ctr">
            <a:solidFill>
              <a:srgbClr val="E54C3C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 defTabSz="1031626"/>
            <a:r>
              <a:rPr lang="en-US" sz="1200" b="1" kern="0">
                <a:solidFill>
                  <a:srgbClr val="FFFFFF"/>
                </a:solidFill>
                <a:latin typeface="Roboto Condensed"/>
              </a:rPr>
              <a:t>BELI PAKET INI</a:t>
            </a:r>
            <a:endParaRPr lang="en-US" sz="1200" b="1" kern="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6" name="Freeform 45">
            <a:extLst>
              <a:ext uri="{FF2B5EF4-FFF2-40B4-BE49-F238E27FC236}">
                <a16:creationId xmlns:a16="http://schemas.microsoft.com/office/drawing/2014/main" id="{A5D05356-887B-5CE6-5F66-7E568B7DE9B7}"/>
              </a:ext>
            </a:extLst>
          </p:cNvPr>
          <p:cNvSpPr>
            <a:spLocks noEditPoints="1"/>
          </p:cNvSpPr>
          <p:nvPr/>
        </p:nvSpPr>
        <p:spPr bwMode="auto">
          <a:xfrm>
            <a:off x="1787614" y="2439448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E6F23BF0-4D49-0EC9-557E-BC575ED66B48}"/>
              </a:ext>
            </a:extLst>
          </p:cNvPr>
          <p:cNvSpPr>
            <a:spLocks noEditPoints="1"/>
          </p:cNvSpPr>
          <p:nvPr/>
        </p:nvSpPr>
        <p:spPr bwMode="auto">
          <a:xfrm>
            <a:off x="1787614" y="3397974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8" name="Freeform 162">
            <a:extLst>
              <a:ext uri="{FF2B5EF4-FFF2-40B4-BE49-F238E27FC236}">
                <a16:creationId xmlns:a16="http://schemas.microsoft.com/office/drawing/2014/main" id="{B3E255B4-6EDB-4ACD-47B7-D03FDAA0855E}"/>
              </a:ext>
            </a:extLst>
          </p:cNvPr>
          <p:cNvSpPr>
            <a:spLocks noEditPoints="1"/>
          </p:cNvSpPr>
          <p:nvPr/>
        </p:nvSpPr>
        <p:spPr bwMode="auto">
          <a:xfrm>
            <a:off x="1771596" y="3902879"/>
            <a:ext cx="228973" cy="200435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0" y="33"/>
              </a:cxn>
              <a:cxn ang="0">
                <a:pos x="34" y="27"/>
              </a:cxn>
              <a:cxn ang="0">
                <a:pos x="40" y="20"/>
              </a:cxn>
              <a:cxn ang="0">
                <a:pos x="41" y="19"/>
              </a:cxn>
              <a:cxn ang="0">
                <a:pos x="40" y="17"/>
              </a:cxn>
              <a:cxn ang="0">
                <a:pos x="37" y="14"/>
              </a:cxn>
              <a:cxn ang="0">
                <a:pos x="35" y="13"/>
              </a:cxn>
              <a:cxn ang="0">
                <a:pos x="34" y="14"/>
              </a:cxn>
              <a:cxn ang="0">
                <a:pos x="27" y="20"/>
              </a:cxn>
              <a:cxn ang="0">
                <a:pos x="21" y="14"/>
              </a:cxn>
              <a:cxn ang="0">
                <a:pos x="19" y="13"/>
              </a:cxn>
              <a:cxn ang="0">
                <a:pos x="17" y="14"/>
              </a:cxn>
              <a:cxn ang="0">
                <a:pos x="14" y="17"/>
              </a:cxn>
              <a:cxn ang="0">
                <a:pos x="14" y="19"/>
              </a:cxn>
              <a:cxn ang="0">
                <a:pos x="14" y="20"/>
              </a:cxn>
              <a:cxn ang="0">
                <a:pos x="21" y="27"/>
              </a:cxn>
              <a:cxn ang="0">
                <a:pos x="14" y="33"/>
              </a:cxn>
              <a:cxn ang="0">
                <a:pos x="14" y="35"/>
              </a:cxn>
              <a:cxn ang="0">
                <a:pos x="14" y="37"/>
              </a:cxn>
              <a:cxn ang="0">
                <a:pos x="17" y="40"/>
              </a:cxn>
              <a:cxn ang="0">
                <a:pos x="19" y="41"/>
              </a:cxn>
              <a:cxn ang="0">
                <a:pos x="21" y="40"/>
              </a:cxn>
              <a:cxn ang="0">
                <a:pos x="27" y="33"/>
              </a:cxn>
              <a:cxn ang="0">
                <a:pos x="34" y="40"/>
              </a:cxn>
              <a:cxn ang="0">
                <a:pos x="35" y="41"/>
              </a:cxn>
              <a:cxn ang="0">
                <a:pos x="37" y="40"/>
              </a:cxn>
              <a:cxn ang="0">
                <a:pos x="40" y="37"/>
              </a:cxn>
              <a:cxn ang="0">
                <a:pos x="41" y="35"/>
              </a:cxn>
              <a:cxn ang="0">
                <a:pos x="40" y="33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0" y="33"/>
                </a:moveTo>
                <a:cubicBezTo>
                  <a:pt x="34" y="27"/>
                  <a:pt x="34" y="27"/>
                  <a:pt x="34" y="27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20"/>
                  <a:pt x="41" y="19"/>
                  <a:pt x="41" y="19"/>
                </a:cubicBezTo>
                <a:cubicBezTo>
                  <a:pt x="41" y="18"/>
                  <a:pt x="41" y="18"/>
                  <a:pt x="40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3"/>
                  <a:pt x="35" y="13"/>
                </a:cubicBezTo>
                <a:cubicBezTo>
                  <a:pt x="35" y="13"/>
                  <a:pt x="34" y="14"/>
                  <a:pt x="34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3"/>
                  <a:pt x="19" y="13"/>
                </a:cubicBezTo>
                <a:cubicBezTo>
                  <a:pt x="19" y="13"/>
                  <a:pt x="18" y="14"/>
                  <a:pt x="17" y="14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5"/>
                </a:cubicBezTo>
                <a:cubicBezTo>
                  <a:pt x="14" y="36"/>
                  <a:pt x="14" y="36"/>
                  <a:pt x="14" y="37"/>
                </a:cubicBezTo>
                <a:cubicBezTo>
                  <a:pt x="17" y="40"/>
                  <a:pt x="17" y="40"/>
                  <a:pt x="17" y="40"/>
                </a:cubicBezTo>
                <a:cubicBezTo>
                  <a:pt x="18" y="40"/>
                  <a:pt x="19" y="41"/>
                  <a:pt x="19" y="41"/>
                </a:cubicBezTo>
                <a:cubicBezTo>
                  <a:pt x="20" y="41"/>
                  <a:pt x="20" y="40"/>
                  <a:pt x="21" y="40"/>
                </a:cubicBezTo>
                <a:cubicBezTo>
                  <a:pt x="27" y="33"/>
                  <a:pt x="27" y="33"/>
                  <a:pt x="27" y="33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5" y="41"/>
                  <a:pt x="35" y="41"/>
                </a:cubicBezTo>
                <a:cubicBezTo>
                  <a:pt x="36" y="41"/>
                  <a:pt x="36" y="40"/>
                  <a:pt x="37" y="40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34"/>
                  <a:pt x="41" y="34"/>
                  <a:pt x="40" y="3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26"/>
            <a:endParaRPr lang="en-US" sz="2000" kern="0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4F1FA802-F4F3-B3C3-3232-C6CDD325459B}"/>
              </a:ext>
            </a:extLst>
          </p:cNvPr>
          <p:cNvSpPr>
            <a:spLocks noEditPoints="1"/>
          </p:cNvSpPr>
          <p:nvPr/>
        </p:nvSpPr>
        <p:spPr bwMode="auto">
          <a:xfrm>
            <a:off x="1787614" y="2930200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86297476-9E89-5FC9-8717-939EDFF4D33B}"/>
              </a:ext>
            </a:extLst>
          </p:cNvPr>
          <p:cNvSpPr>
            <a:spLocks noEditPoints="1"/>
          </p:cNvSpPr>
          <p:nvPr/>
        </p:nvSpPr>
        <p:spPr bwMode="auto">
          <a:xfrm>
            <a:off x="1787614" y="1957138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1" name="Freeform 45">
            <a:extLst>
              <a:ext uri="{FF2B5EF4-FFF2-40B4-BE49-F238E27FC236}">
                <a16:creationId xmlns:a16="http://schemas.microsoft.com/office/drawing/2014/main" id="{B209A95D-BF5B-60B8-9EC8-637B933DE499}"/>
              </a:ext>
            </a:extLst>
          </p:cNvPr>
          <p:cNvSpPr>
            <a:spLocks noEditPoints="1"/>
          </p:cNvSpPr>
          <p:nvPr/>
        </p:nvSpPr>
        <p:spPr bwMode="auto">
          <a:xfrm>
            <a:off x="4854708" y="1985959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1A6CA494-A4F5-2F6C-4ECF-19EBE47691BE}"/>
              </a:ext>
            </a:extLst>
          </p:cNvPr>
          <p:cNvSpPr>
            <a:spLocks noEditPoints="1"/>
          </p:cNvSpPr>
          <p:nvPr/>
        </p:nvSpPr>
        <p:spPr bwMode="auto">
          <a:xfrm>
            <a:off x="4854708" y="3416596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3" name="Freeform 45">
            <a:extLst>
              <a:ext uri="{FF2B5EF4-FFF2-40B4-BE49-F238E27FC236}">
                <a16:creationId xmlns:a16="http://schemas.microsoft.com/office/drawing/2014/main" id="{CA794DFE-331B-635C-47D1-8C529B105E6F}"/>
              </a:ext>
            </a:extLst>
          </p:cNvPr>
          <p:cNvSpPr>
            <a:spLocks noEditPoints="1"/>
          </p:cNvSpPr>
          <p:nvPr/>
        </p:nvSpPr>
        <p:spPr bwMode="auto">
          <a:xfrm>
            <a:off x="4863852" y="2936573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4" name="Freeform 45">
            <a:extLst>
              <a:ext uri="{FF2B5EF4-FFF2-40B4-BE49-F238E27FC236}">
                <a16:creationId xmlns:a16="http://schemas.microsoft.com/office/drawing/2014/main" id="{35D69BAB-B880-FCA3-CCA9-9876A9E9D538}"/>
              </a:ext>
            </a:extLst>
          </p:cNvPr>
          <p:cNvSpPr>
            <a:spLocks noEditPoints="1"/>
          </p:cNvSpPr>
          <p:nvPr/>
        </p:nvSpPr>
        <p:spPr bwMode="auto">
          <a:xfrm>
            <a:off x="4863852" y="2452362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ABFFE776-D361-A157-4B5D-44459A895114}"/>
              </a:ext>
            </a:extLst>
          </p:cNvPr>
          <p:cNvSpPr>
            <a:spLocks noEditPoints="1"/>
          </p:cNvSpPr>
          <p:nvPr/>
        </p:nvSpPr>
        <p:spPr bwMode="auto">
          <a:xfrm>
            <a:off x="7960909" y="2430304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9D2BDFB-0DEA-A8B0-D934-182F799E7833}"/>
              </a:ext>
            </a:extLst>
          </p:cNvPr>
          <p:cNvSpPr>
            <a:spLocks noEditPoints="1"/>
          </p:cNvSpPr>
          <p:nvPr/>
        </p:nvSpPr>
        <p:spPr bwMode="auto">
          <a:xfrm>
            <a:off x="7960908" y="3390841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7" name="Freeform 45">
            <a:extLst>
              <a:ext uri="{FF2B5EF4-FFF2-40B4-BE49-F238E27FC236}">
                <a16:creationId xmlns:a16="http://schemas.microsoft.com/office/drawing/2014/main" id="{0BE4797E-4B8B-EAC3-58A3-A9CDAE56D7C9}"/>
              </a:ext>
            </a:extLst>
          </p:cNvPr>
          <p:cNvSpPr>
            <a:spLocks noEditPoints="1"/>
          </p:cNvSpPr>
          <p:nvPr/>
        </p:nvSpPr>
        <p:spPr bwMode="auto">
          <a:xfrm>
            <a:off x="7960908" y="2930199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B26F2DE6-8914-3171-4F8D-679DC03DCEE5}"/>
              </a:ext>
            </a:extLst>
          </p:cNvPr>
          <p:cNvSpPr>
            <a:spLocks noEditPoints="1"/>
          </p:cNvSpPr>
          <p:nvPr/>
        </p:nvSpPr>
        <p:spPr bwMode="auto">
          <a:xfrm>
            <a:off x="7960907" y="1953666"/>
            <a:ext cx="226060" cy="20126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49" name="Freeform 162">
            <a:extLst>
              <a:ext uri="{FF2B5EF4-FFF2-40B4-BE49-F238E27FC236}">
                <a16:creationId xmlns:a16="http://schemas.microsoft.com/office/drawing/2014/main" id="{85475282-18EB-0226-5D04-037587F021AF}"/>
              </a:ext>
            </a:extLst>
          </p:cNvPr>
          <p:cNvSpPr>
            <a:spLocks noEditPoints="1"/>
          </p:cNvSpPr>
          <p:nvPr/>
        </p:nvSpPr>
        <p:spPr bwMode="auto">
          <a:xfrm>
            <a:off x="4863852" y="3887729"/>
            <a:ext cx="228973" cy="200435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0" y="33"/>
              </a:cxn>
              <a:cxn ang="0">
                <a:pos x="34" y="27"/>
              </a:cxn>
              <a:cxn ang="0">
                <a:pos x="40" y="20"/>
              </a:cxn>
              <a:cxn ang="0">
                <a:pos x="41" y="19"/>
              </a:cxn>
              <a:cxn ang="0">
                <a:pos x="40" y="17"/>
              </a:cxn>
              <a:cxn ang="0">
                <a:pos x="37" y="14"/>
              </a:cxn>
              <a:cxn ang="0">
                <a:pos x="35" y="13"/>
              </a:cxn>
              <a:cxn ang="0">
                <a:pos x="34" y="14"/>
              </a:cxn>
              <a:cxn ang="0">
                <a:pos x="27" y="20"/>
              </a:cxn>
              <a:cxn ang="0">
                <a:pos x="21" y="14"/>
              </a:cxn>
              <a:cxn ang="0">
                <a:pos x="19" y="13"/>
              </a:cxn>
              <a:cxn ang="0">
                <a:pos x="17" y="14"/>
              </a:cxn>
              <a:cxn ang="0">
                <a:pos x="14" y="17"/>
              </a:cxn>
              <a:cxn ang="0">
                <a:pos x="14" y="19"/>
              </a:cxn>
              <a:cxn ang="0">
                <a:pos x="14" y="20"/>
              </a:cxn>
              <a:cxn ang="0">
                <a:pos x="21" y="27"/>
              </a:cxn>
              <a:cxn ang="0">
                <a:pos x="14" y="33"/>
              </a:cxn>
              <a:cxn ang="0">
                <a:pos x="14" y="35"/>
              </a:cxn>
              <a:cxn ang="0">
                <a:pos x="14" y="37"/>
              </a:cxn>
              <a:cxn ang="0">
                <a:pos x="17" y="40"/>
              </a:cxn>
              <a:cxn ang="0">
                <a:pos x="19" y="41"/>
              </a:cxn>
              <a:cxn ang="0">
                <a:pos x="21" y="40"/>
              </a:cxn>
              <a:cxn ang="0">
                <a:pos x="27" y="33"/>
              </a:cxn>
              <a:cxn ang="0">
                <a:pos x="34" y="40"/>
              </a:cxn>
              <a:cxn ang="0">
                <a:pos x="35" y="41"/>
              </a:cxn>
              <a:cxn ang="0">
                <a:pos x="37" y="40"/>
              </a:cxn>
              <a:cxn ang="0">
                <a:pos x="40" y="37"/>
              </a:cxn>
              <a:cxn ang="0">
                <a:pos x="41" y="35"/>
              </a:cxn>
              <a:cxn ang="0">
                <a:pos x="40" y="33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0" y="33"/>
                </a:moveTo>
                <a:cubicBezTo>
                  <a:pt x="34" y="27"/>
                  <a:pt x="34" y="27"/>
                  <a:pt x="34" y="27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20"/>
                  <a:pt x="41" y="19"/>
                  <a:pt x="41" y="19"/>
                </a:cubicBezTo>
                <a:cubicBezTo>
                  <a:pt x="41" y="18"/>
                  <a:pt x="41" y="18"/>
                  <a:pt x="40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3"/>
                  <a:pt x="35" y="13"/>
                </a:cubicBezTo>
                <a:cubicBezTo>
                  <a:pt x="35" y="13"/>
                  <a:pt x="34" y="14"/>
                  <a:pt x="34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3"/>
                  <a:pt x="19" y="13"/>
                </a:cubicBezTo>
                <a:cubicBezTo>
                  <a:pt x="19" y="13"/>
                  <a:pt x="18" y="14"/>
                  <a:pt x="17" y="14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5"/>
                </a:cubicBezTo>
                <a:cubicBezTo>
                  <a:pt x="14" y="36"/>
                  <a:pt x="14" y="36"/>
                  <a:pt x="14" y="37"/>
                </a:cubicBezTo>
                <a:cubicBezTo>
                  <a:pt x="17" y="40"/>
                  <a:pt x="17" y="40"/>
                  <a:pt x="17" y="40"/>
                </a:cubicBezTo>
                <a:cubicBezTo>
                  <a:pt x="18" y="40"/>
                  <a:pt x="19" y="41"/>
                  <a:pt x="19" y="41"/>
                </a:cubicBezTo>
                <a:cubicBezTo>
                  <a:pt x="20" y="41"/>
                  <a:pt x="20" y="40"/>
                  <a:pt x="21" y="40"/>
                </a:cubicBezTo>
                <a:cubicBezTo>
                  <a:pt x="27" y="33"/>
                  <a:pt x="27" y="33"/>
                  <a:pt x="27" y="33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5" y="41"/>
                  <a:pt x="35" y="41"/>
                </a:cubicBezTo>
                <a:cubicBezTo>
                  <a:pt x="36" y="41"/>
                  <a:pt x="36" y="40"/>
                  <a:pt x="37" y="40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34"/>
                  <a:pt x="41" y="34"/>
                  <a:pt x="40" y="3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26"/>
            <a:endParaRPr lang="en-US" sz="2000" kern="0" dirty="0">
              <a:solidFill>
                <a:srgbClr val="262626"/>
              </a:solidFill>
              <a:latin typeface="Roboto Condensed"/>
            </a:endParaRPr>
          </a:p>
        </p:txBody>
      </p:sp>
      <p:pic>
        <p:nvPicPr>
          <p:cNvPr id="50" name="Picture 2" descr="Gambar Boy Menunjuk Ke Atas PNG Unduh Gratis - Lovepik">
            <a:extLst>
              <a:ext uri="{FF2B5EF4-FFF2-40B4-BE49-F238E27FC236}">
                <a16:creationId xmlns:a16="http://schemas.microsoft.com/office/drawing/2014/main" id="{144FB1B8-C2CC-0A88-A90F-41574B7B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7778" l="9778" r="89778">
                        <a14:foregroundMark x1="38667" y1="94222" x2="38667" y2="94222"/>
                        <a14:foregroundMark x1="51556" y1="97778" x2="51556" y2="97778"/>
                        <a14:foregroundMark x1="81778" y1="45333" x2="81778" y2="45333"/>
                        <a14:foregroundMark x1="79111" y1="48444" x2="79111" y2="48444"/>
                        <a14:foregroundMark x1="85778" y1="44000" x2="85778" y2="44000"/>
                        <a14:foregroundMark x1="83556" y1="44000" x2="83556" y2="44000"/>
                        <a14:foregroundMark x1="83111" y1="44000" x2="83111" y2="44000"/>
                        <a14:foregroundMark x1="77778" y1="44000" x2="77778" y2="44000"/>
                        <a14:foregroundMark x1="81333" y1="44000" x2="81333" y2="44000"/>
                        <a14:foregroundMark x1="84889" y1="40889" x2="84889" y2="40889"/>
                        <a14:foregroundMark x1="82222" y1="47556" x2="82222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213" y="3916968"/>
            <a:ext cx="2363963" cy="23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4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-109728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General</a:t>
            </a:r>
            <a:r>
              <a:rPr lang="en-US" sz="3200" b="1" dirty="0">
                <a:solidFill>
                  <a:srgbClr val="002060"/>
                </a:solidFill>
              </a:rPr>
              <a:t> Term and Condition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7</a:t>
            </a:fld>
            <a:endParaRPr lang="en-ID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D1904-0C02-C336-5840-1BDED8B77149}"/>
              </a:ext>
            </a:extLst>
          </p:cNvPr>
          <p:cNvSpPr txBox="1"/>
          <p:nvPr/>
        </p:nvSpPr>
        <p:spPr>
          <a:xfrm>
            <a:off x="3601419" y="5170959"/>
            <a:ext cx="288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Harga </a:t>
            </a:r>
            <a:r>
              <a:rPr lang="en-ID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produk</a:t>
            </a:r>
            <a:r>
              <a:rPr lang="en-ID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elum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Pajak</a:t>
            </a:r>
            <a:r>
              <a:rPr lang="en-ID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4B42B-297B-5982-A334-C4888BCAFA4B}"/>
              </a:ext>
            </a:extLst>
          </p:cNvPr>
          <p:cNvSpPr txBox="1"/>
          <p:nvPr/>
        </p:nvSpPr>
        <p:spPr>
          <a:xfrm>
            <a:off x="845901" y="1264288"/>
            <a:ext cx="488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rgbClr val="000000"/>
                </a:solidFill>
                <a:latin typeface="Calibri" panose="020F0502020204030204" pitchFamily="34" charset="0"/>
              </a:rPr>
              <a:t>Belum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pengiriman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lokasi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Jakarta.</a:t>
            </a:r>
            <a:r>
              <a:rPr lang="en-ID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96F6-5A0B-E568-C5FA-E0CDE441A1C4}"/>
              </a:ext>
            </a:extLst>
          </p:cNvPr>
          <p:cNvSpPr txBox="1"/>
          <p:nvPr/>
        </p:nvSpPr>
        <p:spPr>
          <a:xfrm>
            <a:off x="835403" y="1991388"/>
            <a:ext cx="488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Belum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pembangunan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jaringan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infra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dibutuhkan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survey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menentukan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harga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ID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65D69-E329-1F2B-6EAA-82E81D1BCECE}"/>
              </a:ext>
            </a:extLst>
          </p:cNvPr>
          <p:cNvSpPr txBox="1"/>
          <p:nvPr/>
        </p:nvSpPr>
        <p:spPr>
          <a:xfrm>
            <a:off x="835403" y="2763992"/>
            <a:ext cx="48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elum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transportasi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akomodasi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konsumsi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teknis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lokasi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luar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Jakarta (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ditanggung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pelanggan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ID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7B680-ACDA-57D6-58A2-1EF48DF7EDFB}"/>
              </a:ext>
            </a:extLst>
          </p:cNvPr>
          <p:cNvSpPr txBox="1"/>
          <p:nvPr/>
        </p:nvSpPr>
        <p:spPr>
          <a:xfrm>
            <a:off x="818288" y="3625680"/>
            <a:ext cx="4882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Garansi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tahun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perangkat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kecuali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perubahan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kebutuhan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software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dll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Garansi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berlaku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jika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kerusakan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akibat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vandalism / force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majeur</a:t>
            </a:r>
            <a:r>
              <a:rPr lang="en-ID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F5A12-ACD4-0C92-328C-165646229673}"/>
              </a:ext>
            </a:extLst>
          </p:cNvPr>
          <p:cNvSpPr txBox="1"/>
          <p:nvPr/>
        </p:nvSpPr>
        <p:spPr>
          <a:xfrm>
            <a:off x="7124153" y="1221304"/>
            <a:ext cx="30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 Outlet sudah tersedia di Lokasi.</a:t>
            </a:r>
            <a:r>
              <a:rPr lang="it-IT" sz="1400" dirty="0"/>
              <a:t> </a:t>
            </a:r>
            <a:endParaRPr lang="en-ID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27CDB-CA66-415E-A1ED-30D10E39378E}"/>
              </a:ext>
            </a:extLst>
          </p:cNvPr>
          <p:cNvSpPr txBox="1"/>
          <p:nvPr/>
        </p:nvSpPr>
        <p:spPr>
          <a:xfrm>
            <a:off x="7124153" y="1893790"/>
            <a:ext cx="488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Smart Parking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belum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include  reader 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settelment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emoney</a:t>
            </a:r>
            <a:r>
              <a:rPr lang="en-US" sz="1400" dirty="0"/>
              <a:t> 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5E691-6BE4-CC15-13D8-23570FC32952}"/>
              </a:ext>
            </a:extLst>
          </p:cNvPr>
          <p:cNvSpPr txBox="1"/>
          <p:nvPr/>
        </p:nvSpPr>
        <p:spPr>
          <a:xfrm>
            <a:off x="7124153" y="2739578"/>
            <a:ext cx="488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Jika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perbaikan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diharuskan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site visit 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 DKI Jakarta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biaya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transportasi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akomodasi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ditanggung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pelanggan</a:t>
            </a:r>
            <a:r>
              <a:rPr lang="en-ID" sz="1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1B483-CD07-DE01-AABA-94B5E500BA77}"/>
              </a:ext>
            </a:extLst>
          </p:cNvPr>
          <p:cNvSpPr txBox="1"/>
          <p:nvPr/>
        </p:nvSpPr>
        <p:spPr>
          <a:xfrm>
            <a:off x="7124152" y="3690806"/>
            <a:ext cx="4882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Harga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belum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termasuk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pembuatan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membership RFID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Pelanggan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bisa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menyediakan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membership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spesifikasi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sesuai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ID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44F23-374E-5A3A-3EAB-E4D29AC53CBB}"/>
              </a:ext>
            </a:extLst>
          </p:cNvPr>
          <p:cNvSpPr txBox="1"/>
          <p:nvPr/>
        </p:nvSpPr>
        <p:spPr>
          <a:xfrm>
            <a:off x="7041732" y="4963022"/>
            <a:ext cx="4882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 up data,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laporan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pendaftaran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tanggung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jawab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pelanggan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(ICON+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pelatihan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terkait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system smart parking)</a:t>
            </a:r>
            <a:r>
              <a:rPr lang="en-ID" sz="1400" dirty="0"/>
              <a:t> </a:t>
            </a:r>
          </a:p>
        </p:txBody>
      </p:sp>
      <p:pic>
        <p:nvPicPr>
          <p:cNvPr id="15" name="Picture 2" descr="6 Jenis Pajak yang Berlaku dan Perlu Dipahami Warga Negara Indonesia -  Salam Pajak">
            <a:extLst>
              <a:ext uri="{FF2B5EF4-FFF2-40B4-BE49-F238E27FC236}">
                <a16:creationId xmlns:a16="http://schemas.microsoft.com/office/drawing/2014/main" id="{CDE4C9E1-3E30-C0E4-FA01-D509072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749"/>
            <a:ext cx="3178206" cy="190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Pin">
            <a:extLst>
              <a:ext uri="{FF2B5EF4-FFF2-40B4-BE49-F238E27FC236}">
                <a16:creationId xmlns:a16="http://schemas.microsoft.com/office/drawing/2014/main" id="{198A10E8-48EC-76AE-0209-50B7C327F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77" y="1260818"/>
            <a:ext cx="361826" cy="361826"/>
          </a:xfrm>
          <a:prstGeom prst="rect">
            <a:avLst/>
          </a:prstGeom>
        </p:spPr>
      </p:pic>
      <p:pic>
        <p:nvPicPr>
          <p:cNvPr id="17" name="Graphic 16" descr="Pin">
            <a:extLst>
              <a:ext uri="{FF2B5EF4-FFF2-40B4-BE49-F238E27FC236}">
                <a16:creationId xmlns:a16="http://schemas.microsoft.com/office/drawing/2014/main" id="{007FC131-46D5-86A8-A03A-6DE873E18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462" y="1973924"/>
            <a:ext cx="361826" cy="361826"/>
          </a:xfrm>
          <a:prstGeom prst="rect">
            <a:avLst/>
          </a:prstGeom>
        </p:spPr>
      </p:pic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9A35A56F-B748-EBBC-F4D8-A5C31C3DE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77" y="2744053"/>
            <a:ext cx="361826" cy="361826"/>
          </a:xfrm>
          <a:prstGeom prst="rect">
            <a:avLst/>
          </a:prstGeom>
        </p:spPr>
      </p:pic>
      <p:pic>
        <p:nvPicPr>
          <p:cNvPr id="19" name="Graphic 18" descr="Pin">
            <a:extLst>
              <a:ext uri="{FF2B5EF4-FFF2-40B4-BE49-F238E27FC236}">
                <a16:creationId xmlns:a16="http://schemas.microsoft.com/office/drawing/2014/main" id="{D548B51A-1E77-38B1-EA2E-507683765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462" y="3638583"/>
            <a:ext cx="361826" cy="361826"/>
          </a:xfrm>
          <a:prstGeom prst="rect">
            <a:avLst/>
          </a:prstGeom>
        </p:spPr>
      </p:pic>
      <p:pic>
        <p:nvPicPr>
          <p:cNvPr id="20" name="Graphic 19" descr="Pin">
            <a:extLst>
              <a:ext uri="{FF2B5EF4-FFF2-40B4-BE49-F238E27FC236}">
                <a16:creationId xmlns:a16="http://schemas.microsoft.com/office/drawing/2014/main" id="{D909F7CC-B2C7-24B9-E1D3-B23D82E46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290" y="1165855"/>
            <a:ext cx="361826" cy="361826"/>
          </a:xfrm>
          <a:prstGeom prst="rect">
            <a:avLst/>
          </a:prstGeom>
        </p:spPr>
      </p:pic>
      <p:pic>
        <p:nvPicPr>
          <p:cNvPr id="21" name="Graphic 20" descr="Pin">
            <a:extLst>
              <a:ext uri="{FF2B5EF4-FFF2-40B4-BE49-F238E27FC236}">
                <a16:creationId xmlns:a16="http://schemas.microsoft.com/office/drawing/2014/main" id="{A598CBBE-14D1-8CE2-59C4-EC923900B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290" y="1911523"/>
            <a:ext cx="361826" cy="361826"/>
          </a:xfrm>
          <a:prstGeom prst="rect">
            <a:avLst/>
          </a:prstGeom>
        </p:spPr>
      </p:pic>
      <p:pic>
        <p:nvPicPr>
          <p:cNvPr id="22" name="Graphic 21" descr="Pin">
            <a:extLst>
              <a:ext uri="{FF2B5EF4-FFF2-40B4-BE49-F238E27FC236}">
                <a16:creationId xmlns:a16="http://schemas.microsoft.com/office/drawing/2014/main" id="{E44C8B65-06C1-0BA5-DE8F-B8617D4EF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290" y="2768048"/>
            <a:ext cx="361826" cy="361826"/>
          </a:xfrm>
          <a:prstGeom prst="rect">
            <a:avLst/>
          </a:prstGeom>
        </p:spPr>
      </p:pic>
      <p:pic>
        <p:nvPicPr>
          <p:cNvPr id="23" name="Graphic 22" descr="Pin">
            <a:extLst>
              <a:ext uri="{FF2B5EF4-FFF2-40B4-BE49-F238E27FC236}">
                <a16:creationId xmlns:a16="http://schemas.microsoft.com/office/drawing/2014/main" id="{37DAB87D-918A-C688-7F5E-C8D75BED7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699" y="3650573"/>
            <a:ext cx="361826" cy="361826"/>
          </a:xfrm>
          <a:prstGeom prst="rect">
            <a:avLst/>
          </a:prstGeom>
        </p:spPr>
      </p:pic>
      <p:pic>
        <p:nvPicPr>
          <p:cNvPr id="24" name="Graphic 23" descr="Pin">
            <a:extLst>
              <a:ext uri="{FF2B5EF4-FFF2-40B4-BE49-F238E27FC236}">
                <a16:creationId xmlns:a16="http://schemas.microsoft.com/office/drawing/2014/main" id="{9020E6BB-998D-2FA4-30B8-4D5163A07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290" y="4963022"/>
            <a:ext cx="361826" cy="361826"/>
          </a:xfrm>
          <a:prstGeom prst="rect">
            <a:avLst/>
          </a:prstGeom>
        </p:spPr>
      </p:pic>
      <p:pic>
        <p:nvPicPr>
          <p:cNvPr id="25" name="Graphic 24" descr="Pin">
            <a:extLst>
              <a:ext uri="{FF2B5EF4-FFF2-40B4-BE49-F238E27FC236}">
                <a16:creationId xmlns:a16="http://schemas.microsoft.com/office/drawing/2014/main" id="{A8186069-606A-38E7-DAB0-3EEC5000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0426" y="5170959"/>
            <a:ext cx="361826" cy="3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it Works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8</a:t>
            </a:fld>
            <a:endParaRPr lang="en-ID" sz="1600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A7AB41F-133C-C680-260F-2B49DD586DDC}"/>
              </a:ext>
            </a:extLst>
          </p:cNvPr>
          <p:cNvGrpSpPr/>
          <p:nvPr/>
        </p:nvGrpSpPr>
        <p:grpSpPr>
          <a:xfrm>
            <a:off x="381556" y="1109858"/>
            <a:ext cx="2836914" cy="955573"/>
            <a:chOff x="718707" y="251982"/>
            <a:chExt cx="2513906" cy="7803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06EEAE-8D4C-620F-6FAE-A5089766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7" y="251982"/>
              <a:ext cx="780356" cy="7803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9CDBAD-FB26-D357-4C8B-D940F9592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482" y="251982"/>
              <a:ext cx="780356" cy="780356"/>
            </a:xfrm>
            <a:prstGeom prst="rect">
              <a:avLst/>
            </a:prstGeom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0F7BCACB-0720-93A3-9C86-8F11BE654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7" y="251982"/>
              <a:ext cx="780356" cy="780356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595236F-44CE-E457-9FD3-4320AE5204DF}"/>
              </a:ext>
            </a:extLst>
          </p:cNvPr>
          <p:cNvSpPr/>
          <p:nvPr/>
        </p:nvSpPr>
        <p:spPr>
          <a:xfrm>
            <a:off x="191116" y="2103128"/>
            <a:ext cx="3251796" cy="4919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latin typeface="Tw Cen MT" panose="020B0602020104020603" pitchFamily="34" charset="0"/>
              </a:rPr>
              <a:t>Kendaraan menunggu antrian untuk masuk ke area parkir</a:t>
            </a:r>
            <a:endParaRPr lang="en-US" sz="1300" dirty="0">
              <a:latin typeface="Tw Cen MT" panose="020B0602020104020603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C429AC2-0683-B817-E016-01DF66A9B028}"/>
              </a:ext>
            </a:extLst>
          </p:cNvPr>
          <p:cNvGrpSpPr/>
          <p:nvPr/>
        </p:nvGrpSpPr>
        <p:grpSpPr>
          <a:xfrm>
            <a:off x="5278297" y="1042640"/>
            <a:ext cx="1446774" cy="848149"/>
            <a:chOff x="1334637" y="1720366"/>
            <a:chExt cx="1282046" cy="6926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8AD00A-1766-8325-E99D-302EA593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637" y="1729159"/>
              <a:ext cx="780356" cy="6838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771F39-EF06-039E-81AA-2B9B52352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412" y="1720366"/>
              <a:ext cx="415271" cy="41527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247A6-2BB7-B6C0-A21F-CA0635DAA45F}"/>
              </a:ext>
            </a:extLst>
          </p:cNvPr>
          <p:cNvSpPr/>
          <p:nvPr/>
        </p:nvSpPr>
        <p:spPr>
          <a:xfrm>
            <a:off x="4374234" y="2030928"/>
            <a:ext cx="3288901" cy="129266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>
                <a:latin typeface="Tw Cen MT" panose="020B0602020104020603" pitchFamily="34" charset="0"/>
              </a:rPr>
              <a:t>Non-membership : Mengambil tiket parkir pada dispenser gerbang masuk.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300">
                <a:latin typeface="Tw Cen MT" panose="020B0602020104020603" pitchFamily="34" charset="0"/>
              </a:rPr>
              <a:t>Membership : Menempelkan membership card di sensor RFID pada gerbang masuk.</a:t>
            </a:r>
          </a:p>
          <a:p>
            <a:r>
              <a:rPr lang="en-US" sz="1300">
                <a:latin typeface="Tw Cen MT" panose="020B0602020104020603" pitchFamily="34" charset="0"/>
              </a:rPr>
              <a:t>Setelah itu maka gerbang masuk akan terbuka dan kendaraan bisa memasuki area parkir</a:t>
            </a:r>
            <a:endParaRPr lang="en-US" sz="1300" dirty="0">
              <a:latin typeface="Tw Cen MT" panose="020B0602020104020603" pitchFamily="34" charset="0"/>
            </a:endParaRP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6E4C3321-793D-A29C-EA52-F1174C9077ED}"/>
              </a:ext>
            </a:extLst>
          </p:cNvPr>
          <p:cNvGrpSpPr/>
          <p:nvPr/>
        </p:nvGrpSpPr>
        <p:grpSpPr>
          <a:xfrm>
            <a:off x="8784899" y="1157527"/>
            <a:ext cx="2836914" cy="955574"/>
            <a:chOff x="718707" y="3180656"/>
            <a:chExt cx="2513906" cy="7803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8AAEB5-E745-911A-56CA-2F154BA7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7" y="3180656"/>
              <a:ext cx="780356" cy="7803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A18840-4CA9-19D0-4ED0-5B5FFE71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482" y="3180656"/>
              <a:ext cx="780356" cy="7803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60FF50-FD11-C597-5430-2093D815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7" y="3180656"/>
              <a:ext cx="780356" cy="78035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3B48A-2473-49AC-4E56-A354373D8C2A}"/>
              </a:ext>
            </a:extLst>
          </p:cNvPr>
          <p:cNvSpPr/>
          <p:nvPr/>
        </p:nvSpPr>
        <p:spPr>
          <a:xfrm>
            <a:off x="8557356" y="2098855"/>
            <a:ext cx="3288901" cy="4919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latin typeface="Tw Cen MT" panose="020B0602020104020603" pitchFamily="34" charset="0"/>
              </a:rPr>
              <a:t>Pengemudi memarkirkan kendaraan mereka di tempat parkir yang diinginkan</a:t>
            </a:r>
            <a:endParaRPr lang="en-US" sz="1300" dirty="0"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C0A6E6-3D57-ABD1-9174-FEDB3CE13E25}"/>
              </a:ext>
            </a:extLst>
          </p:cNvPr>
          <p:cNvGrpSpPr/>
          <p:nvPr/>
        </p:nvGrpSpPr>
        <p:grpSpPr>
          <a:xfrm>
            <a:off x="4950254" y="3933376"/>
            <a:ext cx="2255307" cy="1114836"/>
            <a:chOff x="1026457" y="4566362"/>
            <a:chExt cx="1998520" cy="91041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9FFAE4-4F82-D0A8-97B2-B0C0CA0E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21" y="4596938"/>
              <a:ext cx="780356" cy="7803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A3095B-6041-6667-4841-BAB1B1CE2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57" y="4566362"/>
              <a:ext cx="910415" cy="910415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575EB-4556-DFBD-A082-8CCAD6FA076F}"/>
              </a:ext>
            </a:extLst>
          </p:cNvPr>
          <p:cNvSpPr/>
          <p:nvPr/>
        </p:nvSpPr>
        <p:spPr>
          <a:xfrm>
            <a:off x="4412523" y="5027022"/>
            <a:ext cx="3305903" cy="10997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latin typeface="Tw Cen MT" panose="020B0602020104020603" pitchFamily="34" charset="0"/>
              </a:rPr>
              <a:t>Pada saat keluar area, maka untuk Non Membership diharuskan membayar parkir di gerbang parkir manual, sedangkan untuk Membership cukup menempelkan membership card pada sensor RFID pada gerbang keluar</a:t>
            </a:r>
            <a:endParaRPr lang="en-US" sz="1300" dirty="0">
              <a:latin typeface="Tw Cen MT" panose="020B0602020104020603" pitchFamily="34" charset="0"/>
            </a:endParaRPr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id="{D1C76144-9DED-66A7-BDAE-7828323055C9}"/>
              </a:ext>
            </a:extLst>
          </p:cNvPr>
          <p:cNvGrpSpPr/>
          <p:nvPr/>
        </p:nvGrpSpPr>
        <p:grpSpPr>
          <a:xfrm>
            <a:off x="8784899" y="3970817"/>
            <a:ext cx="2836914" cy="955574"/>
            <a:chOff x="718707" y="3180656"/>
            <a:chExt cx="2513906" cy="7803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D019A2-69B0-9C19-2617-777837B23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7" y="3180656"/>
              <a:ext cx="780356" cy="7803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55EA0-5C4D-B7A9-0D0E-EBCA0437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482" y="3180656"/>
              <a:ext cx="780356" cy="7803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1B1F607-0378-3305-FFBA-5A5C7C98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7" y="3180656"/>
              <a:ext cx="780356" cy="780356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7908C3-8DFA-1A0F-8DC0-75D26571B67F}"/>
              </a:ext>
            </a:extLst>
          </p:cNvPr>
          <p:cNvSpPr/>
          <p:nvPr/>
        </p:nvSpPr>
        <p:spPr>
          <a:xfrm>
            <a:off x="8562377" y="4926390"/>
            <a:ext cx="3251796" cy="2923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latin typeface="Tw Cen MT" panose="020B0602020104020603" pitchFamily="34" charset="0"/>
              </a:rPr>
              <a:t>Pengemudi meninggalkan tempat parkir</a:t>
            </a:r>
            <a:endParaRPr lang="en-US" sz="1300" dirty="0">
              <a:latin typeface="Tw Cen MT" panose="020B0602020104020603" pitchFamily="34" charset="0"/>
            </a:endParaRPr>
          </a:p>
        </p:txBody>
      </p:sp>
      <p:grpSp>
        <p:nvGrpSpPr>
          <p:cNvPr id="28" name="Group 44">
            <a:extLst>
              <a:ext uri="{FF2B5EF4-FFF2-40B4-BE49-F238E27FC236}">
                <a16:creationId xmlns:a16="http://schemas.microsoft.com/office/drawing/2014/main" id="{65930C4F-9FA4-9383-7D99-05A3288FD644}"/>
              </a:ext>
            </a:extLst>
          </p:cNvPr>
          <p:cNvGrpSpPr/>
          <p:nvPr/>
        </p:nvGrpSpPr>
        <p:grpSpPr>
          <a:xfrm>
            <a:off x="1184106" y="3970817"/>
            <a:ext cx="1446774" cy="894780"/>
            <a:chOff x="1377846" y="1838325"/>
            <a:chExt cx="1282046" cy="73070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2F12F0-CE86-BF0C-09A0-3B9C1C70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846" y="1838325"/>
              <a:ext cx="780356" cy="7307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305E60-E010-6932-C99D-1C9829489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4621" y="1838325"/>
              <a:ext cx="415271" cy="415271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5A51D8E-57EA-A9DA-A264-217FCE1F3297}"/>
              </a:ext>
            </a:extLst>
          </p:cNvPr>
          <p:cNvSpPr/>
          <p:nvPr/>
        </p:nvSpPr>
        <p:spPr>
          <a:xfrm>
            <a:off x="233351" y="4911428"/>
            <a:ext cx="3188857" cy="10997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300">
                <a:latin typeface="Tw Cen MT" panose="020B0602020104020603" pitchFamily="34" charset="0"/>
              </a:rPr>
              <a:t>Setelah dilakukan pembayaran parkir / tab membershipcard maka gerbang pembatas akan terbuka oleh system dan CCTV akan merekam kendaraan dan plat nomor kendaraan</a:t>
            </a:r>
            <a:endParaRPr lang="en-US" sz="1300" dirty="0">
              <a:latin typeface="Tw Cen MT" panose="020B06020201040206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EB781B-0975-1E06-83A5-F420144865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2" y="1508518"/>
            <a:ext cx="908287" cy="2697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5F81BB-A1C2-E1FB-E555-E73F73D8B6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89" y="1577643"/>
            <a:ext cx="908287" cy="2697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717D97A-7D6E-D6BE-4E57-9FB11858CF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3899">
            <a:off x="9747662" y="3188704"/>
            <a:ext cx="908287" cy="2697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7802B25-8C64-8783-7FE4-D73210BBFD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3090">
            <a:off x="7741916" y="4120219"/>
            <a:ext cx="387378" cy="741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64FC8B-1B3D-A936-2228-05F92DA40FE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3090">
            <a:off x="3780279" y="4120219"/>
            <a:ext cx="387378" cy="7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 Smart Parking</a:t>
            </a:r>
            <a:endParaRPr lang="en-GB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9</a:t>
            </a:fld>
            <a:endParaRPr lang="en-ID" sz="1600" dirty="0"/>
          </a:p>
        </p:txBody>
      </p:sp>
      <p:pic>
        <p:nvPicPr>
          <p:cNvPr id="2" name="Picture 2" descr="10 Pilihan Benefit Karyawan Yang Bisa Dipertimbangkan Perusahaan | | HR  NOTE Indonesia">
            <a:extLst>
              <a:ext uri="{FF2B5EF4-FFF2-40B4-BE49-F238E27FC236}">
                <a16:creationId xmlns:a16="http://schemas.microsoft.com/office/drawing/2014/main" id="{F0213068-D235-E168-DB4F-19C20E32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3" y="4170739"/>
            <a:ext cx="3283141" cy="21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F46C73A-2082-6689-51DE-5D2F84867A97}"/>
              </a:ext>
            </a:extLst>
          </p:cNvPr>
          <p:cNvGrpSpPr/>
          <p:nvPr/>
        </p:nvGrpSpPr>
        <p:grpSpPr>
          <a:xfrm>
            <a:off x="554289" y="1323541"/>
            <a:ext cx="1630393" cy="567124"/>
            <a:chOff x="6672353" y="1399601"/>
            <a:chExt cx="1630393" cy="681487"/>
          </a:xfrm>
        </p:grpSpPr>
        <p:sp>
          <p:nvSpPr>
            <p:cNvPr id="6" name="Rectangle: Rounded Corners 10">
              <a:extLst>
                <a:ext uri="{FF2B5EF4-FFF2-40B4-BE49-F238E27FC236}">
                  <a16:creationId xmlns:a16="http://schemas.microsoft.com/office/drawing/2014/main" id="{39EF5A1D-4B74-03C2-80AD-F631EF0B795C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039ED8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BC5C05-AC44-BD23-5237-33C6A8405425}"/>
                </a:ext>
              </a:extLst>
            </p:cNvPr>
            <p:cNvSpPr txBox="1"/>
            <p:nvPr/>
          </p:nvSpPr>
          <p:spPr>
            <a:xfrm>
              <a:off x="6858001" y="1582336"/>
              <a:ext cx="437940" cy="3160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Oswald" panose="02000503000000000000" pitchFamily="2" charset="0"/>
                </a:rPr>
                <a:t>01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0286991E-5288-8989-E8C1-2449A2BAE1E7}"/>
              </a:ext>
            </a:extLst>
          </p:cNvPr>
          <p:cNvSpPr/>
          <p:nvPr/>
        </p:nvSpPr>
        <p:spPr>
          <a:xfrm rot="5400000">
            <a:off x="3110626" y="-686359"/>
            <a:ext cx="782334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0F92B-E2B3-0345-39E2-09B1F68C60BF}"/>
              </a:ext>
            </a:extLst>
          </p:cNvPr>
          <p:cNvSpPr txBox="1"/>
          <p:nvPr/>
        </p:nvSpPr>
        <p:spPr>
          <a:xfrm>
            <a:off x="1692732" y="1376259"/>
            <a:ext cx="361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Kenyamanan</a:t>
            </a:r>
            <a:r>
              <a:rPr lang="en-US" sz="1400" dirty="0"/>
              <a:t>, </a:t>
            </a:r>
            <a:r>
              <a:rPr lang="en-US" sz="1400" dirty="0" err="1"/>
              <a:t>keamanan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pemanfaatan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dan </a:t>
            </a:r>
            <a:r>
              <a:rPr lang="en-US" sz="1400" dirty="0" err="1"/>
              <a:t>terintegrasi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2252DF-5F14-4D21-5E61-0D990B0A06DC}"/>
              </a:ext>
            </a:extLst>
          </p:cNvPr>
          <p:cNvGrpSpPr/>
          <p:nvPr/>
        </p:nvGrpSpPr>
        <p:grpSpPr>
          <a:xfrm>
            <a:off x="554289" y="2861430"/>
            <a:ext cx="1630393" cy="759239"/>
            <a:chOff x="6672353" y="1399601"/>
            <a:chExt cx="1630393" cy="681487"/>
          </a:xfrm>
          <a:solidFill>
            <a:schemeClr val="accent6">
              <a:lumMod val="5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FD64C9-91EA-51C6-AE0C-A839689A4F45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8C82DB-AA3C-B4C6-6B0C-AB0B1C4D0C81}"/>
                </a:ext>
              </a:extLst>
            </p:cNvPr>
            <p:cNvSpPr txBox="1"/>
            <p:nvPr/>
          </p:nvSpPr>
          <p:spPr>
            <a:xfrm>
              <a:off x="6858001" y="1582336"/>
              <a:ext cx="511679" cy="31601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Oswald" panose="02000503000000000000" pitchFamily="2" charset="0"/>
                </a:rPr>
                <a:t>02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14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1CC3F02D-A334-7EDD-1DBD-E45ABDB4741C}"/>
              </a:ext>
            </a:extLst>
          </p:cNvPr>
          <p:cNvSpPr/>
          <p:nvPr/>
        </p:nvSpPr>
        <p:spPr>
          <a:xfrm rot="5400000">
            <a:off x="3110626" y="851531"/>
            <a:ext cx="782334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CF8080-7E95-12CB-7CE9-E42FAD4BAA69}"/>
              </a:ext>
            </a:extLst>
          </p:cNvPr>
          <p:cNvGrpSpPr/>
          <p:nvPr/>
        </p:nvGrpSpPr>
        <p:grpSpPr>
          <a:xfrm>
            <a:off x="3416614" y="4940022"/>
            <a:ext cx="1630393" cy="567124"/>
            <a:chOff x="6672353" y="1399601"/>
            <a:chExt cx="1630393" cy="681487"/>
          </a:xfrm>
          <a:solidFill>
            <a:srgbClr val="EA5821"/>
          </a:solidFill>
        </p:grpSpPr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9EA142FE-9CA0-9B9A-6B5F-07BAB794A7B9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CF778E-5F66-8236-613C-46008D882718}"/>
                </a:ext>
              </a:extLst>
            </p:cNvPr>
            <p:cNvSpPr txBox="1"/>
            <p:nvPr/>
          </p:nvSpPr>
          <p:spPr>
            <a:xfrm>
              <a:off x="6858001" y="1582336"/>
              <a:ext cx="518091" cy="31601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Oswald" panose="02000503000000000000" pitchFamily="2" charset="0"/>
                </a:rPr>
                <a:t>03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18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BFC9DC43-BB7A-8E27-3695-84D66549EA4E}"/>
              </a:ext>
            </a:extLst>
          </p:cNvPr>
          <p:cNvSpPr/>
          <p:nvPr/>
        </p:nvSpPr>
        <p:spPr>
          <a:xfrm rot="5400000">
            <a:off x="6071929" y="2831143"/>
            <a:ext cx="584377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DC431-7DBB-2866-519D-9026B479C71B}"/>
              </a:ext>
            </a:extLst>
          </p:cNvPr>
          <p:cNvGrpSpPr/>
          <p:nvPr/>
        </p:nvGrpSpPr>
        <p:grpSpPr>
          <a:xfrm>
            <a:off x="6300912" y="1323540"/>
            <a:ext cx="1630393" cy="782335"/>
            <a:chOff x="6672353" y="1399601"/>
            <a:chExt cx="1630393" cy="681487"/>
          </a:xfrm>
          <a:solidFill>
            <a:srgbClr val="FFB722"/>
          </a:solidFill>
        </p:grpSpPr>
        <p:sp>
          <p:nvSpPr>
            <p:cNvPr id="20" name="Rectangle: Rounded Corners 10">
              <a:extLst>
                <a:ext uri="{FF2B5EF4-FFF2-40B4-BE49-F238E27FC236}">
                  <a16:creationId xmlns:a16="http://schemas.microsoft.com/office/drawing/2014/main" id="{988BF568-D424-835A-1006-377CBCDE1240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CBC2FF-0E7B-C4D5-A8DA-06F4BDBD7EE7}"/>
                </a:ext>
              </a:extLst>
            </p:cNvPr>
            <p:cNvSpPr txBox="1"/>
            <p:nvPr/>
          </p:nvSpPr>
          <p:spPr>
            <a:xfrm>
              <a:off x="6858001" y="1582336"/>
              <a:ext cx="516488" cy="31601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Oswald" panose="02000503000000000000" pitchFamily="2" charset="0"/>
                </a:rPr>
                <a:t>04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22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3D3DFD85-7E7A-9ACA-D4E4-9BD5CEEEF8EA}"/>
              </a:ext>
            </a:extLst>
          </p:cNvPr>
          <p:cNvSpPr/>
          <p:nvPr/>
        </p:nvSpPr>
        <p:spPr>
          <a:xfrm rot="5400000">
            <a:off x="8845348" y="-674458"/>
            <a:ext cx="806136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AEF2E6-EE96-A941-0BC2-7962933A2529}"/>
              </a:ext>
            </a:extLst>
          </p:cNvPr>
          <p:cNvGrpSpPr/>
          <p:nvPr/>
        </p:nvGrpSpPr>
        <p:grpSpPr>
          <a:xfrm>
            <a:off x="6300912" y="2829257"/>
            <a:ext cx="1630393" cy="639683"/>
            <a:chOff x="6672353" y="1399601"/>
            <a:chExt cx="1630393" cy="681487"/>
          </a:xfrm>
          <a:solidFill>
            <a:srgbClr val="8675BE"/>
          </a:solidFill>
        </p:grpSpPr>
        <p:sp>
          <p:nvSpPr>
            <p:cNvPr id="24" name="Rectangle: Rounded Corners 10">
              <a:extLst>
                <a:ext uri="{FF2B5EF4-FFF2-40B4-BE49-F238E27FC236}">
                  <a16:creationId xmlns:a16="http://schemas.microsoft.com/office/drawing/2014/main" id="{597ACA2D-D1B9-2F3E-9135-482F588B0306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64B11C-B2E9-E922-631A-6012E9A119E1}"/>
                </a:ext>
              </a:extLst>
            </p:cNvPr>
            <p:cNvSpPr txBox="1"/>
            <p:nvPr/>
          </p:nvSpPr>
          <p:spPr>
            <a:xfrm>
              <a:off x="6858001" y="1582336"/>
              <a:ext cx="516488" cy="31601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Oswald" panose="02000503000000000000" pitchFamily="2" charset="0"/>
                </a:rPr>
                <a:t>05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26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18D50820-D27C-DAC0-3697-DF66A0899FAC}"/>
              </a:ext>
            </a:extLst>
          </p:cNvPr>
          <p:cNvSpPr/>
          <p:nvPr/>
        </p:nvSpPr>
        <p:spPr>
          <a:xfrm rot="5400000">
            <a:off x="8918845" y="755556"/>
            <a:ext cx="659142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DBD393-D79B-19D6-7B50-C2B0232904B3}"/>
              </a:ext>
            </a:extLst>
          </p:cNvPr>
          <p:cNvGrpSpPr/>
          <p:nvPr/>
        </p:nvGrpSpPr>
        <p:grpSpPr>
          <a:xfrm>
            <a:off x="6300912" y="4029661"/>
            <a:ext cx="1630393" cy="567124"/>
            <a:chOff x="6672353" y="1399601"/>
            <a:chExt cx="1630393" cy="681487"/>
          </a:xfrm>
          <a:solidFill>
            <a:srgbClr val="E36AA7"/>
          </a:solidFill>
        </p:grpSpPr>
        <p:sp>
          <p:nvSpPr>
            <p:cNvPr id="28" name="Rectangle: Rounded Corners 10">
              <a:extLst>
                <a:ext uri="{FF2B5EF4-FFF2-40B4-BE49-F238E27FC236}">
                  <a16:creationId xmlns:a16="http://schemas.microsoft.com/office/drawing/2014/main" id="{B9703769-F9DB-AB34-9724-903A26DE5EC2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0C28EE-CB0C-F16A-D861-EB8170F913AC}"/>
                </a:ext>
              </a:extLst>
            </p:cNvPr>
            <p:cNvSpPr txBox="1"/>
            <p:nvPr/>
          </p:nvSpPr>
          <p:spPr>
            <a:xfrm>
              <a:off x="6858001" y="1582336"/>
              <a:ext cx="518091" cy="31601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Oswald" panose="02000503000000000000" pitchFamily="2" charset="0"/>
                </a:rPr>
                <a:t>06</a:t>
              </a:r>
              <a:endParaRPr lang="en-ID" sz="2800" b="1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30" name="Freeform: Shape 9">
            <a:hlinkClick r:id="rId4" action="ppaction://hlinksldjump"/>
            <a:extLst>
              <a:ext uri="{FF2B5EF4-FFF2-40B4-BE49-F238E27FC236}">
                <a16:creationId xmlns:a16="http://schemas.microsoft.com/office/drawing/2014/main" id="{0471F8CE-4591-022E-8E33-8263656CED35}"/>
              </a:ext>
            </a:extLst>
          </p:cNvPr>
          <p:cNvSpPr/>
          <p:nvPr/>
        </p:nvSpPr>
        <p:spPr>
          <a:xfrm rot="5400000">
            <a:off x="8956227" y="1920782"/>
            <a:ext cx="584377" cy="473349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066FB-A4AC-5A65-ECF9-C04D478146DC}"/>
              </a:ext>
            </a:extLst>
          </p:cNvPr>
          <p:cNvSpPr txBox="1"/>
          <p:nvPr/>
        </p:nvSpPr>
        <p:spPr>
          <a:xfrm>
            <a:off x="1485266" y="2992437"/>
            <a:ext cx="408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parkir</a:t>
            </a:r>
            <a:r>
              <a:rPr lang="en-US" sz="1400" dirty="0"/>
              <a:t> yang </a:t>
            </a:r>
            <a:r>
              <a:rPr lang="en-US" sz="1400" dirty="0" err="1"/>
              <a:t>transparan</a:t>
            </a:r>
            <a:r>
              <a:rPr lang="en-US" sz="1400" dirty="0"/>
              <a:t> dan </a:t>
            </a:r>
            <a:r>
              <a:rPr lang="en-US" sz="1400" dirty="0" err="1"/>
              <a:t>jujur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real time system monitoring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C72472-C4FC-0B24-0E1E-DADBB86019AD}"/>
              </a:ext>
            </a:extLst>
          </p:cNvPr>
          <p:cNvSpPr txBox="1"/>
          <p:nvPr/>
        </p:nvSpPr>
        <p:spPr>
          <a:xfrm>
            <a:off x="4257324" y="4961974"/>
            <a:ext cx="408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–</a:t>
            </a:r>
            <a:r>
              <a:rPr lang="en-US" sz="1400" dirty="0" err="1"/>
              <a:t>nilai</a:t>
            </a:r>
            <a:r>
              <a:rPr lang="en-US" sz="1400" dirty="0"/>
              <a:t> target </a:t>
            </a:r>
            <a:r>
              <a:rPr lang="en-US" sz="1400" dirty="0" err="1"/>
              <a:t>pengelolaan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lahan</a:t>
            </a:r>
            <a:r>
              <a:rPr lang="en-US" sz="1400" dirty="0"/>
              <a:t> </a:t>
            </a:r>
            <a:r>
              <a:rPr lang="en-US" sz="1400" dirty="0" err="1"/>
              <a:t>parkir</a:t>
            </a:r>
            <a:r>
              <a:rPr lang="en-US" sz="1400" dirty="0"/>
              <a:t> (</a:t>
            </a:r>
            <a:r>
              <a:rPr lang="en-US" sz="1400" dirty="0" err="1"/>
              <a:t>Nyaman</a:t>
            </a:r>
            <a:r>
              <a:rPr lang="en-US" sz="1400" dirty="0"/>
              <a:t>, </a:t>
            </a:r>
            <a:r>
              <a:rPr lang="en-US" sz="1400" dirty="0" err="1"/>
              <a:t>Rapih</a:t>
            </a:r>
            <a:r>
              <a:rPr lang="en-US" sz="1400" dirty="0"/>
              <a:t>, </a:t>
            </a:r>
            <a:r>
              <a:rPr lang="en-US" sz="1400" dirty="0" err="1"/>
              <a:t>dsb</a:t>
            </a:r>
            <a:r>
              <a:rPr lang="en-US" sz="1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D1A4D-0F9F-420A-1C10-D5FD997DE6C6}"/>
              </a:ext>
            </a:extLst>
          </p:cNvPr>
          <p:cNvSpPr txBox="1"/>
          <p:nvPr/>
        </p:nvSpPr>
        <p:spPr>
          <a:xfrm>
            <a:off x="7150224" y="1356692"/>
            <a:ext cx="4464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/>
              <a:t>Pamanfaatan </a:t>
            </a:r>
            <a:r>
              <a:rPr lang="en-US" sz="1400"/>
              <a:t>area sesuai kebutuhan dan modal </a:t>
            </a:r>
            <a:r>
              <a:rPr lang="id-ID" sz="1400"/>
              <a:t>untuk memberikan nilai tambah pendapatan</a:t>
            </a:r>
            <a:r>
              <a:rPr lang="en-US" sz="1400"/>
              <a:t> bagi suatu perusahaan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56C636-4D13-8807-9B12-B009E061C55F}"/>
              </a:ext>
            </a:extLst>
          </p:cNvPr>
          <p:cNvSpPr txBox="1"/>
          <p:nvPr/>
        </p:nvSpPr>
        <p:spPr>
          <a:xfrm>
            <a:off x="7339106" y="2973101"/>
            <a:ext cx="408717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 err="1"/>
              <a:t>Meminimalisir</a:t>
            </a:r>
            <a:r>
              <a:rPr lang="en-US" sz="1400" dirty="0"/>
              <a:t> </a:t>
            </a:r>
            <a:r>
              <a:rPr lang="en-US" sz="1400" dirty="0" err="1"/>
              <a:t>arus</a:t>
            </a:r>
            <a:r>
              <a:rPr lang="en-US" sz="1400" dirty="0"/>
              <a:t> </a:t>
            </a:r>
            <a:r>
              <a:rPr lang="en-US" sz="1400" dirty="0" err="1"/>
              <a:t>kemacetan</a:t>
            </a:r>
            <a:r>
              <a:rPr lang="en-US" sz="1400" dirty="0"/>
              <a:t> dan </a:t>
            </a:r>
            <a:r>
              <a:rPr lang="en-US" sz="1400" dirty="0" err="1"/>
              <a:t>polusi</a:t>
            </a:r>
            <a:r>
              <a:rPr lang="en-US" sz="1400" dirty="0"/>
              <a:t> </a:t>
            </a:r>
            <a:r>
              <a:rPr lang="en-US" sz="1400" dirty="0" err="1"/>
              <a:t>kendaraan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2EAAB-813C-6C5B-80E2-72F30D611E89}"/>
              </a:ext>
            </a:extLst>
          </p:cNvPr>
          <p:cNvSpPr txBox="1"/>
          <p:nvPr/>
        </p:nvSpPr>
        <p:spPr>
          <a:xfrm>
            <a:off x="7231164" y="4051613"/>
            <a:ext cx="408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kota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retribusi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pajak</a:t>
            </a:r>
            <a:r>
              <a:rPr lang="en-US" sz="1400" dirty="0"/>
              <a:t> </a:t>
            </a:r>
            <a:r>
              <a:rPr lang="en-US" sz="1400" dirty="0" err="1"/>
              <a:t>parkir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47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7C6C465F436428CE13808ED5CC7B5" ma:contentTypeVersion="12" ma:contentTypeDescription="Create a new document." ma:contentTypeScope="" ma:versionID="fe2b69f699197c5208ac9bae75c0af86">
  <xsd:schema xmlns:xsd="http://www.w3.org/2001/XMLSchema" xmlns:xs="http://www.w3.org/2001/XMLSchema" xmlns:p="http://schemas.microsoft.com/office/2006/metadata/properties" xmlns:ns2="076ca61f-7aff-41e1-933c-04b7bf8b8b18" xmlns:ns3="78e15a64-714a-4a4f-8ce8-7155b83f74fa" targetNamespace="http://schemas.microsoft.com/office/2006/metadata/properties" ma:root="true" ma:fieldsID="d768313e9298a9cc10f513fa99b9ab49" ns2:_="" ns3:_="">
    <xsd:import namespace="076ca61f-7aff-41e1-933c-04b7bf8b8b18"/>
    <xsd:import namespace="78e15a64-714a-4a4f-8ce8-7155b83f7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a61f-7aff-41e1-933c-04b7bf8b8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0a3f64d-e29e-4b39-844b-f62d213e9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15a64-714a-4a4f-8ce8-7155b83f74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9593651-b330-4e62-8105-05dae18599a2}" ma:internalName="TaxCatchAll" ma:showField="CatchAllData" ma:web="78e15a64-714a-4a4f-8ce8-7155b83f74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6ca61f-7aff-41e1-933c-04b7bf8b8b18">
      <Terms xmlns="http://schemas.microsoft.com/office/infopath/2007/PartnerControls"/>
    </lcf76f155ced4ddcb4097134ff3c332f>
    <TaxCatchAll xmlns="78e15a64-714a-4a4f-8ce8-7155b83f74fa" xsi:nil="true"/>
  </documentManagement>
</p:properties>
</file>

<file path=customXml/itemProps1.xml><?xml version="1.0" encoding="utf-8"?>
<ds:datastoreItem xmlns:ds="http://schemas.openxmlformats.org/officeDocument/2006/customXml" ds:itemID="{0052D4E6-68B9-40F1-819D-BA14D463214D}"/>
</file>

<file path=customXml/itemProps2.xml><?xml version="1.0" encoding="utf-8"?>
<ds:datastoreItem xmlns:ds="http://schemas.openxmlformats.org/officeDocument/2006/customXml" ds:itemID="{141A5421-9BDB-4952-BBB1-A77CC754D782}"/>
</file>

<file path=customXml/itemProps3.xml><?xml version="1.0" encoding="utf-8"?>
<ds:datastoreItem xmlns:ds="http://schemas.openxmlformats.org/officeDocument/2006/customXml" ds:itemID="{E9634B6E-0B4E-4381-B407-8E5670EF1B87}"/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887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Daytona</vt:lpstr>
      <vt:lpstr>Helvetica</vt:lpstr>
      <vt:lpstr>Oswald</vt:lpstr>
      <vt:lpstr>Roboto</vt:lpstr>
      <vt:lpstr>Roboto Condensed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Maliati Khumairoh Afandi</dc:creator>
  <cp:lastModifiedBy>wanda wibisono</cp:lastModifiedBy>
  <cp:revision>70</cp:revision>
  <dcterms:created xsi:type="dcterms:W3CDTF">2022-10-05T08:07:53Z</dcterms:created>
  <dcterms:modified xsi:type="dcterms:W3CDTF">2022-11-25T07:59:08Z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0x0101000557C6C465F436428CE13808ED5CC7B5</vt:lpwstr>
  </property>
  <property fmtid="{D5CDD505-2E9C-101B-9397-08002B2CF9AE}" pid="3" name="Order">
    <vt:r8>1836400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