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3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03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2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78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48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3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93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2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0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07055-800B-43B0-8B55-B2A5FCD9AC00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0F83-5352-46C7-B6D1-97CEA6D14A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YapısalProgramlama2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22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22007"/>
            <a:ext cx="2517457" cy="20640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4" y="3387253"/>
            <a:ext cx="3476625" cy="3224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2" y="571500"/>
            <a:ext cx="5593080" cy="21945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382" y="3387253"/>
            <a:ext cx="3990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5419"/>
            <a:ext cx="3078480" cy="17713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922" y="388620"/>
            <a:ext cx="3815425" cy="71056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49" y="125419"/>
            <a:ext cx="544830" cy="14755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861" y="225034"/>
            <a:ext cx="3581400" cy="638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55345"/>
            <a:ext cx="4276725" cy="2914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359" y="4574857"/>
            <a:ext cx="5508535" cy="22831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812" y="1836444"/>
            <a:ext cx="3845369" cy="221482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7863" y="3695846"/>
            <a:ext cx="3138274" cy="14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109537"/>
            <a:ext cx="3900487" cy="216387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2573655"/>
            <a:ext cx="4327207" cy="189218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82" y="4671059"/>
            <a:ext cx="4875003" cy="16464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145" y="2573655"/>
            <a:ext cx="5671185" cy="5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29" y="182880"/>
            <a:ext cx="6805323" cy="127254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" y="2070735"/>
            <a:ext cx="2981325" cy="3676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1" y="2313622"/>
            <a:ext cx="3247072" cy="39845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117" y="1279411"/>
            <a:ext cx="3650933" cy="5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1" y="1866899"/>
            <a:ext cx="4458652" cy="34828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2" y="294782"/>
            <a:ext cx="4632008" cy="65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55" y="208597"/>
            <a:ext cx="4504680" cy="187166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6" y="2278380"/>
            <a:ext cx="4473392" cy="45796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130" y="458152"/>
            <a:ext cx="3608070" cy="58455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062" y="171950"/>
            <a:ext cx="485775" cy="247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85" y="1790248"/>
            <a:ext cx="285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352833" y="2967335"/>
            <a:ext cx="348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Teşekkürler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9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Geniş ekran</PresentationFormat>
  <Paragraphs>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YapısalProgramlama2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9</cp:revision>
  <dcterms:created xsi:type="dcterms:W3CDTF">2020-05-16T22:11:24Z</dcterms:created>
  <dcterms:modified xsi:type="dcterms:W3CDTF">2022-03-23T18:08:12Z</dcterms:modified>
</cp:coreProperties>
</file>