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2" r:id="rId6"/>
    <p:sldId id="265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03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8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03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8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6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79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3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50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3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5320-D52A-45B0-B31A-E096C7C6BB24}" type="datetimeFigureOut">
              <a:rPr lang="tr-TR" smtClean="0"/>
              <a:t>14.8.2020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19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emf"/><Relationship Id="rId7" Type="http://schemas.openxmlformats.org/officeDocument/2006/relationships/image" Target="../media/image3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Dinamik Programlama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Floyd </a:t>
            </a:r>
            <a:r>
              <a:rPr lang="tr-TR" dirty="0" err="1" smtClean="0"/>
              <a:t>Warshall</a:t>
            </a:r>
            <a:r>
              <a:rPr lang="tr-TR" dirty="0" smtClean="0"/>
              <a:t> Algoritması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2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0"/>
            <a:ext cx="9220200" cy="2238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4" y="2381249"/>
            <a:ext cx="9413531" cy="10372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10" y="3067050"/>
            <a:ext cx="4019550" cy="12668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2" y="4333874"/>
            <a:ext cx="11074605" cy="16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48" y="510540"/>
            <a:ext cx="2874820" cy="2192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49" y="0"/>
            <a:ext cx="2819102" cy="109347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990" y="2729865"/>
            <a:ext cx="1981200" cy="13525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" y="139065"/>
            <a:ext cx="828675" cy="371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25" y="471986"/>
            <a:ext cx="5810250" cy="19240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0540"/>
            <a:ext cx="1571625" cy="19431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3685" y="2868930"/>
            <a:ext cx="1200150" cy="4095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1790" y="3231832"/>
            <a:ext cx="952500" cy="3714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9885" y="3630021"/>
            <a:ext cx="1047750" cy="3714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5" y="2565082"/>
            <a:ext cx="8572500" cy="20764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8410" y="4641532"/>
            <a:ext cx="8686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8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5" y="1093470"/>
            <a:ext cx="10834054" cy="570357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80" y="0"/>
            <a:ext cx="2874820" cy="2192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78" y="0"/>
            <a:ext cx="2819102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73" y="1743074"/>
            <a:ext cx="11546432" cy="495490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027" y="112395"/>
            <a:ext cx="1724025" cy="1123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31" y="112395"/>
            <a:ext cx="2819102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31444"/>
            <a:ext cx="6591300" cy="1704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582"/>
            <a:ext cx="819150" cy="514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8857" y="3207067"/>
            <a:ext cx="1838325" cy="14954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665" y="3330892"/>
            <a:ext cx="781050" cy="3333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" y="2494596"/>
            <a:ext cx="6638925" cy="22764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227" y="3717606"/>
            <a:ext cx="923925" cy="3333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57" y="4613910"/>
            <a:ext cx="6867525" cy="21336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3227" y="4050981"/>
            <a:ext cx="962025" cy="3619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1030" y="630735"/>
            <a:ext cx="3876675" cy="7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575"/>
            <a:ext cx="9721215" cy="565642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607" y="0"/>
            <a:ext cx="65341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99172"/>
            <a:ext cx="10740390" cy="59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7" y="445770"/>
            <a:ext cx="5508311" cy="101057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72" y="0"/>
            <a:ext cx="2874820" cy="219261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004" y="1880667"/>
            <a:ext cx="5495524" cy="62388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71" y="3055620"/>
            <a:ext cx="2819102" cy="109347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9" y="3004185"/>
            <a:ext cx="2486079" cy="114490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181" y="3004185"/>
            <a:ext cx="2325549" cy="109347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0162" y="3055619"/>
            <a:ext cx="2359903" cy="104203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222" y="4427220"/>
            <a:ext cx="5543550" cy="220980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5985510" y="50704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Algoritmanın</a:t>
            </a:r>
            <a:r>
              <a:rPr lang="tr-TR" b="0" i="0" u="none" strike="noStrike" dirty="0" smtClean="0">
                <a:latin typeface="CMR10"/>
              </a:rPr>
              <a:t> çalışma zamanı: </a:t>
            </a:r>
            <a:endParaRPr lang="tr-TR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3250" y="4960663"/>
            <a:ext cx="830424" cy="423046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6283982" y="5951545"/>
            <a:ext cx="186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Bellek Maliyeti:</a:t>
            </a:r>
            <a:endParaRPr lang="tr-TR" dirty="0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3479" y="5806719"/>
            <a:ext cx="871763" cy="4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</Words>
  <Application>Microsoft Office PowerPoint</Application>
  <PresentationFormat>Geniş ekran</PresentationFormat>
  <Paragraphs>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CMR10</vt:lpstr>
      <vt:lpstr>Office Teması</vt:lpstr>
      <vt:lpstr>Dinamik Programlama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10</cp:revision>
  <dcterms:created xsi:type="dcterms:W3CDTF">2020-08-13T20:54:41Z</dcterms:created>
  <dcterms:modified xsi:type="dcterms:W3CDTF">2020-08-14T12:53:56Z</dcterms:modified>
</cp:coreProperties>
</file>