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314" r:id="rId3"/>
    <p:sldId id="315" r:id="rId4"/>
    <p:sldId id="317" r:id="rId5"/>
    <p:sldId id="316" r:id="rId6"/>
    <p:sldId id="31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95500" autoAdjust="0"/>
  </p:normalViewPr>
  <p:slideViewPr>
    <p:cSldViewPr>
      <p:cViewPr varScale="1">
        <p:scale>
          <a:sx n="83" d="100"/>
          <a:sy n="83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20ACC-48BB-431E-B8EF-006E3DD400B9}" type="datetimeFigureOut">
              <a:rPr lang="tr-TR" smtClean="0"/>
              <a:pPr/>
              <a:t>20.10.2020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CFE5D-7DC0-49CB-BBF1-F1E6F342294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2479-1B04-45EE-B210-08CFF95C4119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7D09E-AB46-4FB6-8933-D343692BDE18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D0-177D-4C5B-B773-727D96EAB4BC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6234-E5D8-4CB3-A59A-B97425B761BD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205-D530-4E29-8805-4A235DD5E967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6BAF-080B-461E-8751-430F7920BE27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AA0-2BAF-40B9-9DC4-49FEFACD4C75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6F20-8699-4A5B-BB6E-00D1CDF9AD02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D61C-8DA3-4D0F-8D46-35BF77451AC3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EF51-BBBB-47A6-B9CF-E17C3EC9A917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08BF-267A-4095-9843-F1DF58E8FA8F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751063A-748F-4E1A-9ECE-BAA3A2101E74}" type="datetime1">
              <a:rPr lang="tr-TR" smtClean="0"/>
              <a:pPr/>
              <a:t>20.10.2020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tr-TR" smtClean="0"/>
              <a:t>Veri Madenciliği [ 1.hft  ]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B0D31F-59BD-4954-9979-323D2D3EE6B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yisalanaliz54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251520" y="4293096"/>
            <a:ext cx="4680520" cy="828668"/>
          </a:xfrm>
          <a:prstGeom prst="rect">
            <a:avLst/>
          </a:prstGeom>
        </p:spPr>
        <p:txBody>
          <a:bodyPr vert="horz" lIns="45720" rIns="45720" bIns="4572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000" b="1" spc="3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ea typeface="+mj-ea"/>
                <a:cs typeface="Gisha" pitchFamily="34" charset="-79"/>
              </a:rPr>
              <a:t>Dönem Ödevi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1</a:t>
            </a:fld>
            <a:endParaRPr lang="tr-TR" dirty="0"/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44008" y="1383218"/>
            <a:ext cx="3055160" cy="4134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683568" y="1700808"/>
            <a:ext cx="38884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Juice ITC" pitchFamily="82" charset="0"/>
                <a:cs typeface="Gisha" pitchFamily="34" charset="-79"/>
              </a:rPr>
              <a:t>SayIsal</a:t>
            </a:r>
            <a:endParaRPr lang="tr-TR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uice ITC" pitchFamily="82" charset="0"/>
              <a:cs typeface="Gisha" pitchFamily="34" charset="-79"/>
            </a:endParaRPr>
          </a:p>
          <a:p>
            <a:pPr algn="ctr"/>
            <a:r>
              <a:rPr lang="tr-TR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Juice ITC" pitchFamily="82" charset="0"/>
                <a:cs typeface="Gisha" pitchFamily="34" charset="-79"/>
              </a:rPr>
              <a:t>analiz</a:t>
            </a:r>
            <a:endParaRPr lang="tr-T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uice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6840760" cy="696080"/>
          </a:xfrm>
        </p:spPr>
        <p:txBody>
          <a:bodyPr>
            <a:normAutofit/>
          </a:bodyPr>
          <a:lstStyle/>
          <a:p>
            <a:r>
              <a:rPr lang="tr-TR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Amaç</a:t>
            </a:r>
            <a:r>
              <a:rPr lang="tr-TR" sz="24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tr-TR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  <a:endParaRPr lang="tr-TR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>
            <a:off x="827584" y="1916832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               Plan ve program çerçevesinde yeni  araştırma konuları hakkında bilgilendirme ve konuya hazırlıklı bulundurma,  öğrenileni aktarma,  öğrenmeyi kolaylaştırmak, </a:t>
            </a:r>
          </a:p>
          <a:p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anlaşılmayan kısımları tartışarak aydınlığa kavuşturma, sorumluluk duygusunu geliştirerek, disiplinli çalışmaya alıştırma.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6840760" cy="696080"/>
          </a:xfrm>
        </p:spPr>
        <p:txBody>
          <a:bodyPr>
            <a:normAutofit/>
          </a:bodyPr>
          <a:lstStyle/>
          <a:p>
            <a:r>
              <a:rPr lang="tr-TR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Teslim :</a:t>
            </a:r>
            <a:endParaRPr lang="tr-TR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>
            <a:off x="467544" y="1916832"/>
            <a:ext cx="82809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Uygun rapor dokümanı ismi[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öğrencinumarası_odev.docx</a:t>
            </a: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] 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tr-TR" sz="20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Elektronik ortamda teslim. [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hlinkClick r:id="rId2"/>
              </a:rPr>
              <a:t>sayisalanaliz54@gmail.com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]</a:t>
            </a:r>
            <a:endParaRPr lang="tr-TR" sz="28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tr-T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12. haftaya </a:t>
            </a: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kadar gönderilmiş olmalıdır. </a:t>
            </a:r>
          </a:p>
          <a:p>
            <a:pPr lvl="1"/>
            <a:endParaRPr lang="tr-TR" sz="28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28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tr-TR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1560" y="441276"/>
            <a:ext cx="6840760" cy="696080"/>
          </a:xfrm>
        </p:spPr>
        <p:txBody>
          <a:bodyPr>
            <a:normAutofit/>
          </a:bodyPr>
          <a:lstStyle/>
          <a:p>
            <a:r>
              <a:rPr lang="tr-TR" sz="20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Konu </a:t>
            </a:r>
            <a:r>
              <a:rPr lang="tr-TR" sz="14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tr-TR" sz="20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  <a:endParaRPr lang="tr-TR" sz="20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21" name="20 Dikdörtgen"/>
          <p:cNvSpPr/>
          <p:nvPr/>
        </p:nvSpPr>
        <p:spPr>
          <a:xfrm>
            <a:off x="2411760" y="96219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Bir matematikçi yandaki şeklin alanını analitik olarak AD=       bulmuş ve bu şekle daire adını vermiştir. </a:t>
            </a:r>
            <a:endParaRPr lang="tr-TR" dirty="0"/>
          </a:p>
        </p:txBody>
      </p:sp>
      <p:sp>
        <p:nvSpPr>
          <p:cNvPr id="22" name="21 Dikdörtgen"/>
          <p:cNvSpPr/>
          <p:nvPr/>
        </p:nvSpPr>
        <p:spPr>
          <a:xfrm>
            <a:off x="539552" y="3105165"/>
            <a:ext cx="4824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Sadece ikiz kenar üçgenlerin alanını hesaplayabilen bir bilgisayarla bu dairenin alanını %     &lt;0.01 hata ile bulabilecek bir algoritma oluşturun.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Programını </a:t>
            </a:r>
            <a:r>
              <a:rPr lang="tr-TR" dirty="0" err="1" smtClean="0"/>
              <a:t>Matlab</a:t>
            </a:r>
            <a:r>
              <a:rPr lang="tr-TR" dirty="0" smtClean="0"/>
              <a:t> veya bildiğiniz programlama dilinde yazın.</a:t>
            </a:r>
            <a:endParaRPr lang="tr-TR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975"/>
              </p:ext>
            </p:extLst>
          </p:nvPr>
        </p:nvGraphicFramePr>
        <p:xfrm>
          <a:off x="3851920" y="2132856"/>
          <a:ext cx="5359218" cy="451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Resim" r:id="rId3" imgW="2171880" imgH="1828800" progId="Word.Picture.8">
                  <p:embed/>
                </p:oleObj>
              </mc:Choice>
              <mc:Fallback>
                <p:oleObj name="Resim" r:id="rId3" imgW="2171880" imgH="1828800" progId="Word.Picture.8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132856"/>
                        <a:ext cx="5359218" cy="4512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51464"/>
              </p:ext>
            </p:extLst>
          </p:nvPr>
        </p:nvGraphicFramePr>
        <p:xfrm>
          <a:off x="3059832" y="3629039"/>
          <a:ext cx="3698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enklem" r:id="rId5" imgW="190500" imgH="228600" progId="Equation.3">
                  <p:embed/>
                </p:oleObj>
              </mc:Choice>
              <mc:Fallback>
                <p:oleObj name="Denklem" r:id="rId5" imgW="1905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29039"/>
                        <a:ext cx="3698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9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76672"/>
            <a:ext cx="6840760" cy="696080"/>
          </a:xfrm>
        </p:spPr>
        <p:txBody>
          <a:bodyPr>
            <a:normAutofit/>
          </a:bodyPr>
          <a:lstStyle/>
          <a:p>
            <a:r>
              <a:rPr lang="tr-TR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Rapor Başlıkları :</a:t>
            </a:r>
            <a:endParaRPr lang="tr-TR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>
            <a:off x="899592" y="1628800"/>
            <a:ext cx="7704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Açıklamalı problemin analizi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Tasarlanan algoritmanın açıklaması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Akış diyagramı , örnek Akış analizi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Yazılım kodu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Programın örnek girdi ve çıktıları</a:t>
            </a:r>
          </a:p>
          <a:p>
            <a:endParaRPr lang="tr-TR" sz="16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D31F-59BD-4954-9979-323D2D3EE6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>
            <a:off x="524608" y="1844824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b="1" dirty="0" smtClean="0">
                <a:latin typeface="Century Gothic" pitchFamily="34" charset="0"/>
              </a:rPr>
              <a:t>Yapılacak ödev kişisel bir çalışma olarak verilmiştir, ödev dokümanı olarak hazırlanacaktır.</a:t>
            </a:r>
          </a:p>
          <a:p>
            <a:endParaRPr lang="tr-TR" sz="1600" b="1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b="1" dirty="0" smtClean="0">
                <a:latin typeface="Century Gothic" pitchFamily="34" charset="0"/>
              </a:rPr>
              <a:t>Doküman  elektronik ortamda teslim edilecektir.</a:t>
            </a:r>
          </a:p>
          <a:p>
            <a:pPr marL="342900" indent="-342900">
              <a:buFont typeface="+mj-lt"/>
              <a:buAutoNum type="arabicPeriod"/>
            </a:pPr>
            <a:endParaRPr lang="tr-TR" sz="1600" b="1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b="1" dirty="0" smtClean="0">
                <a:latin typeface="Century Gothic" pitchFamily="34" charset="0"/>
              </a:rPr>
              <a:t>Zamanında teslim edilmeyen ,kopya ödevler kabul edilmeyecektir.</a:t>
            </a:r>
          </a:p>
          <a:p>
            <a:pPr marL="342900" indent="-342900">
              <a:buFont typeface="+mj-lt"/>
              <a:buAutoNum type="arabicPeriod"/>
            </a:pPr>
            <a:endParaRPr lang="tr-TR" sz="1600" b="1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b="1" dirty="0" smtClean="0">
                <a:latin typeface="Century Gothic" pitchFamily="34" charset="0"/>
              </a:rPr>
              <a:t>Teslimat zamanından sonra, mazeret kabul edilmeyecektir.</a:t>
            </a:r>
            <a:endParaRPr lang="tr-TR" sz="1600" b="1" dirty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tr-TR" sz="1600" b="1" dirty="0" smtClean="0">
              <a:latin typeface="Century Gothic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b="1" dirty="0" smtClean="0">
                <a:latin typeface="Century Gothic" pitchFamily="34" charset="0"/>
              </a:rPr>
              <a:t>Kopya tespiti yapılmış ödevler mühendislik etiği çerçevesinde  değerlendirilecektir . </a:t>
            </a:r>
          </a:p>
          <a:p>
            <a:pPr marL="342900" indent="-342900">
              <a:buFont typeface="+mj-lt"/>
              <a:buAutoNum type="arabicPeriod"/>
            </a:pPr>
            <a:endParaRPr lang="tr-TR" sz="1600" b="1" dirty="0" smtClean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  <a:p>
            <a:pPr marL="342900" indent="-342900"/>
            <a:endParaRPr lang="tr-TR" sz="16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1 Başlık"/>
          <p:cNvSpPr>
            <a:spLocks noGrp="1"/>
          </p:cNvSpPr>
          <p:nvPr>
            <p:ph type="title"/>
          </p:nvPr>
        </p:nvSpPr>
        <p:spPr>
          <a:xfrm>
            <a:off x="467544" y="260648"/>
            <a:ext cx="6840760" cy="696080"/>
          </a:xfrm>
        </p:spPr>
        <p:txBody>
          <a:bodyPr>
            <a:normAutofit/>
          </a:bodyPr>
          <a:lstStyle/>
          <a:p>
            <a:r>
              <a:rPr lang="tr-TR" sz="28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Açıklama</a:t>
            </a:r>
            <a:r>
              <a:rPr lang="tr-TR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tr-TR" sz="2400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tr-TR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  <a:endParaRPr lang="tr-TR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1279</TotalTime>
  <Words>187</Words>
  <Application>Microsoft Office PowerPoint</Application>
  <PresentationFormat>Ekran Gösterisi (4:3)</PresentationFormat>
  <Paragraphs>40</Paragraphs>
  <Slides>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6</vt:i4>
      </vt:variant>
    </vt:vector>
  </HeadingPairs>
  <TitlesOfParts>
    <vt:vector size="17" baseType="lpstr">
      <vt:lpstr>Arial</vt:lpstr>
      <vt:lpstr>Calibri</vt:lpstr>
      <vt:lpstr>Century Gothic</vt:lpstr>
      <vt:lpstr>Freestyle Script</vt:lpstr>
      <vt:lpstr>Gisha</vt:lpstr>
      <vt:lpstr>Juice ITC</vt:lpstr>
      <vt:lpstr>Verdana</vt:lpstr>
      <vt:lpstr>Wingdings 2</vt:lpstr>
      <vt:lpstr>Görünüş</vt:lpstr>
      <vt:lpstr>Resim</vt:lpstr>
      <vt:lpstr>Denklem</vt:lpstr>
      <vt:lpstr>PowerPoint Sunusu</vt:lpstr>
      <vt:lpstr>Amaç :</vt:lpstr>
      <vt:lpstr>Teslim :</vt:lpstr>
      <vt:lpstr>Konu  :</vt:lpstr>
      <vt:lpstr>Rapor Başlıkları :</vt:lpstr>
      <vt:lpstr>Açıklama  :</vt:lpstr>
    </vt:vector>
  </TitlesOfParts>
  <Company>Office 2007 Corp.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yusuf1 Yurtay</cp:lastModifiedBy>
  <cp:revision>117</cp:revision>
  <dcterms:created xsi:type="dcterms:W3CDTF">2009-02-03T08:32:31Z</dcterms:created>
  <dcterms:modified xsi:type="dcterms:W3CDTF">2020-10-20T09:34:32Z</dcterms:modified>
</cp:coreProperties>
</file>