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92" r:id="rId4"/>
    <p:sldId id="295" r:id="rId5"/>
    <p:sldId id="305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25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5F5F5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7" autoAdjust="0"/>
    <p:restoredTop sz="93284" autoAdjust="0"/>
  </p:normalViewPr>
  <p:slideViewPr>
    <p:cSldViewPr>
      <p:cViewPr varScale="1">
        <p:scale>
          <a:sx n="117" d="100"/>
          <a:sy n="117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i</a:t>
            </a: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453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i</a:t>
            </a: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0212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SAÜ YYurtaY 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88640"/>
            <a:ext cx="6172200" cy="769618"/>
          </a:xfrm>
        </p:spPr>
        <p:txBody>
          <a:bodyPr>
            <a:normAutofit/>
          </a:bodyPr>
          <a:lstStyle/>
          <a:p>
            <a:r>
              <a:rPr lang="tr-T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</a:rPr>
              <a:t>Sayisal Analiz</a:t>
            </a:r>
            <a:endParaRPr lang="tr-TR" sz="2400" b="0" dirty="0">
              <a:solidFill>
                <a:schemeClr val="accent1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5373216"/>
            <a:ext cx="58326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Eğri uydurma, ara değer 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ve 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dış değer bulma yöntemleri</a:t>
            </a:r>
            <a:endParaRPr lang="tr-TR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9" name="3 Veri Yer Tutucusu"/>
          <p:cNvSpPr>
            <a:spLocks noGrp="1"/>
          </p:cNvSpPr>
          <p:nvPr>
            <p:ph type="dt" sz="half" idx="4294967295"/>
          </p:nvPr>
        </p:nvSpPr>
        <p:spPr>
          <a:xfrm>
            <a:off x="251520" y="6309320"/>
            <a:ext cx="71438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1.  Sayfa</a:t>
            </a:r>
            <a:endParaRPr lang="tr-TR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51520" y="573838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Hafta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8 Dikdörtgen"/>
          <p:cNvSpPr/>
          <p:nvPr/>
        </p:nvSpPr>
        <p:spPr>
          <a:xfrm rot="16200000">
            <a:off x="-417150" y="2488141"/>
            <a:ext cx="2051720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endParaRPr lang="tr-T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Dr.Yüksel YURTAY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97727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611386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14 Grup"/>
          <p:cNvGrpSpPr/>
          <p:nvPr/>
        </p:nvGrpSpPr>
        <p:grpSpPr>
          <a:xfrm>
            <a:off x="1114858" y="1268760"/>
            <a:ext cx="7494587" cy="5185742"/>
            <a:chOff x="1397196" y="1334140"/>
            <a:chExt cx="7494587" cy="518574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7196" y="1334140"/>
              <a:ext cx="7494587" cy="493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t="11812"/>
            <a:stretch>
              <a:fillRect/>
            </a:stretch>
          </p:blipFill>
          <p:spPr bwMode="auto">
            <a:xfrm>
              <a:off x="4857752" y="6251086"/>
              <a:ext cx="3819525" cy="26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10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10 Oval"/>
          <p:cNvSpPr/>
          <p:nvPr/>
        </p:nvSpPr>
        <p:spPr>
          <a:xfrm>
            <a:off x="5076056" y="2852936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Oval"/>
          <p:cNvSpPr/>
          <p:nvPr/>
        </p:nvSpPr>
        <p:spPr>
          <a:xfrm>
            <a:off x="4344101" y="2841819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033160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18272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1075421" y="1354800"/>
            <a:ext cx="7745051" cy="5242552"/>
            <a:chOff x="1500166" y="1278468"/>
            <a:chExt cx="7745051" cy="52425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1278468"/>
              <a:ext cx="6134100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4941" y="5354386"/>
              <a:ext cx="6215105" cy="116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6825" y="3022512"/>
              <a:ext cx="3528392" cy="2187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11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140968"/>
            <a:ext cx="468052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Oval"/>
          <p:cNvSpPr/>
          <p:nvPr/>
        </p:nvSpPr>
        <p:spPr>
          <a:xfrm>
            <a:off x="7092280" y="3332484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Oval"/>
          <p:cNvSpPr/>
          <p:nvPr/>
        </p:nvSpPr>
        <p:spPr>
          <a:xfrm>
            <a:off x="7680219" y="3345117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8280791" y="3345117"/>
            <a:ext cx="288032" cy="288032"/>
          </a:xfrm>
          <a:prstGeom prst="ellipse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b="652"/>
          <a:stretch>
            <a:fillRect/>
          </a:stretch>
        </p:blipFill>
        <p:spPr bwMode="auto">
          <a:xfrm>
            <a:off x="1038621" y="1196752"/>
            <a:ext cx="670038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12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  <a:r>
              <a:rPr kumimoji="1" lang="tr-T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aradeğer</a:t>
            </a: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13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267941" y="2060848"/>
            <a:ext cx="820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tr-TR" sz="1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Uygulama 1:</a:t>
            </a:r>
          </a:p>
          <a:p>
            <a:pPr lvl="0"/>
            <a:endParaRPr kumimoji="1" lang="tr-TR" sz="18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0"/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Bir 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deney sonucunda elektrik devresinin zamana göre </a:t>
            </a:r>
            <a:r>
              <a:rPr kumimoji="1" lang="tr-TR" sz="1800" kern="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güc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değişimi tabloda 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verilmiştir, Gücü zamana bağlayan </a:t>
            </a:r>
            <a:r>
              <a:rPr kumimoji="1" lang="tr-TR" sz="1800" kern="0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polinomu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bulunuz.(t=5 İçin güç =?)</a:t>
            </a:r>
            <a:endParaRPr kumimoji="1" lang="tr-TR" sz="1800" kern="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tr-TR" sz="18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64607"/>
              </p:ext>
            </p:extLst>
          </p:nvPr>
        </p:nvGraphicFramePr>
        <p:xfrm>
          <a:off x="3275856" y="3717032"/>
          <a:ext cx="12989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r>
                        <a:rPr lang="tr-TR" baseline="-25000" dirty="0" smtClean="0"/>
                        <a:t>i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P(t</a:t>
                      </a:r>
                      <a:r>
                        <a:rPr lang="tr-TR" baseline="-25000" dirty="0" smtClean="0"/>
                        <a:t>i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0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80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6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168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288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0914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  <a:r>
              <a:rPr kumimoji="1" lang="tr-T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aradeğer</a:t>
            </a: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14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95536" y="1123632"/>
            <a:ext cx="820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tr-TR" sz="1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Uygulama 1:</a:t>
            </a:r>
          </a:p>
          <a:p>
            <a:pPr lvl="0"/>
            <a:endParaRPr kumimoji="1" lang="tr-TR" sz="18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0"/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Bir 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deney sonucunda elektrik devresinin zamana göre </a:t>
            </a:r>
            <a:r>
              <a:rPr kumimoji="1" lang="tr-TR" sz="1800" kern="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güc</a:t>
            </a:r>
            <a:r>
              <a:rPr kumimoji="1" lang="tr-TR" sz="18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değişimi tabloda 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verilmiştir, Gücü zamana bağlayan </a:t>
            </a:r>
            <a:r>
              <a:rPr kumimoji="1" lang="tr-TR" sz="1800" kern="0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polinomu</a:t>
            </a:r>
            <a:r>
              <a:rPr kumimoji="1" lang="tr-TR" sz="1800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bulunuz.(t=5 İçin güç =?)</a:t>
            </a:r>
            <a:endParaRPr kumimoji="1" lang="tr-TR" sz="1800" kern="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tr-T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2473"/>
            <a:ext cx="6364621" cy="24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58" y="4462463"/>
            <a:ext cx="2714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618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1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S.Akpınar)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Mühendisler için Sayısal Yöntemler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Steven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C.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Chapra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RaymontP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Canale</a:t>
            </a: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Nümerik Analiz </a:t>
            </a:r>
          </a:p>
          <a:p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Schanum’s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2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outlines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-Nobel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500166" y="1340768"/>
            <a:ext cx="7391400" cy="5140994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Kuadratik Enterpolasyon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George-Newton Enterpolasyonu 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2.  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179512" y="-24"/>
            <a:ext cx="72023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Sayısal Analiz</a:t>
            </a:r>
            <a:endParaRPr kumimoji="1" lang="tr-TR" sz="20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 bwMode="white">
          <a:xfrm>
            <a:off x="2143108" y="245822"/>
            <a:ext cx="6700854" cy="61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uLnTx/>
                <a:uFillTx/>
                <a:latin typeface="Agency FB" pitchFamily="34" charset="0"/>
                <a:ea typeface="+mn-ea"/>
                <a:cs typeface="+mn-cs"/>
              </a:rPr>
              <a:t>Eğri uydurma, 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uLnTx/>
                <a:uFillTx/>
                <a:latin typeface="Agency FB" pitchFamily="34" charset="0"/>
                <a:ea typeface="+mn-ea"/>
                <a:cs typeface="+mn-cs"/>
              </a:rPr>
              <a:t>aradeğer ve dış değer bulma yöntemleri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80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200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43108" y="245822"/>
            <a:ext cx="6700854" cy="6114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Kuadratik Enterpolasyon :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052736"/>
            <a:ext cx="756436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877272"/>
            <a:ext cx="6557643" cy="6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3.  Sayfa</a:t>
            </a:r>
            <a:endParaRPr lang="tr-T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143108" y="245822"/>
            <a:ext cx="6700854" cy="611410"/>
          </a:xfrm>
        </p:spPr>
        <p:txBody>
          <a:bodyPr/>
          <a:lstStyle/>
          <a:p>
            <a:pPr lvl="0" algn="r">
              <a:buNone/>
            </a:pPr>
            <a:endParaRPr lang="tr-TR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30960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Kuadratik Enterpolasyon :</a:t>
            </a: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4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4.  Sayfa</a:t>
            </a:r>
            <a:endParaRPr lang="tr-T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7" name="16 Düz Bağlayıcı"/>
          <p:cNvCxnSpPr/>
          <p:nvPr/>
        </p:nvCxnSpPr>
        <p:spPr>
          <a:xfrm>
            <a:off x="1043608" y="551723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lum bright="-7000" contrast="18000"/>
          </a:blip>
          <a:stretch>
            <a:fillRect/>
          </a:stretch>
        </p:blipFill>
        <p:spPr bwMode="auto">
          <a:xfrm>
            <a:off x="1043608" y="1196752"/>
            <a:ext cx="7630446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142453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124744"/>
            <a:ext cx="7390604" cy="56435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5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264696" cy="545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"/>
                    </a14:imgEffect>
                    <a14:imgEffect>
                      <a14:brightnessContrast bright="22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2088232" cy="159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4841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801948" y="47298"/>
            <a:ext cx="5286412" cy="294102"/>
          </a:xfrm>
        </p:spPr>
        <p:txBody>
          <a:bodyPr/>
          <a:lstStyle/>
          <a:p>
            <a:pPr lvl="0" algn="r">
              <a:buNone/>
            </a:pPr>
            <a:r>
              <a:rPr lang="tr-TR" sz="1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Eğri uydurma, aradeğer ve dış değer bulma yöntemleri</a:t>
            </a:r>
          </a:p>
          <a:p>
            <a:pPr algn="r">
              <a:buFont typeface="Wingdings" pitchFamily="2" charset="2"/>
              <a:buChar char="v"/>
            </a:pPr>
            <a:endParaRPr lang="tr-TR" sz="1600" b="1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r"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6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38933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342" y="3286124"/>
            <a:ext cx="1390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89040"/>
            <a:ext cx="7400925" cy="27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476672"/>
            <a:ext cx="678661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18 Grup"/>
          <p:cNvGrpSpPr/>
          <p:nvPr/>
        </p:nvGrpSpPr>
        <p:grpSpPr>
          <a:xfrm>
            <a:off x="982717" y="1052736"/>
            <a:ext cx="7712951" cy="5544616"/>
            <a:chOff x="1357289" y="1215405"/>
            <a:chExt cx="7496927" cy="5286454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27251"/>
            <a:stretch>
              <a:fillRect/>
            </a:stretch>
          </p:blipFill>
          <p:spPr bwMode="auto">
            <a:xfrm>
              <a:off x="1357291" y="1215405"/>
              <a:ext cx="7000924" cy="2085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15748"/>
            <a:stretch>
              <a:fillRect/>
            </a:stretch>
          </p:blipFill>
          <p:spPr bwMode="auto">
            <a:xfrm>
              <a:off x="1357289" y="4071942"/>
              <a:ext cx="7496927" cy="242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17 Grup"/>
            <p:cNvGrpSpPr/>
            <p:nvPr/>
          </p:nvGrpSpPr>
          <p:grpSpPr>
            <a:xfrm>
              <a:off x="1428728" y="3324229"/>
              <a:ext cx="6814835" cy="676275"/>
              <a:chOff x="1714480" y="3500438"/>
              <a:chExt cx="6814835" cy="676275"/>
            </a:xfrm>
          </p:grpSpPr>
          <p:pic>
            <p:nvPicPr>
              <p:cNvPr id="5734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62240" y="3571876"/>
                <a:ext cx="32670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350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14480" y="3500438"/>
                <a:ext cx="3467100" cy="676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1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7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043608" y="3333242"/>
            <a:ext cx="7056784" cy="648072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251520" y="476672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3396"/>
            <a:ext cx="5238309" cy="52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 bwMode="auto">
          <a:xfrm>
            <a:off x="1691680" y="5429264"/>
            <a:ext cx="4286280" cy="642942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8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3906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323528" y="548680"/>
            <a:ext cx="48577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Gregory-Newton Enterpolasyonu :</a:t>
            </a:r>
          </a:p>
          <a:p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(İleri enterpolasyon için Newton Formülü) 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endParaRPr kumimoji="1" lang="tr-TR" sz="1600" b="1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İçerik Yer Tutucusu"/>
          <p:cNvSpPr txBox="1">
            <a:spLocks/>
          </p:cNvSpPr>
          <p:nvPr/>
        </p:nvSpPr>
        <p:spPr bwMode="white">
          <a:xfrm>
            <a:off x="3801948" y="47298"/>
            <a:ext cx="5286412" cy="2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Eğri uydurma, aradeğer ve dış değer bulma yöntemleri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1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914" y="1196752"/>
            <a:ext cx="6777438" cy="530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 Slayt Numarası Yer Tutucusu"/>
          <p:cNvSpPr>
            <a:spLocks noGrp="1"/>
          </p:cNvSpPr>
          <p:nvPr>
            <p:ph type="sldNum" sz="quarter" idx="15"/>
          </p:nvPr>
        </p:nvSpPr>
        <p:spPr>
          <a:xfrm>
            <a:off x="178942" y="6121102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algn="ctr"/>
              <a:t>9</a:t>
            </a:fld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tr-TR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Sayfa</a:t>
            </a:r>
            <a:endParaRPr lang="tr-T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07504" y="537834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3257</TotalTime>
  <Words>464</Words>
  <Application>Microsoft Office PowerPoint</Application>
  <PresentationFormat>Ekran Gösterisi (4:3)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5" baseType="lpstr">
      <vt:lpstr>Agency FB</vt:lpstr>
      <vt:lpstr>Arial</vt:lpstr>
      <vt:lpstr>Arial Narrow</vt:lpstr>
      <vt:lpstr>Brush Script MT</vt:lpstr>
      <vt:lpstr>Century Schoolbook</vt:lpstr>
      <vt:lpstr>Harrington</vt:lpstr>
      <vt:lpstr>Times New Roman</vt:lpstr>
      <vt:lpstr>Wingdings</vt:lpstr>
      <vt:lpstr>Wingdings 2</vt:lpstr>
      <vt:lpstr>Cumba</vt:lpstr>
      <vt:lpstr>Sayisal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265</cp:revision>
  <dcterms:created xsi:type="dcterms:W3CDTF">2009-08-30T08:05:20Z</dcterms:created>
  <dcterms:modified xsi:type="dcterms:W3CDTF">2021-12-06T08:13:59Z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