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8" r:id="rId4"/>
    <p:sldId id="279" r:id="rId5"/>
    <p:sldId id="284" r:id="rId6"/>
    <p:sldId id="285" r:id="rId7"/>
    <p:sldId id="288" r:id="rId8"/>
    <p:sldId id="290" r:id="rId9"/>
    <p:sldId id="292" r:id="rId10"/>
    <p:sldId id="287" r:id="rId11"/>
    <p:sldId id="294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85075" autoAdjust="0"/>
  </p:normalViewPr>
  <p:slideViewPr>
    <p:cSldViewPr>
      <p:cViewPr varScale="1">
        <p:scale>
          <a:sx n="99" d="100"/>
          <a:sy n="99" d="100"/>
        </p:scale>
        <p:origin x="23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1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9783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yöntemde gerçek köke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yakınsama yavaştır, fakat daima yakınsama olduğundan basit İterasyon ve N-R  yöntemlerine göre daha avantajlıdır. Bu yöntemin kullanılabilmesi için iki tane başlangıç değeri verilmesi gerekir.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861048"/>
            <a:ext cx="7128792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         Denklem </a:t>
            </a: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Sistemlerinin </a:t>
            </a:r>
            <a:endParaRPr lang="tr-TR" sz="2000" b="1" dirty="0" smtClean="0">
              <a:solidFill>
                <a:srgbClr val="00B0F0"/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</a:t>
            </a: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                                              </a:t>
            </a: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Çözüm </a:t>
            </a:r>
            <a:r>
              <a:rPr lang="tr-TR" sz="2000" b="1" dirty="0" smtClean="0">
                <a:solidFill>
                  <a:srgbClr val="00B0F0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Yöntemleri</a:t>
            </a:r>
            <a:endParaRPr lang="tr-TR" sz="2000" b="1" dirty="0">
              <a:solidFill>
                <a:srgbClr val="00B0F0"/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9" name="8 Dikdörtgen"/>
          <p:cNvSpPr/>
          <p:nvPr/>
        </p:nvSpPr>
        <p:spPr>
          <a:xfrm rot="16200000">
            <a:off x="-686249" y="3394957"/>
            <a:ext cx="205172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endParaRPr lang="tr-TR" sz="14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Dr.Yüksel YURTAY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6672"/>
            <a:ext cx="76390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4499992" y="0"/>
            <a:ext cx="446449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Sekant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979712" y="170080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… 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Regula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Falsi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err="1" smtClean="0">
                <a:solidFill>
                  <a:srgbClr val="002060"/>
                </a:solidFill>
                <a:latin typeface="Agency FB" pitchFamily="34" charset="0"/>
              </a:rPr>
              <a:t>Secant</a:t>
            </a: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142984"/>
            <a:ext cx="7557893" cy="5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571744"/>
            <a:ext cx="2143140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822960" lvl="1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22" y="1142985"/>
            <a:ext cx="7386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715015"/>
            <a:ext cx="6388648" cy="82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355976" y="3501008"/>
            <a:ext cx="1872208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2771800" y="3501008"/>
            <a:ext cx="1512168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lum bright="16000" contrast="18000"/>
          </a:blip>
          <a:srcRect/>
          <a:stretch>
            <a:fillRect/>
          </a:stretch>
        </p:blipFill>
        <p:spPr bwMode="auto">
          <a:xfrm>
            <a:off x="7039231" y="1628800"/>
            <a:ext cx="2104769" cy="6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6547280" y="5877272"/>
            <a:ext cx="689016" cy="360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897" y="1214423"/>
            <a:ext cx="61945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87624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Regula Falsi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22796"/>
            <a:ext cx="6200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74" y="3294521"/>
            <a:ext cx="4366115" cy="319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67" y="767543"/>
            <a:ext cx="7980807" cy="2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99" y="1700808"/>
            <a:ext cx="8075490" cy="370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Yuvarlatılmış Dikdörtgen 1"/>
          <p:cNvSpPr/>
          <p:nvPr/>
        </p:nvSpPr>
        <p:spPr>
          <a:xfrm>
            <a:off x="3311277" y="4035560"/>
            <a:ext cx="3816424" cy="864096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1" name="5 Slayt Numarası Yer Tutucusu"/>
          <p:cNvSpPr txBox="1">
            <a:spLocks/>
          </p:cNvSpPr>
          <p:nvPr/>
        </p:nvSpPr>
        <p:spPr>
          <a:xfrm>
            <a:off x="285720" y="6000768"/>
            <a:ext cx="642942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1 Başlık"/>
          <p:cNvSpPr txBox="1">
            <a:spLocks/>
          </p:cNvSpPr>
          <p:nvPr/>
        </p:nvSpPr>
        <p:spPr bwMode="auto">
          <a:xfrm rot="16200000">
            <a:off x="-1446744" y="2319633"/>
            <a:ext cx="4036431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" y="504255"/>
            <a:ext cx="7620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7984"/>
            <a:ext cx="30146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3080</TotalTime>
  <Words>255</Words>
  <Application>Microsoft Office PowerPoint</Application>
  <PresentationFormat>Ekran Gösterisi (4:3)</PresentationFormat>
  <Paragraphs>120</Paragraphs>
  <Slides>12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2" baseType="lpstr">
      <vt:lpstr>Agency FB</vt:lpstr>
      <vt:lpstr>Arial</vt:lpstr>
      <vt:lpstr>Brush Script MT</vt:lpstr>
      <vt:lpstr>Gill Sans MT</vt:lpstr>
      <vt:lpstr>Harrington</vt:lpstr>
      <vt:lpstr>Times New Roman</vt:lpstr>
      <vt:lpstr>Verdana</vt:lpstr>
      <vt:lpstr>Wingdings</vt:lpstr>
      <vt:lpstr>Wingdings 2</vt:lpstr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237</cp:revision>
  <dcterms:created xsi:type="dcterms:W3CDTF">2009-08-30T08:05:20Z</dcterms:created>
  <dcterms:modified xsi:type="dcterms:W3CDTF">2021-11-22T08:17:23Z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