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7"/>
  </p:notesMasterIdLst>
  <p:handoutMasterIdLst>
    <p:handoutMasterId r:id="rId38"/>
  </p:handoutMasterIdLst>
  <p:sldIdLst>
    <p:sldId id="256" r:id="rId2"/>
    <p:sldId id="270" r:id="rId3"/>
    <p:sldId id="334" r:id="rId4"/>
    <p:sldId id="335" r:id="rId5"/>
    <p:sldId id="301" r:id="rId6"/>
    <p:sldId id="302" r:id="rId7"/>
    <p:sldId id="303" r:id="rId8"/>
    <p:sldId id="304" r:id="rId9"/>
    <p:sldId id="305" r:id="rId10"/>
    <p:sldId id="306" r:id="rId11"/>
    <p:sldId id="325" r:id="rId12"/>
    <p:sldId id="326" r:id="rId13"/>
    <p:sldId id="327" r:id="rId14"/>
    <p:sldId id="328" r:id="rId15"/>
    <p:sldId id="309" r:id="rId16"/>
    <p:sldId id="332" r:id="rId17"/>
    <p:sldId id="333" r:id="rId18"/>
    <p:sldId id="337" r:id="rId19"/>
    <p:sldId id="317" r:id="rId20"/>
    <p:sldId id="339" r:id="rId21"/>
    <p:sldId id="329" r:id="rId22"/>
    <p:sldId id="310" r:id="rId23"/>
    <p:sldId id="311" r:id="rId24"/>
    <p:sldId id="318" r:id="rId25"/>
    <p:sldId id="319" r:id="rId26"/>
    <p:sldId id="320" r:id="rId27"/>
    <p:sldId id="331" r:id="rId28"/>
    <p:sldId id="338" r:id="rId29"/>
    <p:sldId id="321" r:id="rId30"/>
    <p:sldId id="340" r:id="rId31"/>
    <p:sldId id="330" r:id="rId32"/>
    <p:sldId id="322" r:id="rId33"/>
    <p:sldId id="324" r:id="rId34"/>
    <p:sldId id="323" r:id="rId35"/>
    <p:sldId id="258"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F5F5F"/>
    <a:srgbClr val="FFFFF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9" autoAdjust="0"/>
    <p:restoredTop sz="85572" autoAdjust="0"/>
  </p:normalViewPr>
  <p:slideViewPr>
    <p:cSldViewPr>
      <p:cViewPr varScale="1">
        <p:scale>
          <a:sx n="100" d="100"/>
          <a:sy n="100" d="100"/>
        </p:scale>
        <p:origin x="208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123865691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4.4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367 255,'0'0,"0"-24,0 1,0 23,0-46,0 23,0 0,0-1,0 24,-19-23,1 0,0 0,18 0,0 23,-18 0,18 0,-18 23,-1 0,0 23,1 1,18-24,0 46,0 1,0-1,0 2,0-2,18 1,-18-25,0 2,0-1,19-23,-19 0,0 0,0 1,0-24,19 0,-38-24</inkml:trace>
  <inkml:trace contextRef="#ctx0" brushRef="#br0" timeOffset="504">0 557,'0'0,"18"-23,0 23,1-24,18 24,17-23,-16 23,-2 0,-18 0,20 0,-20 0,18-23,-18 23,1 0,0 0,-1 0,-18 0,18 0,-18 0</inkml:trace>
  <inkml:trace contextRef="#ctx0" brushRef="#br0" timeOffset="912">606 185,'0'0,"-19"0,19 0,-18 0,-1 23,19 0,-18 1,18-1,-18 23,18-23,0 24,0-23,0 22,18-23,-18 0,18 1,-18-1,19 0,-1-1,1-22,-1 23,0-23,1 0,-1 0,-18 0,18 0,1-45</inkml:trace>
  <inkml:trace contextRef="#ctx0" brushRef="#br0" timeOffset="1320">899 301,'-18'0,"18"0,0 0,-18 23,18 0,-19 0,1 1,18 0,-19-1,1 23,0-23,18 1,-19-1,1 0,18-23,-18 22,18-22,-19 0,19 23,0-68</inkml:trace>
  <inkml:trace contextRef="#ctx0" brushRef="#br0" timeOffset="1664">679 301,'18'0,"-18"23,19-23,-1 23,0 0,1 1,-1 0,0-24,1 23,-1 23,1-23,-1 1,-18-1,18 0,0-1,-18 1,0-23,0 0,0 23,0-69</inkml:trace>
  <inkml:trace contextRef="#ctx0" brushRef="#br0" timeOffset="2056">936 162,'0'0,"18"0,-18 0,19 0,-1 0,0 23,0 0,1 0,-1 1,-18-1,19 23,-19 0,18-22,-18 23,0-1,-18 1,18-24,0 22,-19-22,19 0,0 1,-18-1,18-23,18-47</inkml:trace>
  <inkml:trace contextRef="#ctx0" brushRef="#br0" timeOffset="4072">1339 510,'18'0,"2"0,16 0,0 0,-17 0,18 0,-1 0,1 0,-18-23,-1 23</inkml:trace>
  <inkml:trace contextRef="#ctx0" brushRef="#br0" timeOffset="4288">1413 602,'0'0,"18"0,19 0,-18-22,17 22,-18 0,19 0,18-23</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44.7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0,'0'0,"0"0,0 23,0-23,0 24,0-24,0 0,18 24,-18-1,0 1,0-24</inkml:trace>
  <inkml:trace contextRef="#ctx0" brushRef="#br0" timeOffset="480">55 304,'0'0,"0"-22,0 22,0-24,0 24,0 0,0-23,0 46,0-23,0 24,0 21,0-20,0-2,18 24,-18-1,0 2,0-25,0 24,0 0,0-23,0-1,0 0,0 1,18-24,-18 0,18-24</inkml:trace>
  <inkml:trace contextRef="#ctx0" brushRef="#br0" timeOffset="2528">164 609,'0'0,"19"0,-19 24,0 0,0-1,0 0,0 24,0-23,0-24,0 24,0-24,0 0,0-24,0 0,0-23,0 24,18 0,-18-1,18 0,-18 24,18-23,1 23,-19 0,18 0,0-24,0 48,0-24,0 0,-18 23,19-23,-19 24,18 0,-18-1,0 0,0 24,18-23,-18 0,0-1,0 0,0-1,0-22,0 24,0-70</inkml:trace>
  <inkml:trace contextRef="#ctx0" brushRef="#br0" timeOffset="3176">493 398,'0'24,"0"-24,0 23,0 25,18-25,-18 0,0 24,18 0,-18-23,0 22,18-22,-18-1,0 1,0 0,0-24,18 23,-18-70</inkml:trace>
  <inkml:trace contextRef="#ctx0" brushRef="#br0" timeOffset="3448">493 657,'0'0,"0"0,18 0,0 0,0 0,0 0,1 0,16 0,-17 0,18-71</inkml:trace>
  <inkml:trace contextRef="#ctx0" brushRef="#br0" timeOffset="3656">692 657,'18'0,"0"0,1 23,-1-23,0 0,1 0,-1 0,-18-23,18 23,-18 0,0-24,0 0,-18 24,18-23,-18 23,-1 0,1 0,18 23,-18-23,18 24,-19 0,19-1,0 0,0 1,0-1,19 1,-19-24,18 24,19-24,-19 0,36 0</inkml:trace>
  <inkml:trace contextRef="#ctx0" brushRef="#br0" timeOffset="4016">965 657,'0'0,"0"23,-18-23,36 23,-18 1,18-1,0 1,1-24,-1 24,19-1,-1-23,-17 0,-1-23,0 23,0-24,-18-23,0 23,-18 1,0 0,0 23,-1-24,1 24,-18 0,17 24,-18-1,19-23,18 47,-18-24,18 25,0-25,18 22,0-21,1 23,-1-23,-18 22,19-22,-1 23,-18-23,0-24,0 23,0-23,0 23,0-46,0 0,0-1,18 1,0-1,1 0,-1 24,0-23,0 0,-18 23,18 0,0 0,1-24</inkml:trace>
  <inkml:trace contextRef="#ctx0" brushRef="#br0" timeOffset="4640">1293 727,'0'0,"0"23,0-23,0 24,0 0,18-24,-36 0,36-24,-18 0,0 1,0-1,19 1,-19 0,18-1,1 0,-19 24,18 0,0 0,0 0</inkml:trace>
  <inkml:trace contextRef="#ctx0" brushRef="#br0" timeOffset="4912">1476 657,'0'23,"0"-23,0 23,0 1,18-1,0-23,0 24,0-24,1 0,-1 0,18 0,-17-24,-19 1,0-24,0 24,0-1,-19 0,19 1,-36 23,18-24,-19 48,19-24,0 23,0-23,0 24</inkml:trace>
  <inkml:trace contextRef="#ctx0" brushRef="#br0" timeOffset="5224">1603 562,'0'24,"18"-24,-18 23,0 1,19 0,-19 22,18-22,1-24,-1 23,0-23,-36 0</inkml:trace>
  <inkml:trace contextRef="#ctx0" brushRef="#br0" timeOffset="5416">1786 398,'0'24,"0"-1,0 25,17-25,-17 23,18 1,0-23,-18 23,18-24,0 24,19-23,-37-24</inkml:trace>
  <inkml:trace contextRef="#ctx0" brushRef="#br0" timeOffset="5624">1931 609,'0'0,"0"24,18-24,-18 24,0-1,18 0,-18 24,0-23,0-24,18 24</inkml:trace>
  <inkml:trace contextRef="#ctx0" brushRef="#br0" timeOffset="5944">2113 774,'0'0,"0"-24,0 1,0-1,0 1,0 0,18-1,-18 0,36-23,-18 24,19 23,-18 0,17 0,-18 0,0 23,1 1,-1 23,-18-23,18 22,-18 1,0-23,18 23,-18-24,-91 23,146-46</inkml:trace>
</inkml:ink>
</file>

<file path=ppt/ink/ink10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8.5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0,'0'0,"0"30,-20-30,20 0,0 28,0-28,0 0,0 0</inkml:trace>
</inkml:ink>
</file>

<file path=ppt/ink/ink10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0.5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139 433,'0'0,"0"-28,0 28,0-29,0-1,0 1,0 1,0-1,-20 1,20-1,-21-1,2 30,-1-29,20 29,0 0,0 0,0 59,0-30,0 56,20 3,-1 26,-19 2,21-29,-21-1,0-29,0 1,0-29,-21 0,21-1,0-28,-19 29,19-58,-40 1</inkml:trace>
  <inkml:trace contextRef="#ctx0" brushRef="#br0" timeOffset="328">0 895,'0'-30,"0"30,0 0,20-29,19 29,-19 0,20 0,-20-28,19 28,-20 0,1 0,1-29,-2 29,-19 0</inkml:trace>
  <inkml:trace contextRef="#ctx0" brushRef="#br0" timeOffset="752">197 0,'0'0,"0"30,0-30,20 29,-20-1,0 1,21-1,-21 1,0-29,19 30,-19-1,0-29,20 28,-20-28</inkml:trace>
  <inkml:trace contextRef="#ctx0" brushRef="#br0" timeOffset="968">297 0,'0'0,"0"30,0-1,19-1,-19 1,0 28,20-27,1 27,-2-85</inkml:trace>
  <inkml:trace contextRef="#ctx0" brushRef="#br0" timeOffset="3016">574 490,'0'0,"-20"0,0 29,1 1,-1-1,20-1,0 29,0 2,0-2,20-28,-20 28,19-27,1-30,0 28,0-28,0 29,19-29</inkml:trace>
  <inkml:trace contextRef="#ctx0" brushRef="#br0" timeOffset="3272">811 635,'-19'0,"19"28,0 1,-20 1,0-1,20-1,0 1,-19-29,19 28,0 1,-20 1,20-30,0 0</inkml:trace>
  <inkml:trace contextRef="#ctx0" brushRef="#br0" timeOffset="3496">673 663,'20'0,"-20"29,40 1,-21-1,1-1,0 1,-1-1,2 1,-1 1,-1-30,-19 28,20-28,0 0</inkml:trace>
  <inkml:trace contextRef="#ctx0" brushRef="#br0" timeOffset="3744">891 405,'0'0,"20"0,-1 28,22 1,-22 28,1 2,-1-2,1 0,-20 2,0-31,0 29,0-28,0 1,0-2,0-28,-20 0,20 29,0-29</inkml:trace>
</inkml:ink>
</file>

<file path=ppt/ink/ink10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5.0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0,'20'0,"1"0,-21 0,40 0,-18 0,18 0,1 0,1 0,-22 0,21 0,-21 0,1 0,-21 0,21 0,20 0,-62 0</inkml:trace>
  <inkml:trace contextRef="#ctx0" brushRef="#br0" timeOffset="296">61 147,'0'0,"20"0,2 0,-2 0,0 0,41 0,-19 0,-1-31,-21 31,22 0,-22 0,1 0,-21 0,20 0,21 0,-62 0</inkml:trace>
</inkml:ink>
</file>

<file path=ppt/ink/ink10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4.7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238 232,'0'0,"-20"-29,20 29,-20-29,20 29,-19 0,-1 29,20-29,-20 29,0 0,0 27,1 1,19-27,-20 26,20 1,20 1,-20-2,0-28,19 29,-19-28,20 0,-20 27,20-27,-20-1,0 30,-20-30,20 1,-20-1,1 0,-1 2,0-2,20-28,0 0,-20 0,20 0,-20 0</inkml:trace>
  <inkml:trace contextRef="#ctx0" brushRef="#br0" timeOffset="2312">159 1088,'-20'0,"20"28,0-28,0 29,0-1,0-28,20 28,-20 1,20-29,-1 0,1 0,0 0,-1 0,-19-29,0 29,21-28,-42 28,21-28,0-1,-19 29,-1-28,20 28,-20 0,1 0</inkml:trace>
  <inkml:trace contextRef="#ctx0" brushRef="#br0" timeOffset="3184">317 31,'0'0,"-19"0,19 0,0 30,-20-30,20 28,20 1,-20-1,19 0,-19-28,20 29,19-29,-18 0,18 0,-19-29,-1 29,-19-28,20 0,-20 28,-20-29,1 1,19 28,-20-30,1 30,-1 0,-1 0,2 30,38-30,-58 28</inkml:trace>
  <inkml:trace contextRef="#ctx0" brushRef="#br0" timeOffset="3576">376 31,'0'30,"0"-30,-19 28,19-28,0 29,0-29,0 28,0-28,0 28,0-28,19 29</inkml:trace>
  <inkml:trace contextRef="#ctx0" brushRef="#br0" timeOffset="4072">674 3,'0'0,"-20"0,20 0,0 28,0-28,-19 30,19-30,0 28,0-28,0 0,19 29,-19-29,20 28,-20 0,20-28,-20 29,0 0,0-29,-20 0,20 0,0-29,0 29,0-29,20 1,-1 0,-19-1,20 1,0-2,0 30,-20-28,20 28</inkml:trace>
  <inkml:trace contextRef="#ctx0" brushRef="#br0" timeOffset="6000">495 517,'0'0,"-20"0,20 0,-19 28,-1 2,20-2,-19 28,19-28,0 30,0-29,19-1,-19 0,0-28,20 29,-20-29,0 28,19-28,41 30,-60-30</inkml:trace>
  <inkml:trace contextRef="#ctx0" brushRef="#br0" timeOffset="6328">614 745,'0'0,"21"0,-2 0,-19 0,20 0,0 0,-1 0,1 0,0 0,0 0,0-29</inkml:trace>
  <inkml:trace contextRef="#ctx0" brushRef="#br0" timeOffset="6656">892 631,'-20'0,"20"28,0-28,0 28,0-28,0 29,0 0,20-29,-20 0,0 29,20-29,-20 0,0 0,19 0,-19 0,20-29,-20 29,0-29,20 29,-40 0,20 0,0 29,0-29,0 29,20-1,-20-28,0 28,0-28,0 29,20-29,-20 0</inkml:trace>
  <inkml:trace contextRef="#ctx0" brushRef="#br0" timeOffset="7080">1050 687,'0'29,"0"0,20-29,-20 29,20-29,0 28,0-28,-1 28,1-28,0 0,-20 0,19 0,2-28,-21 0,0-1,-21 0,21 0,0 1,-19 0,-1 28,0-28,1 28,-1 0,0 28,0-28,0 0</inkml:trace>
  <inkml:trace contextRef="#ctx0" brushRef="#br0" timeOffset="7744">1288 631,'0'28,"0"-28,0 28,0 1,0-29,20 29,-20 0,19-29,2 0,-1 28,-20-28,19 0,1-28,-1 28,2-29,-21 29,0-29,0 0,-21 1,21 0,-19 0,19 28,-20 0,1 0,-1 0,-20 28,40-28</inkml:trace>
  <inkml:trace contextRef="#ctx0" brushRef="#br0" timeOffset="9743">1606 687,'20'0,"-20"0,20 29,-1-29,-19 0,20 0,0 0,-20 0,20 0,0 0,-1 0,1 0,0 0,0 0</inkml:trace>
  <inkml:trace contextRef="#ctx0" brushRef="#br0" timeOffset="10016">1983 545,'0'30,"0"-30,0 0,-20 28,20-28,20 0,-20 0,0 28,0-28,0 28,0-28,0 0,0 0,19 28,-19-28,20 0,-20 0,20 0,-20 0,0 0,20 0,-20 0,20 0,-20-28,19 28,-19-28,0 28,20-28,-20 28,0 0,-20 0,20 28,0-28,0 28,0 0,0-28,0 29,0 0,0-29,20 29,-20-29,0 0,0 0,0 28,0-28</inkml:trace>
  <inkml:trace contextRef="#ctx0" brushRef="#br0" timeOffset="12183">2240 545,'0'30,"0"-2,-20 0,20 0,20 0,-20 1,0 0,20-29,-1 29,2-29,-1 0,-1 0,1 0,-20-29,19 29,-19-29,0 0,0 1,0 0,-19 0,19 0,-20 28,1 0,-1 0,20 0,-21 0,42 28,-42-28</inkml:trace>
  <inkml:trace contextRef="#ctx0" brushRef="#br0" timeOffset="12551">2497 545,'-19'0,"19"0,0 30,0-30,0 28,0-28,0 0,0 0,19 0,1 0,1 0,-2 0,1 0,-20 0,20 28,-1-28,-19 28,0 0,0-28,0 29,0-29,-19 29,-1 0,20-29</inkml:trace>
  <inkml:trace contextRef="#ctx0" brushRef="#br0" timeOffset="12871">2517 460,'21'0,"-2"0,1 0,0 29,-1-29,21 28,-20-28,0-28</inkml:trace>
  <inkml:trace contextRef="#ctx0" brushRef="#br0" timeOffset="12983">2715 575,'0'0,"0"28,-19-28,19 28,19 0,-19-28,20 28,-20 1,20-29,0 0,0 0,0 0,-1 0,-19-29,20 29,-20-28,-20-28,20 28,-19-2,-1 2,20 28,-20-28,0 28,0 0,0 0,20 28</inkml:trace>
  <inkml:trace contextRef="#ctx0" brushRef="#br0" timeOffset="35518">1229 659,'0'0,"-21"28,21-28,-19 29,-1 0,20-29,-20 29,20-29,-19 0,19 28,-20-28,20 28,0-28,0 0</inkml:trace>
  <inkml:trace contextRef="#ctx0" brushRef="#br0" timeOffset="35966">1447 659,'0'0,"-21"0,21 28,-19 1,19 0,-20-29,20 29,-19-1,19-28,0 28,0-28</inkml:trace>
  <inkml:trace contextRef="#ctx0" brushRef="#br0" timeOffset="36566">2378 631,'0'0,"-19"28,-1 0,20-28,-19 29,19 0,-20-29,20 29,0-1,20-28,-40 0</inkml:trace>
  <inkml:trace contextRef="#ctx0" brushRef="#br0" timeOffset="36998">2775 575,'-20'28,"20"-28,0 28,0 0,0-28,0 28,-20-28,20 29,0 0,0 0</inkml:trace>
</inkml:ink>
</file>

<file path=ppt/ink/ink10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19.6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29,'0'0,"0"0,-20 28,20 1,-20 0,20-1,-20 2,0-30,20 29,-19-1,19-28,0 29,-20-29,20 0</inkml:trace>
  <inkml:trace contextRef="#ctx0" brushRef="#br0" timeOffset="240">0 0,'0'0,"20"29,-1-1,1 1,0 0,0-1,0 2,0-1,-20-1,19 1,1 0,-20-29,0 0,20 28,-20-28,20-28</inkml:trace>
  <inkml:trace contextRef="#ctx0" brushRef="#br0" timeOffset="1056">337 202,'20'0,"-20"0,20 0,-20 0,19 0,1 0,0 0,0 0,0 0,0 0,-1 0,-19 0,20 0,-20 0,0-59</inkml:trace>
</inkml:ink>
</file>

<file path=ppt/ink/ink10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21.2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0 319,'0'28,"0"-28,0 30,0-2,0 0,0 0,20 0,-20 0,0 3,0-3,0-28,0 28,0 0,0-28,0 29,0-58</inkml:trace>
  <inkml:trace contextRef="#ctx0" brushRef="#br0" timeOffset="272">99 461,'-20'28,"20"-28,0 28,0 3,20-3,-20 0,20 0,-1-28,-19 29,20-29,0 0,-20 0,20-29,-20 1,0 0,0 0,0-3,-20-25,20 28,-20 28,20-28,-20 28,20 0,-19 0,19 0</inkml:trace>
  <inkml:trace contextRef="#ctx0" brushRef="#br0" timeOffset="912">376 347,'0'-28,"-20"28,20 0,-20 0,20 0,-19 0,19 0,-20 28,20 2,0-30,0 28,0 0,20 0,-1 0,1 0,0 3,20-31,-21 28,-19 0,0-28,0 28,0-28,-19 0,19 0,-21 0,2 0,19 0,-20-28,20 28,0-28,0 0,20-31,-20 31,19 0,2 0,-21 28,19 0,1-86</inkml:trace>
  <inkml:trace contextRef="#ctx0" brushRef="#br0" timeOffset="1352">514 461,'0'28,"0"-28,0 28,0 3,20-3,-20-28,20 28,0-28,-1 28,21-28,-20 0,0-28,-1 28,1-28,-20 0,0-3,0 3,-20 0,1 0,-1 0,0 28,0-28,0 28,1 28,19-28,-20-28</inkml:trace>
  <inkml:trace contextRef="#ctx0" brushRef="#br0" timeOffset="1688">732 489,'0'28,"0"-28,0 31,19-3,-19-28,21 28,-21 0,19-28,1 0,0 0,-1 0,1-28,-20 0,0 28,0-28,0-31,0 31,-20 0,1 0,19 28,-20 0,0 0,1 0,-2 0</inkml:trace>
  <inkml:trace contextRef="#ctx0" brushRef="#br0" timeOffset="3392">1206 377,'0'0,"0"0,-19 28,-1-28,20 28,-20 0,1 28,-2-25,2-3,-1-28,0 28,20-28,-19 28,19-56</inkml:trace>
  <inkml:trace contextRef="#ctx0" brushRef="#br0" timeOffset="3624">1068 377,'0'0,"20"28,-20-28,40 28,-40 28,19-28,1 3,0-3,-1 0,-19-28,20 28,0-56</inkml:trace>
  <inkml:trace contextRef="#ctx0" brushRef="#br0" timeOffset="3880">1187 63,'19'0,"-19"0,40-28,-20 28,0-30,-1 30,21 0,-40 0,20 30,-20-30,0 28,-20-28,20 28,-20 0,20 1,-20-1,20 2,0-30,20 28,-20-28,0 0,20 0,0 29,0-29,19 0,-19 0</inkml:trace>
  <inkml:trace contextRef="#ctx0" brushRef="#br0" timeOffset="6728">1385 548,'0'0,"19"0,-19 28,20-28,-20 0,20 0,20 0,-21-28,1 28,-20 0,20 0,-1 0,-19 0,20 0,0 0,-20 0</inkml:trace>
  <inkml:trace contextRef="#ctx0" brushRef="#br0" timeOffset="7048">1503 461,'0'0,"0"28,0 0,0 3,0-31,0 28,0-28,20 28,-20-28,0 28,0-28,0 29,0-1,0-28</inkml:trace>
  <inkml:trace contextRef="#ctx0" brushRef="#br0" timeOffset="7352">1819 347,'-19'-28,"19"28,-20 0,0 0,20 28,-19-28,19 30,0-30,0 28,0-28,0 28,19-28,1 28,19 0,-18 0,-2 3,1-3,-20-28,0 28,0 0,0-28,-20 29,20-29,-19 0,19-29,-21 29,21-28,0 0,0 0,0-3,21 3,-21 0,19 0,-19 0,20 28,-20 0,20 0,-20-58</inkml:trace>
  <inkml:trace contextRef="#ctx0" brushRef="#br0" timeOffset="7776">1978 433,'0'0,"0"28,0 0,0 0,20 3,-20-3,19-28,1 28,0-28,-20 0,20 0,0 0,-1 0,-19-28,0 0,0-3,0 3,-19-28,19 28,-20 28,0-28,0 28,0 0,1 28,-1-28,79 28,-79 0</inkml:trace>
  <inkml:trace contextRef="#ctx0" brushRef="#br0" timeOffset="8128">2175 433,'0'28,"0"-28,0 28,0-28,21 28,-21 3,19-3,1-28,0 28,19-28,-18 0,-2 0,1-28,-1 28,1-28,-20-3,-20 3,20-28,-19 28,-1 0,1 28,-22-30,22 30,-1 0,0 30,1-30,19 0</inkml:trace>
  <inkml:trace contextRef="#ctx0" brushRef="#br0" timeOffset="8496">2413 461,'0'0,"0"28,20 0,0 3,-20-31,19 28,21-28,-21 28,2-28,-2 0,1-28,-20 28,20-28,-20-3,-20 3,20-28,-20 28,20 0,-19 28,-2-30,-18 30,19 0,1 0,-1-28</inkml:trace>
  <inkml:trace contextRef="#ctx0" brushRef="#br0" timeOffset="8960">2908 319,'-21'0,"21"0,0 0,-19 28,19-28,-20 30,20-2,-20 0,20 0,-19 0,19 0,-20 3,20-31,39 28,-78-28</inkml:trace>
  <inkml:trace contextRef="#ctx0" brushRef="#br0" timeOffset="9200">2769 319,'0'0,"20"28,0 2,-20 26,19-28,-19 0,20 0,0 3,-20-3,19 0,-19-56</inkml:trace>
  <inkml:trace contextRef="#ctx0" brushRef="#br0" timeOffset="9440">2908 35,'0'-30,"19"30,1 0,0 0,-1 0,22 0,-22 0,1 30,-1-30,-19 0,-19 28,19-28,-20 0,20 28,-19-28,19 0,0 28,0 1,19-29,1 28,-1 2,1-30,0 28,-20 1,0-29,0 28,-20-28,20 0,-39 0,19 0,1 0,-22 0,2-57</inkml:trace>
  <inkml:trace contextRef="#ctx0" brushRef="#br0" timeOffset="11415">3264 234,'0'0,"19"29,-19-29,20 56,0-28,-20 30,0-30,0 28,0 3,0-31,0 28,-20-27,20-29,-20 28,20 1,-19-29,78 0,-99 0</inkml:trace>
  <inkml:trace contextRef="#ctx0" brushRef="#br0" timeOffset="11735">3521 206,'0'28,"0"1,0-1,19 0,-19 0,0 30,20-2,-20-28,0 31,0-31,0-28,0 28,0-56,0 28,-20-28,20-31,-19 31,-1 0,20 0,-20 28,0 0,20 28,-20 0,20 0,0 0,0 31,0-59,0 28,20 0,0-28,0 29,19-29,1 0</inkml:trace>
  <inkml:trace contextRef="#ctx0" brushRef="#br0" timeOffset="12135">3857 347,'-20'0,"0"30,20-2,-20 0,20 0,0 0,-19 0,19 3,0-3,-20 0,20-28,-19 28,19-28</inkml:trace>
  <inkml:trace contextRef="#ctx0" brushRef="#br0" timeOffset="12327">3739 347,'0'30,"19"-30,-19 28,20 28,-1-28,1 0,0 3,0-3,0 0,-1 0,1 1</inkml:trace>
  <inkml:trace contextRef="#ctx0" brushRef="#br0" timeOffset="23087">178 576,'0'0,"-20"0,20 0,-20 28,20-28,0 28,-19-28,19 29,0-1,0-28,0 29,0-29</inkml:trace>
  <inkml:trace contextRef="#ctx0" brushRef="#br0" timeOffset="23639">633 576,'0'0,"0"0,-20 28,20-28,0 28,0-28,-20 29,20-1,0-28,40 29,-60-29</inkml:trace>
  <inkml:trace contextRef="#ctx0" brushRef="#br0" timeOffset="23991">870 517,'0'-28,"-20"56,20-28,0 31,0-31,0 28,0 0,0 0,-19 1,19-1</inkml:trace>
  <inkml:trace contextRef="#ctx0" brushRef="#br0" timeOffset="27695">2077 517,'0'0,"20"0,-20 0,0-28,0 56,0-28,-20 31,20-31,0 0,0 28,0-28,0 0,0 0</inkml:trace>
  <inkml:trace contextRef="#ctx0" brushRef="#br0" timeOffset="30134">2294 489,'0'28,"-20"3,20-31,0 28,0 0,0-28,-19 28,19-28,0 0,0 29,0-29,19 28,-19-28</inkml:trace>
  <inkml:trace contextRef="#ctx0" brushRef="#br0" timeOffset="30566">2571 461,'0'0,"-19"0,19 28,0 0,-21 3,21-31,-19 28,19 0,40 0,-61 1</inkml:trace>
</inkml:ink>
</file>

<file path=ppt/ink/ink10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36.0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40 113,'-19'0,"19"28,-20-28,20 28,0 0,0 29,20-29,-1 28,1-28,-1 0,21-28,-1 0,21 0,-40-28,-1 0,1 0,-20 0,0-29,0 29,-20-28,-19 28,19 0,-20 28,21 0,-20 0,18 0,2 28,19 0</inkml:trace>
  <inkml:trace contextRef="#ctx0" brushRef="#br0" timeOffset="352">178 56,'0'0,"0"29,-20-1,20 0,0 28,0-28,-19 1,19 27,0-28,0 0,19 0,-19-56</inkml:trace>
  <inkml:trace contextRef="#ctx0" brushRef="#br0" timeOffset="600">415 310,'0'28,"0"-28,0 28,-20 0,20-28,0 30,20-2,-20-28,19 28,-19-28</inkml:trace>
  <inkml:trace contextRef="#ctx0" brushRef="#br0" timeOffset="824">651 0,'0'0,"-19"0,-1 0,20 0,-19 28,-1-28,20 28,0-28,0 29,20-1,-1 0,1 0,-1 0,1 0,0 1,0-1,-20 28,0-56,0 28,0-28,-20 0,0 0,0 0,20-28,-19 28,19-28,0-28,19 27,1-27,0 28,0 0,0 0,-1-1,1 29,-20 0</inkml:trace>
  <inkml:trace contextRef="#ctx0" brushRef="#br0" timeOffset="1264">908 282,'20'-28,"0"28,-1 0,-19 0,39 0,-19 0,1 0,18 0,0-57</inkml:trace>
  <inkml:trace contextRef="#ctx0" brushRef="#br0" timeOffset="2960">1283 85,'0'0,"0"28,0 0,0 0,20 0,-20 29,19-29,20-28,-19 28,20-28,-20 0,19-28,-39 0,19-1,-19 1,0 0,0 0,-19 0,-1 0,1-1,-1 29,-20-28,20 56,1-28,-20 29,39-1</inkml:trace>
  <inkml:trace contextRef="#ctx0" brushRef="#br0" timeOffset="3304">1421 28,'0'0,"-19"0,19 28,0 1,-21-1,21 0,0 0,40 0,-59 0</inkml:trace>
</inkml:ink>
</file>

<file path=ppt/ink/ink10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00.02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60 196,'0'0,"0"0,20 0,-1 0,1 0,-1 0,2 0,-1 0,19 0,-19 0,-1 0,2 0,-2 0</inkml:trace>
  <inkml:trace contextRef="#ctx0" brushRef="#br0" timeOffset="280">0 363,'20'0,"0"0,0 0,0 0,19 0,-20-29,22 29,-22 0,21 0,-21 0</inkml:trace>
  <inkml:trace contextRef="#ctx0" brushRef="#br0" timeOffset="592">456 307,'0'0,"0"0,19 0,1 0,0 0,20 0,-21-28,21 28,-20 0,0 0,-20 0,20 0,-20 0,19 0,21 0,-40 0</inkml:trace>
  <inkml:trace contextRef="#ctx0" brushRef="#br0" timeOffset="1104">1030 0,'-20'29,"20"-29,-19 28,19-1,-21 1,21 27,-20-26,20-1,0 0,0-1,0 1,20-1,-20 2,21-1,-21-28,19 0,1 28,0-28,-1 0,1-28,1 28,-21-28,19-1,-38 2,19-1,-21 28,1-27,1 27,-1-28,20 28,-20 28,1-28,19 0,0 27,0-54</inkml:trace>
  <inkml:trace contextRef="#ctx0" brushRef="#br0" timeOffset="1720">1307 84,'0'0,"-20"28,20-28,-19 28,19-1,0 2,0-1,0 0,19-1,-19 1,0-1,20 2,20-1,-20-28,-1 28,21-28,0 0,-20 0,19-28,-19 28,-20-28,19-1,-19-26,0 28,-19-1,19 0,-20-1,0 2,-19 27,18 0,-18 0,19 0,1 0,-1 0,20 27,20-27,-20 29</inkml:trace>
  <inkml:trace contextRef="#ctx0" brushRef="#br0" timeOffset="2128">1486 112,'-20'28,"20"-28,-21 27,21 2,0-29,0 28,0 0,-19-28,19 27,0 1,0-1,-20 2,20-29,0 28,0 0,0-84</inkml:trace>
</inkml:ink>
</file>

<file path=ppt/ink/ink10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0.7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159 144,'0'0,"20"29,-20-2,19 1,-19 0,20 30,-20-31,19 30,1-29,-40 1</inkml:trace>
  <inkml:trace contextRef="#ctx0" brushRef="#br0" timeOffset="232">0 59,'20'-29,"0"29,0-27,39 27,1 0,18 0,1 0,21 27,-21 2,-20-1,-20 1,-18-1,-2 1,-19-2,-19 1,-2 0,-18 2,-20-2,-1-28,-19 27,0-27,0 0,40 0,-2 0,22-27,19 27,0 0,0-28,40 28,-1 0,0 0,21 0,-1 0,21 28,-22-28,2 27,-21 1,2 1,-22-1,1 1,0-1,-20-28,0 28,0 0,-20-28,20 28,-20 0,-20-28,-19 30,-1-30,2 0,-2 27,1-27,20-27,-2 27,22 0,19-30,19 2</inkml:trace>
  <inkml:trace contextRef="#ctx0" brushRef="#br0" timeOffset="976">891 398,'0'0,"-20"28,40 1,-20-1,19 0,-19 0,20 0,0-28,20 28,-21-28,21 0,-21 0,21-28,-20 0,0 0,-20 0,19 0,-19-1,0 1,0 56,0 1,20-1,-20 0,20 0,-20 0,20 0,-20 2,39-3,-19-27</inkml:trace>
</inkml:ink>
</file>

<file path=ppt/ink/ink10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3.4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281 0,'0'28,"19"28,-19-26,0 26,21 0,-21 2,19-2,-19-28,20 0,-20 0,0 2,0-60,-20 2,1 0,-2 0,-18 28,0-28,-1 28,1 0,0 0,-2 0,22 28,-1-28,1 28,19 28,0-26,0-2,19 0,1 1,-1-1,22-28,-2 29,20-29,-19-57</inkml:trace>
  <inkml:trace contextRef="#ctx0" brushRef="#br0" timeOffset="456">479 424,'0'0,"19"30,1-30,-1 0,2 28,18-28,0 0,1 0,-20 0,19-28,-39-2,20 2,-40 0,20-28,-20 56,1-28,-21 28,20 0,1 0,-1 28,20-28,-20 28,20 28,0-28,0 30,20-30,0 1,-1-1,1-28,20 29,-21-58</inkml:trace>
  <inkml:trace contextRef="#ctx0" brushRef="#br0" timeOffset="816">853 424,'0'30,"0"-2,20-28,-20 28,20 1,20-1,-21 1,21-29,19 29,-20-29,1 0,0-29,-21 0,-19-28,0 29,-19-30,-1 30,-20-28,20 56,-19-28,20 28,-2 0,-18 28,19 28,20 2,-19-2,19 1,-20 29,20-30,20 1,-20 0,0-29,19 28,-19-27,20 0,0-1,-1-28,2 28,-2-28,1 0,-1-28,1 28,0-28,0 28,19-29,-19 0,19 1,-18 28,-2-28,1 28,-1 0,-19-28,0 28,20 0,-40-28</inkml:trace>
  <inkml:trace contextRef="#ctx0" brushRef="#br0" timeOffset="1408">834 254,'0'0,"19"-28,21 28,-20-28,19 28,20 0,-19 0,-1 0,41 0,-61 0</inkml:trace>
  <inkml:trace contextRef="#ctx0" brushRef="#br0" timeOffset="1600">1327 396,'0'0,"20"0,-20 0,20 0,0 0,19 0,-19 0,-1 0,1-28,1 0,-21 28,0-28,-21 0,21-2,-20 30,1 0,-1 0,1 0,-1 30,20-2,-20 0,20 0,0 0,20 0,-20 2,20-2,-1 0,1-28,19 29,21-29</inkml:trace>
  <inkml:trace contextRef="#ctx0" brushRef="#br0" timeOffset="1920">1624 567,'0'0,"0"-28,-21 28,21-29,-19 1,19 0,0-30,19 30,2 0,-1 0,19 0,0-2,21 30,-2 0,2-28</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2.7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55 327,'-19'0,"1"0,18 0,-18 25,18-2,0-23,0 23,18 1,-18-1,18 0,1 1,18 0,-1-1,-18-23,20-23,-2 23,-18-24,-18 0,0 1,-18 0,0-1,0 1,-1 23,-18-23,19 23,0 0,0 0,18 0,-19 23,19-23,-19 23,38 1,-19-24</inkml:trace>
  <inkml:trace contextRef="#ctx0" brushRef="#br0" timeOffset="400">202 304,'0'23,"0"2,18-2,-18 0,18 1,-18-1,0 0,18 1,-18 0,0-24,37 23,-55-23</inkml:trace>
  <inkml:trace contextRef="#ctx0" brushRef="#br0" timeOffset="640">330 352,'18'23,"-18"-23,18 23,1 1,-19-1,0 0,0 1,0 0,0-24,0-24,0 24,0-47,0 24,18-1,1 1,-1 0,0 23,-18-25,18 25,1 0,-1 25,0-25,1 0,-1 0,0 23,-18-23,19 23,-19 1,0-24,18 23,-18-23,0 23,0-23,0 24,0-24,18 24</inkml:trace>
  <inkml:trace contextRef="#ctx0" brushRef="#br0" timeOffset="1096">678 375,'0'0,"0"0,18 23,-18 1,0-1,19 0,-19 1,18-24,0 24,1-24,-19 0,18 0,19-24,-37 0,18 1,-18 0,-18-1,18 1,-19 23,1-23,18 23,-18 0,-1 0,1 0,0 0,-1 23,19-23</inkml:trace>
  <inkml:trace contextRef="#ctx0" brushRef="#br0" timeOffset="1440">806 327,'19'25,"-19"-25,18 23,-18 0,0 1,18-24,-18 23,18 0,-18 1,37-24,-37 24</inkml:trace>
  <inkml:trace contextRef="#ctx0" brushRef="#br0" timeOffset="1656">935 187,'0'0,"18"24,-18 0,18-1,0 23,-18-23,19 2,-1 21,-18-22,19-1,-19 0,18 1,0-24,-18 0</inkml:trace>
  <inkml:trace contextRef="#ctx0" brushRef="#br0" timeOffset="1880">1136 352,'0'23,"19"-23,-19 23,0-23,18 24,-18-1,0 0,0-23,18 24</inkml:trace>
  <inkml:trace contextRef="#ctx0" brushRef="#br0" timeOffset="2079">1155 46,'0'25,"18"-25,-18 0,18 23,-18-23,18 23,0-46</inkml:trace>
  <inkml:trace contextRef="#ctx0" brushRef="#br0" timeOffset="2248">1301 23,'18'0,"-18"23,0 2,18 21,-18 1,19 24,0-25,-19 0,18 2,-18-25,18 1,-18-48</inkml:trace>
  <inkml:trace contextRef="#ctx0" brushRef="#br0" timeOffset="2439">1265 327,'18'0,"-18"0,18 0,18 0,2 0,-20 0,18 0,0 0,2 0,-2 0</inkml:trace>
  <inkml:trace contextRef="#ctx0" brushRef="#br0" timeOffset="2607">1594 281,'0'0,"0"23,0 0,19 2,-19-2,18 0,-18-23,0 24,18-1,-18-23,0 0</inkml:trace>
  <inkml:trace contextRef="#ctx0" brushRef="#br0" timeOffset="2791">1539 141,'0'0,"18"0,-18 0,18 0,1 0,0-24</inkml:trace>
  <inkml:trace contextRef="#ctx0" brushRef="#br0" timeOffset="2959">1723 0,'0'0,"18"46,-18 2,18 22,0-23,-18 0,18 22,-18-21,19-25,-19 24,19-24</inkml:trace>
  <inkml:trace contextRef="#ctx0" brushRef="#br0" timeOffset="3143">1905 304,'0'0,"-18"0,0 0,0 0,0 23,-1-23,0 25,19-25,0 23,0-23,19 23,0-23,-1 24,18-1,1-23,0 23,-1-23,19 0,-18 24,18-48</inkml:trace>
</inkml:ink>
</file>

<file path=ppt/ink/ink1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0.7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0,'0'0,"0"30,0-2,0 0,0 1,0-1,0 0,0 30,0-29,19-1,-19 0,0 1,20 0,0-29,0 29,0-29,39 0,-40-29</inkml:trace>
  <inkml:trace contextRef="#ctx0" brushRef="#br0" timeOffset="321">0 258,'20'0,"-1"0,1 0,20 0,-1 0,21 0,-21-29</inkml:trace>
  <inkml:trace contextRef="#ctx0" brushRef="#br0" timeOffset="504">415 343,'0'0,"0"29,0-29,0 29,0-29,0 0,0-29,21 0,-21 0,19 1,-19 0,20-1,-1 1,-19 28,20-30,0 30,0 0,0 0,0 30</inkml:trace>
  <inkml:trace contextRef="#ctx0" brushRef="#br0" timeOffset="785">673 314,'0'0,"0"29,0-29,20 29,-1 0,1-29,0 28,20-28,-21-28,1 28,0-29,-1 0,-19 0,0 1,-19 0,19-1,-40 1,21 28,-2 0,2 0,-1 0,0 0,1 28,-1-28</inkml:trace>
  <inkml:trace contextRef="#ctx0" brushRef="#br0" timeOffset="1112">870 229,'0'29,"0"-29,20 28,-20-28,0 28,20 1,-20 29,20-30,0 0,-1 1</inkml:trace>
  <inkml:trace contextRef="#ctx0" brushRef="#br0" timeOffset="1320">1168 600,'0'29,"0"-29,0 0,0 0,-20-29,20 1,0 0,-21-30,21 1,21 0,-1-1,-1 2,20 27,-19 1,20 28,-20 0,0 0,-20 28,19 1,-19-1,-19 29,19-28,-20-29,0 29,20-29,-40 28,20-56,1 28,19 0,-20-29</inkml:trace>
  <inkml:trace contextRef="#ctx0" brushRef="#br0" timeOffset="1712">1425 258,'0'0,"19"0,1 0,-1 0,2 0,18-29,-19 29,0 0,-20-28,0 28,-20-30,0 30,1 0,-1 0,-1 0,2 0,-1 0,1 30,19-2,0 1,0-1,0 0,19 1,1 0,-20-29,19 29,22-29,18 0,-40 0</inkml:trace>
  <inkml:trace contextRef="#ctx0" brushRef="#br0" timeOffset="2056">1761 115,'20'0,"-1"0,1 0,20 0,-20 0,-20 0,19 28,-19-28,0 28,-19-28,19 30,-20-2,0 1,20-1,0 0,0-28,20 29,-20-29,20 0,-1 0,21 0,20 0,18 0</inkml:trace>
</inkml:ink>
</file>

<file path=ppt/ink/ink1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6.1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85,'0'27,"0"1,20 0,0 29,-20-2,20 1,-20 1,20-2,-20-27,0 0,0 1,0-1</inkml:trace>
  <inkml:trace contextRef="#ctx0" brushRef="#br0" timeOffset="232">257 308,'-19'28,"-1"-28,0 0,1 29,19-29,-20 28,-1-28,2 28,-1-28,1 0,38 27,1-27,-1 0,2 28,-1-28,19 28,-19-28,-1 29,2-29,-1 0,-1 28,1-28</inkml:trace>
  <inkml:trace contextRef="#ctx0" brushRef="#br0" timeOffset="560">397 365,'-21'0,"21"28,0 0,0-28,21 27,-2 1,1 0,0 1,19-1,-18-28,18 0,-19 0,-1 0,-19-28,20-1,-20 1,0-27,0 27,0 0,-20 28,20 0,20 0,-20 0,0 28</inkml:trace>
  <inkml:trace contextRef="#ctx0" brushRef="#br0" timeOffset="888">773 533,'-20'0,"20"0,0-29,0 1,20 0,-20 1,0 27,20-28,-1 0,1 28,-20 0,60 0,-60 0</inkml:trace>
  <inkml:trace contextRef="#ctx0" brushRef="#br0" timeOffset="1104">991 448,'0'28,"0"-28,0 0,0 28,20-28,-1 29,1-29,0 28,20-28,-21 0,21 0,-21-28,1 28,-20-29,0 1,0-27,-20 27,20 28,-19-28,-21-1,0 29,21 0,-21 0,1 29,18-29,2 28,19-85</inkml:trace>
  <inkml:trace contextRef="#ctx0" brushRef="#br0" timeOffset="1448">1169 336,'0'0,"0"29,19-1,-19-28,0 28,20-1,-20-27,21 28,-2-28,-19 28</inkml:trace>
  <inkml:trace contextRef="#ctx0" brushRef="#br0" timeOffset="1640">1327 57,'0'28,"20"-1,-20 1,20 29,0-1,-20-1,19-27,1 29,-20-29,20-1,-20 1,0-28</inkml:trace>
  <inkml:trace contextRef="#ctx0" brushRef="#br0" timeOffset="1848">1545 280,'0'28,"0"-28,20 28,-20 1,0-1,20 0,-20-1,20-27,-20 28,59 0,-79-28</inkml:trace>
  <inkml:trace contextRef="#ctx0" brushRef="#br0" timeOffset="2048">1743 421,'0'0,"0"27,0-27,20 28,-20-28,0 28,0-56,20 0,-20 1,19-1,2 0,-2-1,1 29,-20-28,20 56,-20-28,19 0,1 29,-20-1,21 0,-21-1,0-27,19 28,-19 0,59-28,-59 0</inkml:trace>
  <inkml:trace contextRef="#ctx0" brushRef="#br0" timeOffset="2416">2337 0,'0'29,"20"-29,-20 56,20-29,-1 29,2 1,-1-2,-20 1,19 1,-19-29,0-28,0 27,0-27,-19-27,-1-1,-20 0,20 28,-19-29,-1 29,0 0,21 0,-1 29,0-1,20-28,0 28,0-1,20 1,0 0,19-28,1 29,19-29,-20 0</inkml:trace>
  <inkml:trace contextRef="#ctx0" brushRef="#br0" timeOffset="2792">2575 336,'0'0,"-20"29,20-29,0 28,20 0,-20-1,20-27,-1 28,22 0,-22-28,21 0,-1 0,-19 0,0-28,0 0,-20 1,-20-1,0 0,0-1,0 1,-19 0,0 28,18-27,-18 27,19 0,0-28</inkml:trace>
  <inkml:trace contextRef="#ctx0" brushRef="#br0" timeOffset="3112">2773 336,'20'0,"-20"29,0-29,0 0,20 28,-20-28,19 28,-19-1,20 1</inkml:trace>
</inkml:ink>
</file>

<file path=ppt/ink/ink1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4.6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0,'20'0,"-1"30,0-30,0 28</inkml:trace>
</inkml:ink>
</file>

<file path=ppt/ink/ink1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3.2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3,'0'28,"0"1,0 28,20 0,0 1,19-2,1-28,-21 0,21-28,0 0,-21 0,1-28,-20-28,0-2,0 2,-20 27,1-28,19 28,-20 29,20-28,0 56,20 1,-20-1,19 30,21-2,-20 30,0-30,-1 31,1-31,-20 1,0 0,-20-28,1 28,-21-29,0 1,1-29,0 0,-1 0,20 0,-19-29,39 1</inkml:trace>
  <inkml:trace contextRef="#ctx0" brushRef="#br0" timeOffset="544">416 288,'0'0,"19"0,1 0,0-28,-1 28,21 0,-20-28,0-2,-1 30,-19-28,0 0,-19 28,19-29,-20 0,-19 29,18 0,2 0,-1 0,0 0,20 29,0 0,0-1,0 0,0 30,20-30,-20 0,20 0,-20 0,19 3,-19-31,21 28,-2-28,21 0,-1-28,-19 28</inkml:trace>
  <inkml:trace contextRef="#ctx0" brushRef="#br0" timeOffset="936">752 344,'0'0,"0"0,-21-28,21 0,0 0,0 0,21-30,-21 30,20-30,-1 30,1 28,-1-29,22 29,-41 0</inkml:trace>
  <inkml:trace contextRef="#ctx0" brushRef="#br0" timeOffset="1176">969 88,'0'29,"0"-29,20 29,-20-1,0 0,20 2,-20-2,0 0,0-28,20 28,-1 0,-38-28</inkml:trace>
  <inkml:trace contextRef="#ctx0" brushRef="#br0" timeOffset="1520">1246 260,'0'28,"0"-56,0 28,0-28,0-2,0 2,20-29,-20 28,19 1,1-1,0 29,0 0,0 0,-1 0,1 29,0-29,-1 28,2 1,-21 28,19-29,-19 2,0-2,20 0,-20-28,0 0,0 0</inkml:trace>
  <inkml:trace contextRef="#ctx0" brushRef="#br0" timeOffset="1856">1641 174,'20'0,"0"-28,0 28,19 0,-19 0,0-29,-1 29,2-29,-21 1,0 28,-21-29,21 1,-39 28,19 0,1 0,-1 0,-20 28,40 1,-20-1,20 1,0 0,0-1,20 0,0 2,0-2,0-28,-1 28,21-28,0 0,-1-28,20 28,40-28,-59-2</inkml:trace>
</inkml:ink>
</file>

<file path=ppt/ink/ink1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6.4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0,'0'0,"0"28,20 1,-1-1,-19 30,20-30,0 29,-20 1,0-1,20-29,-20 0,0 1</inkml:trace>
  <inkml:trace contextRef="#ctx0" brushRef="#br0" timeOffset="216">218 171,'-21'0,"2"29,-1-1,0-28,1 28,-1 2,0-30,0 28,20-28,0 0,20 0,0 0,0 29,-1-1,21-28,-21 28,2-28,-1 29,-1-29,21 29,-21-87</inkml:trace>
  <inkml:trace contextRef="#ctx0" brushRef="#br0" timeOffset="512">316 286,'0'0,"0"0,0 28,0 1,0-1,40 0,-20 1,19 0,2 0,-2-29,0 0,-19-29,0 29,0-29,-20 0,0-27,-20 27,0 1,0-2,0 2,1 28,-20-28,-2 28,22 28,19-28,-20-28</inkml:trace>
  <inkml:trace contextRef="#ctx0" brushRef="#br0" timeOffset="856">732 399,'0'29,"0"-29,0 0,0 29,0-58,0 29,0-29,0-27,0 27,0-29,20 30,0 0,-1-1,-19 29,21-28,18 56,-19-28,-1 29,1-1,-20 0,21 2,-2-2,-19 1,0-1,0 0,20-28,-20 29,39-29,-39 0</inkml:trace>
  <inkml:trace contextRef="#ctx0" brushRef="#br0" timeOffset="1224">1069 171,'-20'0,"20"29,0-1,0 0,20 2,0-2,-1 29,1-29,0-28,0 29,0-29,19 0,-19 0,-20-29,19-27,-19 27,0 1,0-30,0 30,0-1,0 29,0 0,0 0</inkml:trace>
  <inkml:trace contextRef="#ctx0" brushRef="#br0" timeOffset="1544">1465 371,'0'0,"-20"0,20-28,0 28,0-29,-20 1,40-30,-20 30,20-1,-20 1,19 0,1 28,20-30,-20 30,19 0,-19 30,20-30</inkml:trace>
  <inkml:trace contextRef="#ctx0" brushRef="#br0" timeOffset="1863">1979 85,'-19'0,"19"0,-20 0,0 0,1 0,-1 0,-1 30,2-30,19 28,0-28,19 28,2 1,-1-29,19 28,-19 0,-1 2,-19-30,21 28,-21 1,0-29,-21 0,2 28,-1-28,0 0,-19 0,-1-28,20 28,0-29,1 29,19-28</inkml:trace>
  <inkml:trace contextRef="#ctx0" brushRef="#br0" timeOffset="2207">2059 171,'0'0,"0"29,0-1,0-28,19 28,1 2,-20-2,21-28,18 29,0-29,-19 0,20 0,-1-29,-19 29,-20-28,0-2,0 2,-20-29,1 29,-21 28,0-28,20 28,-19 0,20 0,19 0,-21 0,21 28,0-28</inkml:trace>
  <inkml:trace contextRef="#ctx0" brushRef="#br0" timeOffset="2543">2336 143,'0'0,"0"28,0-28,0 29,0-1,0 0,0 2,20-2,-20 1,59-1,-59 0</inkml:trace>
</inkml:ink>
</file>

<file path=ppt/ink/ink1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1.4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0,'0'28,"-20"-28,20 29,-20 0,0-1,1 29,-20 0,18 29</inkml:trace>
</inkml:ink>
</file>

<file path=ppt/ink/ink1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5.3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20 176,'19'0,"-19"0,0 0,20 0,-1 28,-19 1,21-1,-1 0,-20 28,0-28,0 29,0-29,-20 0,-1 0,2-1,-1-27,20 30,-19-30,-1 0,20-30,0 30,39 0,-19 0,20-27,19 27,1-28,-2 28,-18-28,0 28,-1 0,-19 0,-1 0,2 0,-61 0,40 0</inkml:trace>
  <inkml:trace contextRef="#ctx0" brushRef="#br0" timeOffset="440">20 373,'19'0,"1"0,40-28,-21 28,21-28,-2 28,2-28,-21 28,-19 0,0 0,-1 0</inkml:trace>
  <inkml:trace contextRef="#ctx0" brushRef="#br0" timeOffset="624">0 120,'0'-28,"20"28,19-28,1-1,-1 29,20-28,1 28,-1 0,0 28,-19 1,0-1,-1 0</inkml:trace>
  <inkml:trace contextRef="#ctx0" brushRef="#br0" timeOffset="856">652 373,'0'29,"0"-29,19 28,-19-28,21 28,-21 0,20 0,-1-1,20-27,-19 30,20-30,-20 0,-1-30,1 30,0-27,0-1,-20 0,0 0,-20 0,0-1,0 1,1 0,-1 28,1 0,-2 0,1 0,1 0,-1 28,20 0,39-28,-58 29</inkml:trace>
  <inkml:trace contextRef="#ctx0" brushRef="#br0" timeOffset="1200">850 289,'19'28,"-19"-28,20 28,0 0,0 1,-20-1,20 0,-20 0,0 0,19-1,-19 3,20-30,0 28</inkml:trace>
  <inkml:trace contextRef="#ctx0" brushRef="#br0" timeOffset="3952">1383 204,'0'0,"20"0,0 0,0 29,19-29,1 0,-1 0,20 0,-19-29,0 29,-1 0,-19 0,0 0,-1 0,-19-28,-19 56</inkml:trace>
  <inkml:trace contextRef="#ctx0" brushRef="#br0" timeOffset="4336">1383 345,'20'28,"0"-28,0 0,-1 0,21 0,0 0,-1 0,0 0,21 0,-40 0,19 0,-19 0,19 0,-19 0,-20 0,20 0,-20 0,19 0</inkml:trace>
  <inkml:trace contextRef="#ctx0" brushRef="#br0" timeOffset="4856">2135 261,'19'28,"-19"-28,20 0,-20 0,19 0,-19 0,20 0,1 0,-21 0,19 0,-19 0,20 0,-20 0,0 0,19 0,-19 0,20 0,-20 0,20 0,0 0,0 0,-1 0,-19 0,20 0,-20 0</inkml:trace>
</inkml:ink>
</file>

<file path=ppt/ink/ink1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2.0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317 20,'0'0,"0"-28,0 28,0 0,0 28,19 1,-19 29,0 0,20 0,-20-1,0 2,20-31,-20 30,0-29,0 29,0-29,20-29,-20 29,0-1,0 1,0 1</inkml:trace>
  <inkml:trace contextRef="#ctx0" brushRef="#br0" timeOffset="496">0 858,'0'0,"21"0,-2 0,-19 0,39 0,-19 29,20-29,-1 0,20 0,1 0,19-29,19 29,1 0,0 0,0-28,-40 28,21 0,-41 0,-19 0,0 0,-20 0,0 0</inkml:trace>
  <inkml:trace contextRef="#ctx0" brushRef="#br0" timeOffset="1040">317 1089,'0'29,"0"0,0 1,0-2,0 1,0 28,19-28,-19 1,0-1,0-1,0 1,0 0,0-29,0 29,0-29,0-58</inkml:trace>
  <inkml:trace contextRef="#ctx0" brushRef="#br0" timeOffset="1320">515 1320,'0'-29,"0"29,0-28,0-1,0 0,19 1,1-2,-1 1,1 0,1 0,-2 29,1 0,-1 0,1 0,-20 29,0 0,0 0,0 1,0 27,-20-28,1 28,-1-27,1-1,-2-1,1 1,20-29,0 0,20 0,1 0,-2 0,1 0,19 0,-19 0,20 0,-1 0,-19 0,-1 0,2 0,-21 29,0-29,19 0</inkml:trace>
</inkml:ink>
</file>

<file path=ppt/ink/ink1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5.6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144 236,'-20'0,"20"29,-20-29,1 55,-1 1,1 30,-2-1,2 1,19-2,0-26,0 26,0-27,19-28,2 27,-2 0,1-26,-20-2,19-28,-19 28,0-56</inkml:trace>
  <inkml:trace contextRef="#ctx0" brushRef="#br0" timeOffset="407">203 859,'0'0,"20"0,-1 0,1 28,1-56,18 28,-20 0,1 0,-1 0,2 0,-1 0,-20 0,19 0,-19 0</inkml:trace>
  <inkml:trace contextRef="#ctx0" brushRef="#br0" timeOffset="751">716 490,'-19'0,"19"29,0-29,-20 57,20-28,0 27,-20-28,20 30,0-2,0-27,0-2,20 1,-20 1,20-29,-1 29,-19-29,20 0,0 0,0 0,-1-29,1 0,-20 1,0 1,-20-2,20 29,-19-28,-1 28,0-28,0 28,1 28,-1-28,0 0,20 0</inkml:trace>
  <inkml:trace contextRef="#ctx0" brushRef="#br0" timeOffset="1191">894 576,'0'29,"0"-1,0 0,0 0,0 0,0 30,20-30,-1 1,1-2,0-27,0 28,19-28,-19 0,19 0,-18 0,-2-28,1 1,-20-2,0 1,-20-30,1 30,19-28,-21 56,-18-28,19 28,1 0,-1 0,0 0,0 28,0-28,20 28,0-28</inkml:trace>
  <inkml:trace contextRef="#ctx0" brushRef="#br0" timeOffset="1615">1032 576,'-19'29,"19"-1,0 0,0 0,-20 30,20-30,0 0,0 1,0-2,0 1,0-28,0 29,0-29</inkml:trace>
  <inkml:trace contextRef="#ctx0" brushRef="#br0" timeOffset="3863">1269 265,'20'0,"-1"0,-19 0,20 27,20 1,-20 0,-1 30,1-2,20 1,-40 0,19 28,-19 1,0-30,0 0,0-28,0 1,-19 28,19-29,0 0,-21 0,21 2,-19-30,19 0,0 0</inkml:trace>
  <inkml:trace contextRef="#ctx0" brushRef="#br0" timeOffset="5823">1842 236,'-20'0,"20"0,-20 0,0 29,0-2,1 29,19 2,-20 26,20-27,0 29,0-2,0-26,20-1,-1-30,1 30,0-28,0-1,-20 0,20-28,-1 28,-19-28,20 0,-20 28,0-28,19 0,1 0</inkml:trace>
  <inkml:trace contextRef="#ctx0" brushRef="#br0" timeOffset="6239">2059 576,'0'0,"0"29,0-1,0 0,0 28,20-26,-20 26,19-27,-19-2,39 1,-19-28,20 0,-20 0,-1-28,1 1,-1-2,-19-27,0-2,0 2,-19 28,-1-30,-19 30,19 28,0-29,-19 58,0-29,19 28,-1 1,-18 0,39-1</inkml:trace>
  <inkml:trace contextRef="#ctx0" brushRef="#br0" timeOffset="6615">2197 462,'0'28,"-20"-28,20 29,0 28,-20-28,20 27,0-28,0 30,0-30,0 0,0 1,0-2,60 1,-60-28</inkml:trace>
  <inkml:trace contextRef="#ctx0" brushRef="#br0" timeOffset="6863">2414 775,'0'28,"0"-28,-20 29,20-2,-20 1,20 1,0-29,0 29,0-1,0-28,0 0</inkml:trace>
  <inkml:trace contextRef="#ctx0" brushRef="#br0" timeOffset="7095">2650 519,'0'-29,"0"29,-20 0,20-28,-19 28,19 28,0-28,-20 0,20 29,0-1,0-28,0 29,0 0,0-1,20-28,-1 28,21 0,-21 0,-19 2,20-2,-20 0,19-28,-38 29,19-2,-20-27,20 0,-19 0,19 0,-20 0,20-27,0-2,0 1,0 0,20-30,-1 30,1 0,-1-29,1 28,1 29,-21-28,19-29</inkml:trace>
  <inkml:trace contextRef="#ctx0" brushRef="#br0" timeOffset="9287">2946 717,'19'0,"1"30,0-30,0 0,0 0,-1 28,20-28,-18 0,18 0,-19 0,19 0,-19 0,0 0,-1 0,1 0,0-28,-1 28</inkml:trace>
  <inkml:trace contextRef="#ctx0" brushRef="#br0" timeOffset="9599">3459 576,'0'29,"0"-29,0 28,0 28,20-28,-20 2,20-2,-1 0,1 1,19-29,1 0,-1 0,21 0,-21-29,0 29,1-28,-20-30,-20 2,0 28,-20-29,0 28,0 1,-19-1,0 29,-21 0,2 0,18 29,0-1,21 1,-1 0,20-29</inkml:trace>
  <inkml:trace contextRef="#ctx0" brushRef="#br0" timeOffset="9975">3736 462,'0'0,"-20"28,20-28,-20 57,0-28,0 0,1 27,-1-28,20 30,-19-30,19 0,19 1,-19-29</inkml:trace>
  <inkml:trace contextRef="#ctx0" brushRef="#br0" timeOffset="10359">3953 207,'19'0,"1"0,0 29,19 0,1-2,-21 29,1 2,0-2,-20 1,19 0,-38 0,19-1,0 2,-20-30,0 0,20 1,0-2,-19 1,19-28,0 29,0-29,0 0,0-29</inkml:trace>
  <inkml:trace contextRef="#ctx0" brushRef="#br0" timeOffset="12303">4169 94,'0'0,"21"-28,-2 28,1-30,19 30,1-28,-1 28,-19 0,0 0,-1 28,-19-28,21 0,-42 30,21-30,-19 28,-1-28,0 0,20 28,-19-28,38 0,1 28,0-28,-1 0,21 29,-20-29,-1 28,1 1,-20 0,0-29,0 27,-20-27,1 28,-1-28,-20 0,1 28,-20-28,39 0,20 0,-20-28</inkml:trace>
  <inkml:trace contextRef="#ctx0" brushRef="#br0" timeOffset="12983">4683 576,'20'0,"-1"0,20 0,21 0,-1-29,1 29,-2 0,2 0,-1 0,-39 0,19 0,1 0,-60 0</inkml:trace>
  <inkml:trace contextRef="#ctx0" brushRef="#br0" timeOffset="13231">4801 717,'0'0,"20"0,19 0,1 0,0 0,-1 0,20 0,-39 0,19 0,-19 0,0 0,0 0,-1 0,1 0</inkml:trace>
</inkml:ink>
</file>

<file path=ppt/ink/ink1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0.4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40 287,'0'0,"0"-30,0 2,0-1,20 1,-1-1,1 1,-1-2,21 2,-20 28,0 0,-1 0,1 28,0-28,-20 58,0-29,-20 56,0-27,-19-1,19 0,-20 1,21-29,-20-1,19 1,0-1,0-28,40 0,20-28,-21 28,20-29,-18 29,18 0,-19 0,19 0,-39 0,20 29,-20-29,20-29</inkml:trace>
  <inkml:trace contextRef="#ctx0" brushRef="#br0" timeOffset="480">434 429,'0'30,"0"-2,-19 1,19-1,0 1,0-1,0 2,0-2,0-28,-20 29,20-29,0 0</inkml:trace>
  <inkml:trace contextRef="#ctx0" brushRef="#br0" timeOffset="704">592 229,'0'0,"-20"0,20 28,0 2,0-30,0 28,0-28,40 0,-21 0,0 0,20 0,-19 0,1 0,-21 29,19-1,-19-28,0 29,0-1,0 2,-19-30,19 28,19-28,-59 29</inkml:trace>
  <inkml:trace contextRef="#ctx0" brushRef="#br0" timeOffset="1032">572 115,'20'-30,"0"30,-1-28,20 28,0 0,1 0,-20 0,19 0,1 28,-21-28</inkml:trace>
  <inkml:trace contextRef="#ctx0" brushRef="#br0" timeOffset="1216">1064 0,'-20'0,"20"0,-19 28,19-28,-20 29,20 29,0-30,0 1,0 28,0 1,0-1,20 0,-1-29,1 2,1-2,18 1,-20-29,1 0,20 0,-21-29,-19 1,0-30,-19 1,19 28,-40-29,20 58,-19-28,-1 28,1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6.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147 93,'0'0,"0"23,19 1,-19 22,18 1,-18-1,18 1,-18 0,18-24,1 23,-19-22,0-1,0 1,0-48,-19 1,1-1,0-22,-19 23,19-24,-19 47,19-23,-1 23,1 0,0 0,18 23,-19 0,19 1,0-1,0 0,0 0,19 1,-1-1,0-23,1 24,36-24,-18 0</inkml:trace>
  <inkml:trace contextRef="#ctx0" brushRef="#br0" timeOffset="416">367 396,'19'0,"-19"0,18 0,18 0,-17 0,0 0,-1 0,0-23,-18 23,-18-24,18 24,-18-23,-1 23,0 0,1 0,0 0,18 23,-18-23,18 24,0-1,0 0,0 0,18-23,0 24,0-1,20-23,-2 164</inkml:trace>
  <inkml:trace contextRef="#ctx0" brushRef="#br0" timeOffset="752">606 419,'0'0,"0"23,18 1,0-24,0 23,20-23,-20 24,18-48,2 24,-20 0,0-23,-18-24,-18 24,0 0,-20-1,20 1,-18 23,18 0,-2 23,2 1,0-1,0 0,18 24,18 0,-18 22,18-23,0 24,-18-23,20 24,-20-48,18-1,-18 2,0-1,0-46,0 23,18-24,-18-21,18 21,19 0,-18 1,17 0,0-23,2 46,-2-23,-18-2,0 25,-18 0,0-23,0 23,-18 0</inkml:trace>
  <inkml:trace contextRef="#ctx0" brushRef="#br0" timeOffset="1304">569 233,'19'0,"-1"0,18-24,2 24,-2 0,0 24,20-24,-38 23</inkml:trace>
  <inkml:trace contextRef="#ctx0" brushRef="#br0" timeOffset="1448">918 373,'18'0,"0"0,0 0,1-24,0 24,17 0,-18 0,-18 0,0-23,0 23,0-23,-18 23,0-24,0 24,-20 0,2 24,18-24,0 23,-1 0,19 1,0-1,19-23,-19 23,18 0,0 1,18-24,-17 0,18 23,-1-46,-17 23</inkml:trace>
  <inkml:trace contextRef="#ctx0" brushRef="#br0" timeOffset="1800">1174 419,'0'0,"0"0,0 23,0 1,0-24,0 23,0-46,-18-1,18 24,0-23,18-23,1 22,-19 1,18 0,19-1,-19 1,-18 23,19 0,-19 0,0 0,18 23,-18 1</inkml:trace>
  <inkml:trace contextRef="#ctx0" brushRef="#br0" timeOffset="2120">1468 326,'0'0,"0"23,0 1,18-24,-18 23,19 0,-19-23,0 23,0-23,0 0</inkml:trace>
  <inkml:trace contextRef="#ctx0" brushRef="#br0" timeOffset="2296">1450 23,'18'-23,"-18"23,18 23,1-23,-1 24,19-1</inkml:trace>
</inkml:ink>
</file>

<file path=ppt/ink/ink1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6.3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0,'20'28,"0"0,0 28,-1 2,1 26,0-25,-20-3,0 0,0-28,0 2,0-30,0-30,0 2,19 0,2-28,18 28,-19-2,-1 1,1 29,0 0,0 0,-20 29,0 1,0 26,0-28,-20 28,0-26,0-2,1-28,-1 28,0-28,1 0,-2 0,21-28</inkml:trace>
  <inkml:trace contextRef="#ctx0" brushRef="#br0" timeOffset="440">396 283,'0'30,"0"-2,0 0,20 0,-1 0,1 0,-1 2,1-30,20 28,-20-28,-1-28,1 28,0-58,-20 30,0-28,0-2,0 29,0 1,0 28,0 0,0 28,0 1,0 29,0-30,20 0,-20 28,20-26,-20-2,19-28,-19 0,20 0,0 0</inkml:trace>
  <inkml:trace contextRef="#ctx0" brushRef="#br0" timeOffset="792">752 112,'0'0,"0"30,0-2,0 0,0 28,19 3,-19-31,20 28,-20-28,20 30,-20-58,19 28,1-56</inkml:trace>
  <inkml:trace contextRef="#ctx0" brushRef="#br0" timeOffset="984">890 283,'0'0,"20"30,-20-2,0 0,19 28,1-28,0 2,0-2,0-28,-1 28,1-28,0-28,-20 0,19-2,-19-26,0 0,0-2,0 29,0 1,0 28,40 0,-40 28</inkml:trace>
  <inkml:trace contextRef="#ctx0" brushRef="#br0" timeOffset="1272">1246 397,'0'0,"0"28,0 0,0-28,0 30,0-60,0 2,0 0,0-28,20-2,-20 29,19-27,1 56,-1-28,-19 28,21 28,-1 0,-20 0,19 1,-19 29,20-30,-20 0,19 0,-19 0,0 2,60-30,-79 0</inkml:trace>
  <inkml:trace contextRef="#ctx0" brushRef="#br0" timeOffset="1624">1522 254,'0'0,"0"29,0 1,20-2,-20 0,20 0,-20 0,20 0,0-28,-1 30,1-30,0-30,-1 30,2-28,-2-28,1 28,-20 0,0-2,0-27,0 57,0-28,0 0,0 28,20 0</inkml:trace>
  <inkml:trace contextRef="#ctx0" brushRef="#br0" timeOffset="2144">2036 397,'0'-28,"-20"28,20-28,0 28,0-28,0-2,0 1,0 1,20 0,1 0,-2 0,1-2,-1 2,1 28,0 0,20 0,-1 0,0 28</inkml:trace>
  <inkml:trace contextRef="#ctx0" brushRef="#br0" timeOffset="2448">2254 369,'0'0,"19"0,-19 0,0 0,21-28,-21 28,19 0,1 0</inkml:trace>
</inkml:ink>
</file>

<file path=ppt/ink/ink1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58.0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1597,'0'28,"0"1,20-1,-20-28,19 28,1 0,0-28,-1 0,2 0,-2 0,1-28,0 28,-1-56,-19-1,0-1,0 2,0-1,0 27,0 2,0 28,0 28,20 2,-20 27,20-1,0-28,0 2,-1-2,1 1,0-29,0 0,0 0,-1-29,1 1,-20-30,20 2,-20 27,-20-29,20 58,0-28,0 56,20 2,-20-2,0 29,0-29,19 0,-19 2,21-2,-21-28,20 29,-1-29,1 28,-1-56</inkml:trace>
  <inkml:trace contextRef="#ctx0" brushRef="#br0" timeOffset="576">613 1483,'0'28,"0"0,0-28,0 28,20 2,0-2,19-28,-19 0,20 0,-21 0,21 0,-20 0,-20-28,20-2,-20-26,0 28,0 28,0-29,0 29,0 29,0-1,0 0,0 0,0 2,19-2,-19-28,20 0,0 0,-1 0,2 0,-1-28,-20-2,19-26,-19-1,0-29,0 30,0-30,-19 29,19 29,0 28,19 0,-19 56,20 2,-1 27,-19-29,20 2,1-1,-21-1,19 2,-19-29,0-1</inkml:trace>
  <inkml:trace contextRef="#ctx0" brushRef="#br0" timeOffset="1160">970 1483,'0'0,"19"0,1 0,19 0,1 0,0 0,-1-29,21 29</inkml:trace>
  <inkml:trace contextRef="#ctx0" brushRef="#br0" timeOffset="1312">1306 1141,'0'28,"-20"-28,20 57,0 0,0 0,0-1,20 2,-20-29,20 27,-1-28,1 2,0-30,20 28,-21-28</inkml:trace>
  <inkml:trace contextRef="#ctx0" brushRef="#br0" timeOffset="1504">1484 1483,'0'28,"-20"-28,20 28,0-28,20 28,-1-28,1 30,1-30,18 0,-20 0,21 0,-20-30,0 2,-20 0,0 0,-20-1,0 1,20-2,-40 30,1 0,-1 30,20-30,-19 28,19-28,20 29</inkml:trace>
  <inkml:trace contextRef="#ctx0" brushRef="#br0" timeOffset="1808">1602 1396,'20'0,"-20"30,0-2,0 1,20-1,-20 0,20 0,0 2,-20-30,20 0</inkml:trace>
  <inkml:trace contextRef="#ctx0" brushRef="#br0" timeOffset="2008">1781 1197,'0'0,"20"58,-20-30,0 29,19-1,-19 2,20-29,0-1,-20 0,19 0,-19-28,21 0,-2 0,21-56</inkml:trace>
  <inkml:trace contextRef="#ctx0" brushRef="#br0" timeOffset="2208">1900 1396,'0'0,"0"30,-21-30,2 28,19 1,19-1,-19-28,40 28,-20 0,19-28,-19 30,20-30,19 0,-19 0,19 0,-20 0,2 0,-2-30</inkml:trace>
  <inkml:trace contextRef="#ctx0" brushRef="#br0" timeOffset="33166">16543 28,'0'0,"-19"30</inkml:trace>
  <inkml:trace contextRef="#ctx0" brushRef="#br0" timeOffset="33310">16385 0,'0'28,"0"-28,40 30,-1-30</inkml:trace>
  <inkml:trace contextRef="#ctx0" brushRef="#br0" timeOffset="40166">22776 627,'0'0,"21"0</inkml:trace>
</inkml:ink>
</file>

<file path=ppt/ink/ink1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2.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84,'0'0,"0"28,20 0,-1 57,1-1,-20-26,20 25,0-25,0-30,-20 0,0 0,0-28,19 0,-19-56,20 28,-1-30,2 3,-1 27,-1 0,-19 28,20 0,0 0,-20 28,0 0,0 0,19-1,-19 31,0-30,21 0,-21-28,0 28,39-28,-19 0</inkml:trace>
  <inkml:trace contextRef="#ctx0" brushRef="#br0" timeOffset="392">455 395,'0'0,"0"28,0-1,0 1,20 2,-1-2,20-28,2 0,-2 0,-20 0,22-28,-22-2,-19 2,0 1,-19-1,19-28,-41 26,22 2,-20 28,-2 0,-17 0,38 28,-20 2,60-2,0 0</inkml:trace>
  <inkml:trace contextRef="#ctx0" brushRef="#br0" timeOffset="704">673 281,'0'0,"0"28,0 2,0-2,19 28,-19-29,0 1,20 2,-1-2,1-28,0 0</inkml:trace>
  <inkml:trace contextRef="#ctx0" brushRef="#br0" timeOffset="896">830 0,'0'28,"0"28,0 0,20 29,-20-29,20 30,-1-3,-19-25,0-30,21 28,-21-56</inkml:trace>
  <inkml:trace contextRef="#ctx0" brushRef="#br0" timeOffset="1096">850 225,'0'28,"20"-28,-1 0,21 28,0 0</inkml:trace>
  <inkml:trace contextRef="#ctx0" brushRef="#br0" timeOffset="1192">1087 395,'0'0,"0"28,0-1,0-27,0 28,20 2,0-2,0-28,0 0,19 0,-19-28,-1 28,2-30,-21 2,0-27,0 27,-21 0,-18-2,19 2,-19 28,-1-28,1 28,19 28,0-28,20 0</inkml:trace>
  <inkml:trace contextRef="#ctx0" brushRef="#br0" timeOffset="1496">1226 253,'0'0,"0"28,0 0,0 2,0 26,19-28,-19-1,21 1,-2 2,1-30</inkml:trace>
  <inkml:trace contextRef="#ctx0" brushRef="#br0" timeOffset="1688">1404 339,'0'28,"0"0,20 0,-20-28,19 27,1-27,-1 28,2-56,-1 28,-1-27,-19-1,0-28,0 26,0 2,0 0,20 56,-20 0,0 30,19-2,1-1,1 3,-21-2,0 29,-21-57,21 28,-39 0,19-27,1-1,-1-28,-20 0,20 0,1-28,-1-1,20-27,0 28,20 0,-1 0,1-1,20 29,-20 0,-1-28,1 28,19 28,-18-28,-2 0,21 0,-40 0</inkml:trace>
  <inkml:trace contextRef="#ctx0" brushRef="#br0" timeOffset="2272">1700 0,'0'28,"0"0,0 0,0 28,20 1,-20-1,20 0,0 2,-20-2,20-29,-1 1,1-28</inkml:trace>
  <inkml:trace contextRef="#ctx0" brushRef="#br0" timeOffset="2464">1898 281,'0'0,"-19"28,19 2,19-2,-19-28,20 28,-1 0,1-1,20-27,-1-27,-19 27,0-28,-20 0,20 0,-20-2,-20-26,0 28,0 0,1 28,-20 0,-2 0,-17 0,38 0,-20 0</inkml:trace>
  <inkml:trace contextRef="#ctx0" brushRef="#br0" timeOffset="2760">2036 197,'0'28,"0"-28,0 28,0 0,0 0,20 2,-20-2,0 0,0 0</inkml:trace>
  <inkml:trace contextRef="#ctx0" brushRef="#br0" timeOffset="3232">731 225,'20'0,"20"0,19 0,20-28,20 28,-20-28</inkml:trace>
</inkml:ink>
</file>

<file path=ppt/ink/ink1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7.7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22 118,'0'0,"-19"0,19 0,0 0,0 29,0-1,19 28,21-28,-21 0,21 1,0-29,19 0,-19-29,-21 1,1 0,-20 0,0-28,-20 27,1-27,-21 29,20 27,-19-28,-1 28,21 0,-2 28,2-1,59 1,-61 0</inkml:trace>
  <inkml:trace contextRef="#ctx0" brushRef="#br0" timeOffset="352">240 35,'0'27,"0"1,0-28,0 28,0 29,20-29,-1 0,1 0,0 0</inkml:trace>
  <inkml:trace contextRef="#ctx0" brushRef="#br0" timeOffset="528">378 35,'0'27,"0"1,0 0,0 1,20-1,0 0,-1-28,2 28,-2-28,1-28,0 28,-20-28,19-29,-19 29,0 0,0 28,20-27,-20 54,0 29,0-27,20 27,-20 0,20 29,-20-29,0-1,-20 2,20-29,-20 0,0-28,1 28,-1-28,0-28,79 0,-98 0</inkml:trace>
  <inkml:trace contextRef="#ctx0" brushRef="#br0" timeOffset="943">695 175,'0'0,"0"28,0 0,0 0,0 0,0 1,0-1,20-56,-20-29,0 29,19-28,1-1,0 1,-1 29,2-1,-21 28,19 0,1 0,0 28,-20-1,19 1,1 0,-20 1,20-1,-20 0,20 0,-20 0,59 0,-79-56</inkml:trace>
  <inkml:trace contextRef="#ctx0" brushRef="#br0" timeOffset="1295">1110 35,'0'0,"0"27,0 1,0 0,0 1,19-29,-19 28,0 0,20-28</inkml:trace>
</inkml:ink>
</file>

<file path=ppt/ink/ink1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10.8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1 370,'0'29,"0"-29,20 28,-20 0,19 0,-19 2,0-2,20 1,-20-29,0-29</inkml:trace>
  <inkml:trace contextRef="#ctx0" brushRef="#br0" timeOffset="208">1 199,'0'0,"0"0,0 29,0-1,0 0,20 0,19 2</inkml:trace>
  <inkml:trace contextRef="#ctx0" brushRef="#br0" timeOffset="376">377 312,'-20'-28,"1"28,-2 0,1 0,1 0,-1 0,1 0,-1 28,20-28,0 0,0 30,20-2,-1-28,20 0,2 29,-22-29,21 28,-21-28,-19 28,0-28,0 28,-19-28,19 30,-20-30,0 28,1 1,-2-29,21 28,0-28,0 0,21 28,-21 0,19-28,-19 30,20-2,-20-28,20 29,-20-29,19 0,1 0,0 0,20 0,-1-29</inkml:trace>
  <inkml:trace contextRef="#ctx0" brushRef="#br0" timeOffset="800">595 370,'-20'0,"20"0,0 29,0-1,20 0,0 0,-1-28,1 30,-1-30,2 0,-1 0,-20-30,19 2,-19 0,0 0,0-1,-19 1,-1 28,-1-30,2 30,-20 0,-1 0,20 30,0-30,20-30</inkml:trace>
  <inkml:trace contextRef="#ctx0" brushRef="#br0" timeOffset="1120">714 312,'0'30,"0"-30,0 28,0-28,19 29,-19-1,0-28,20 28,-20 0,20-28</inkml:trace>
  <inkml:trace contextRef="#ctx0" brushRef="#br0" timeOffset="1304">872 513,'-20'-30,"20"30,0-28,-20 0,20 28,0-28,20-1,-20 1,20 28,-1-30,1 2,1 28,57 0,-58 0</inkml:trace>
  <inkml:trace contextRef="#ctx0" brushRef="#br0" timeOffset="1496">1169 342,'0'28,"20"-28,-1-28,1 28,0 0,-20 0,19 0,2-30,-21 30,0-28,-21 0,2 28,-1-28,0 28,-19 0,19 0,0 28,0 0,1 0,19 2,0-2,19 1,1-1,0 0,20-28,-21 28,21-28,0-28,-1 0,0 0,2-1,-22-57,-19 1,0 27,0 2,0-1,0 29,0 28,0 0,0 28,0 29,-19-29,38 30,-19-1,0-29,0 28,20-26,-20-2,0-86</inkml:trace>
  <inkml:trace contextRef="#ctx0" brushRef="#br0" timeOffset="2008">1386 284,'21'0,"-21"0,19-28,1 28,0 0,19 0,1-28,-1-1,1 1,-20-2,0-26,0 28,-20-1,0 1,0 28,-20 0,20 57,0-29,-20 28,20 2,0-29,0-1,20 28,-20-26,20-2,19 1,-39-29</inkml:trace>
  <inkml:trace contextRef="#ctx0" brushRef="#br0" timeOffset="2344">1842 312,'19'0,"2"0,-21 0,39 0,-19 0,-1-28,1 28,1 0,-21 0,19-28,-19 0,0 28,-19-29,-2 29,1 0,1 0,-1 0,0 29,1-29,19 28,0 0,0 0,0 2,19-2,1-28,0 29,-20-29,39 28,-18-28,38 0,-20 0,1 0</inkml:trace>
  <inkml:trace contextRef="#ctx0" brushRef="#br0" timeOffset="6688">1604 228,'20'0,"0"-29,0 29,19 0,-19 0,20 0,-20-28,19 28,21 0</inkml:trace>
</inkml:ink>
</file>

<file path=ppt/ink/ink1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2.4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56,'-19'-28,"19"56,0-28,0 26,0 2,0 27,0-28,19 0,2 0,18-27,-20 0,20 0,-18 0,-2-27,1 0,-20 0,0-28,0 27,0 2,0-2,-20 1,20 27,0 0</inkml:trace>
  <inkml:trace contextRef="#ctx0" brushRef="#br0" timeOffset="368">317 110,'19'0,"-19"0,20 0,20 0,-21 0,20 0,-19-28,0 28,-20-26,0 26,0-28,-20 28,0-27,1 27,-1 0,1 0,-2 27,2-27,-1 28,1-2,19-26,0 28,19-2,1 3,-1-29,2 27,18-27,-20 0,41 0,-21 0,0 0</inkml:trace>
</inkml:ink>
</file>

<file path=ppt/ink/ink1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3.3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25 141,'0'0,"-19"0,19 27,0-27,0 28,0 0,19-1,1 2,-1-1,21-28,-1 0,0 0,-18 0,18 0,-20-28,1-1,-20 2,0-29,-20 29,1-2,-20 29,18-29,-18 29,0 0,20 29,-2-29,21 29</inkml:trace>
  <inkml:trace contextRef="#ctx0" brushRef="#br0" timeOffset="344">261 83,'0'0,"-19"29,19-29,0 29,0-29,19 27,-19 1,20 0,-1-1,21-27</inkml:trace>
  <inkml:trace contextRef="#ctx0" brushRef="#br0" timeOffset="528">399 112,'0'0,"0"29,0-2,0-27,0 28,19 0,2-28,-2 27,20-27,-19-27,20 27,-21-28,1 0,-20 1,0-2,0 0,0 1,0 56,0 1,19 0,-19 26,21-27,-21 28,19-28,-19 27,0 2,-19-29,-2 0,2 0,-1-1,1-27,-21 0,20 0,1-27,19-29</inkml:trace>
  <inkml:trace contextRef="#ctx0" brushRef="#br0" timeOffset="984">754 141,'0'27,"19"-27,-19 28,0 0,21-28,-21 27,0-27,0 0,0-27,0-1,0 0,19-28,1 27,-1 1,1 1,-1 27,2-28,-21 28,19 28,1-28,-20 27,19 1,-19 1,0 0,0-2,20 1,-20-28,0 28,0-28,20 27,0-27</inkml:trace>
  <inkml:trace contextRef="#ctx0" brushRef="#br0" timeOffset="1376">1226 0,'0'28,"-19"-1,19-27,0 28,0 1,19 0,-19-2,0-27,20 28,-20 0,20-1</inkml:trace>
</inkml:ink>
</file>

<file path=ppt/ink/ink1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6.7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0 311,'0'29,"0"-1,20 1,-20 27,0 1,19 0,-19-29,20 28,-20-26,0-2,0 0,20-28,-20-28,20 28,19-28,-19-2,20 2,-1 28,-19 0,0 0,-1 28,2-28,-21 30,-21-2,21-28,-19 28,-21 0,21-28,-1 28,-20-28,20 0,1 0,-1 0,20-28</inkml:trace>
  <inkml:trace contextRef="#ctx0" brushRef="#br0" timeOffset="424">395 623,'0'0,"20"28,-20 2,21-2,-2-28,1 28,19-28,-19 0,20 0,-20 0,-1-28,1 0,-1-2,-19 2,0 0,0 0,0 0,0 28,0 28,0-28,0 28</inkml:trace>
  <inkml:trace contextRef="#ctx0" brushRef="#br0" timeOffset="736">554 311,'-20'0,"0"0,1 0,-1 0,20 29,-20-1,20 1,20-1,0 0,19 0</inkml:trace>
  <inkml:trace contextRef="#ctx0" brushRef="#br0" timeOffset="920">732 510,'0'0,"0"29,20-1,-20 0,0 0,19 0,2-28,-2 30,1-30,0 0,-20 0,19 0,1-30,-20 2,0-28,0 28,0 28,21-29,-21 29,0 29,19-1,-19 0,20 28,-1-26,1 26,-20-28,0 28,-20-26,20 26,-19-28,-1 0,1-28,-2 28,1-28,1 0,-1-28,20 0,0-28</inkml:trace>
  <inkml:trace contextRef="#ctx0" brushRef="#br0" timeOffset="1336">1088 510,'0'29,"20"-1,-20-28,19 28,2 0,-1 0,-1 2,1-30,19 0,-18 0,-2 0,1 0,0-30,-20 2,19-28,-19 28,0-1,0 0,-19 29,19-28,-20 28,20 0,0 0,-20 0</inkml:trace>
  <inkml:trace contextRef="#ctx0" brushRef="#br0" timeOffset="1648">1187 198,'-19'0,"19"0,-20 0,20 28,0-28,20 29,-1-29</inkml:trace>
  <inkml:trace contextRef="#ctx0" brushRef="#br0" timeOffset="1800">1405 141,'0'29,"0"-1,0 0,20 1,-20 27,19 1,-19 28,0-57,20 30,-20-2,20-28,-20 0,20-28,0 0</inkml:trace>
  <inkml:trace contextRef="#ctx0" brushRef="#br0" timeOffset="1992">1563 425,'-20'0,"1"0,-21 28,20 0,0 1,20 0,0-1,20 0,-20 0,20-28,20 28,-1-28,0 0,21 0,-21-28,21 28,-21-28,1-57</inkml:trace>
  <inkml:trace contextRef="#ctx0" brushRef="#br0" timeOffset="2184">1880 198,'0'0,"-20"0,20 28,0 1,0 27,0 1,0 0,0-1,20-27,-20 28,20-29,-1 0,1 0,-1-28</inkml:trace>
  <inkml:trace contextRef="#ctx0" brushRef="#br0" timeOffset="2384">2038 425,'0'28,"0"0,0-28,0 29,20 0,-1-1,2 0,-2-28,1 0,19 0,-19 0,0-28,0 0,-20-1,20 0,-20 1,0 0,-20 28,20-28,0 28,0 0,-20 0,20-57</inkml:trace>
  <inkml:trace contextRef="#ctx0" brushRef="#br0" timeOffset="2688">2137 113,'-20'0,"1"0,-2 0,21 0,-19 0,19 28,0 1,0-1,19 0,2 1</inkml:trace>
  <inkml:trace contextRef="#ctx0" brushRef="#br0" timeOffset="2856">2335 141,'20'0,"-20"29,0-1,0 0,19 29,-19-29,0 29,20 0,-20-29,20 29,-20-28,40-29,-1 0,0-29</inkml:trace>
  <inkml:trace contextRef="#ctx0" brushRef="#br0" timeOffset="3040">2592 340,'0'0,"-19"0,-22 0,22 0,-1 0,1 28,-1 1,-1-1,21 0,21 0,-21 1,20 0,19-1,0 0,1-28,19 28,21-28,-1 28</inkml:trace>
  <inkml:trace contextRef="#ctx0" brushRef="#br0" timeOffset="3592">2830 141,'0'0,"0"29,0-1,0 29,19-1,-19 1,20 0,0-1,-1-27,21 0,-20-29,0 0,19 0,-19-29,0 0,0 1,-1-28,1 27,0-28,-20 57,0-28,20 56,-20-28,0 29,20-1,-20 1,19-1,-19 0,20-28,-20 28,20-28,-20 0,19 0,-19 0,21 0,-21 0,20-28,-20 28,0-28,19 28,-19-28,0-1,0 29,0-28,0 28,0 0,0-29,0 29,0 0,0-28,0 28,0 0,0-28,0 28,0 0,0-29,0 29</inkml:trace>
  <inkml:trace contextRef="#ctx0" brushRef="#br0" timeOffset="4720">3443 0,'0'0,"0"56,0-28,0 29,20 0,-20-29,0 29,0 28,19-56,-19 27,20-28,0-28,20 29,-21-58</inkml:trace>
  <inkml:trace contextRef="#ctx0" brushRef="#br0" timeOffset="4904">3680 226,'0'0,"-39"0,19 29,-20-29,21 28,-1 0,0-28,0 29,20-1,20 29,0-29,0 0,39 1,-19 0,19-29,20 28,1 0,-2-28</inkml:trace>
</inkml:ink>
</file>

<file path=ppt/ink/ink1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33.4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0 597,'0'28,"20"-28,-20 28,19-28,-19 0,20 0,-20 0,20 0,0 0,-20-28,20-28,-20 26,0-55,0 29,0 27,0 1,0-1,19 58,-19 28,20-29,0 28,-1 1,2-27,-1-2,-1 0,-19-28,20 0,-1-28,1 0,-20-30,21 29,-21-27,0 28,0-1,0 1,19 56,1 1,-20-1,20 28,-1-27,1 29,0-30,0-28,0 28,19 0,40-28,-79 0</inkml:trace>
  <inkml:trace contextRef="#ctx0" brushRef="#br0" timeOffset="496">672 511,'0'0,"21"0,-1 0,-1-29,-19 29,20 0,-1 0,1 0,1 0,-21-28,0 28,0-28,-21 0,1 28,1 0,-20 0,19 0,-1 0,2 28,19 0,0 29,0-29,0 2,19-2,2 0,18-28,-19 28,19-28,1 0,0 0,-1 0,-19 0,0 0,-20-28,0 28,0 0,0-28,0 28,0-28,0 28,0-30,0 2,0-1,0 29,20-28,-20 0,19 28,1-28,20 28,-20 0,-1-29,21 29,-21-28</inkml:trace>
  <inkml:trace contextRef="#ctx0" brushRef="#br0" timeOffset="1001">1207 199,'0'-28,"-19"28,19 0,0 0,19 28,-19 1,0-1,20 28,-20 1,0 0,19-1,-19-27,0 29,-19-30</inkml:trace>
  <inkml:trace contextRef="#ctx0" brushRef="#br0" timeOffset="1216">1188 482,'19'0,"1"-28,19 28,-18 0,18 0,20 0,-19 0,-1 0,1 0,0 0,-21-28,-19 0,20 28,-40-29,20 1,-19 28,19-29,-20 29,-20 29,40-29,-20 28,1 1,-1 27,20-28,0 1,0-1,20 2,-1-2,1-28,0 28,20-28,-1 0,0-28,2 28,-2-28</inkml:trace>
  <inkml:trace contextRef="#ctx0" brushRef="#br0" timeOffset="1616">1702 171,'0'0,"0"0,19 28,-19 1,20 27,-20-28,0 29,0 0,0-1,21-27,-21-1,0-28,0 0,0-28,19-1,1 1,19-28,1 27,-20 29,19 0,-19 0,0 0,0 29,-20-1,0 0,-20 0,20 1,-20-1,0 2,1-30,-1 28,20-28,-20 0,0 0,20 0,-20 0</inkml:trace>
  <inkml:trace contextRef="#ctx0" brushRef="#br0" timeOffset="2048">2078 454,'0'0,"19"0,22 0,-22 0,20 0,-19 0,1 0,-2-28,-19 28,20 0,-20-28,-20-1,1 29,19 0,-21 0,1 0,1 0,-1 29,1 27,-1-28,20 1,0-1,20 2,-20-2,19 0,1-28,19 28,1-56,0 28,-1-28,1 0,-1-2,-19-27,-20 1,0 28,0-1,0 1,-20 28,40 0,0 28,-20 1,20 27,0-28,-1 29,-19-27,20-2,-20 0,-20-28,20 28,-19-28,19 0,-20 0,20 0,0 0,-20-28</inkml:trace>
  <inkml:trace contextRef="#ctx0" brushRef="#br0" timeOffset="2616">2652 398,'0'0,"0"28,20 0,-20 0,0 1,19-1,-19 2,0-30,0 28,60-28,-99-28</inkml:trace>
  <inkml:trace contextRef="#ctx0" brushRef="#br0" timeOffset="2808">2712 369,'0'0,"19"-28,1 28,-20 0,20 57,-1-1,-19-28,20 29,-20-27,0-2,0-28,0 0,0-28,0-2,0 2,20-29,0 29,0 0,-1-1,1 29,0 0,0 0,-20 29,20-1,0 0,-20 0,19 1,1-1,20 2,19-30,-59 0</inkml:trace>
  <inkml:trace contextRef="#ctx0" brushRef="#br0" timeOffset="3192">3404 86,'0'28,"0"0,20 1,-20-1,20 29,-20-1,0 30,20-58,-20 28,-20-27,20-1,0-28,-20 0,0-28,0-1,-19 29,-1-28,0 28,1-28,0 56,18-28,2 28,19 1,0-1,19-28,2 30,-2-2,21-28,19 28,0-28,-19 0,20 0</inkml:trace>
  <inkml:trace contextRef="#ctx0" brushRef="#br0" timeOffset="3521">3662 511,'0'0,"19"0,1-29,0 29,19-28,-18 28,18-28,-20 28,-19-28,20 28,-40 0,20-29,-39 29,20-28,-22 28,22 0,-21 28,21-28,-2 29,2-1,19 0,0 0,0 29,19-27,2-30,18 28,0-28,21 28,-1-28,-19-28,19-30</inkml:trace>
  <inkml:trace contextRef="#ctx0" brushRef="#br0" timeOffset="3840">4176 86,'0'0,"0"0,0 56,0-27,0 28,20 27,-1-27,-19 0,20-1,-20-27,21-1,-2 2,-19-60,-19 2,-2-1,1-27,1 28,-21-1,21 29,-21 0,20 0,0 29,1-1,-1 0,-1 0,21 1,21-1,-21 2,20-30,19 28,0 0,21-28,-21 0,21-28,-21 0,21-30,-40 1,0 1,-1 27,-19 1,0 28,0 0,20 28,-20 1,0 27,0-28,19 1,-19 29,21-58,18 28,-58-28</inkml:trace>
  <inkml:trace contextRef="#ctx0" brushRef="#br0" timeOffset="4400">4394 114,'0'-28,"20"28,-20 0,39 28,1 0,-1 29,1 0,19-1,0 30,-18-30,-22 1,1-29,-20-28,0-28,19-1,-19-27,0-1,20 0,-20 29,20 0,-20 28,40 0,-1 0,21-85</inkml:trace>
  <inkml:trace contextRef="#ctx0" brushRef="#br0" timeOffset="23159">2790 86,'-19'0,"19"-29,-20 29,40 0,-1 0,-19 0,0 0,0-57</inkml:trace>
</inkml:ink>
</file>

<file path=ppt/ink/ink1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0.55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0 210,'20'0,"-20"0,19 0,-19-28,20 28,19 0,-18 0,-2 0,1 0,19 0,-19 0,20 0,0 0,-1 0,1 0,-1 0,1 0,0 0,19-27,-19 27,19 0,1 0,-1 0,1 0,18 0,-18-27,-1 27,1 0,19 0,0 0,1-27,19 27,-21 0,2 0,-1 0,-20 0,40-27,-19 27,-1 0,20 0,0 0,-20 0,0 0,0-26,1 26,-1 0,0 0,1 0,18-29,-19 29,1 0,-2 0,2 0,0 0,-2 0,2 0,-1 0,-20 0,21 0,-21 0,0 0,0 0,1 0,-1 0,21 0,-20 0,18 0,2 0,-21 0,0 0,21 0,-1 29,20-29,-20 0,20 0,0 0,-20 0,20 0,0 0,1 0,-2 0,1 0,0 0,20 0,-20 0,20 0,-20 0,20 0,-20 0,20 0,-21 0,21 0,-20 0,20 0,-20 0,0 0,-19 0,18 0,-18 0,19 0,-20 0,0 0,-19 0,-1 0,-19 0,-1 0,-19 0,-1 0,-19 0,20 0,-20 26</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23.84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495 349,'18'-23,"0"23,1-22,-1 22,-18-23,18 23,1-23,-1 0,-18 0,18 0,-18-23,0 22,0 24,0-23,0 23,0 0,0 23,0 24,0-1,0 0,0-23,0 22,0-22,0 23,0-22,0-1,0-23,0 23,0-23,0 0,0 0</inkml:trace>
  <inkml:trace contextRef="#ctx0" brushRef="#br0" timeOffset="536">843 419,'-18'0,"18"23,0-23,0 23,0-23,0 23,-18-23,18 23,0-23,0 0,0 23,0-23,18 0,-18 0</inkml:trace>
  <inkml:trace contextRef="#ctx0" brushRef="#br0" timeOffset="1040">1155 27,'0'-23,"-18"23,-1 0,1 23,18-23,-19 23,19 0,-18 0,0 0,18 1,-18 22,18-23,-19 0,19 23,0-23,-18-1,18 1,0 0,0 0,0-23,0 24,18-24,-18 23,19-23,-19 0,18 0,0 0,0 23,1-23,-19-23,18 23,1 0,-1 0,0-23,-18 23,18-24,-18 1,-18 23,18-23,-18 23,18-23,-18 1,18 22,-19-23,1 23,18-23,-19 23,19 0,-18 0,18 0,-18 0,18 0,-18 23,18-23,-19 0,19-23</inkml:trace>
  <inkml:trace contextRef="#ctx0" brushRef="#br0" timeOffset="1824">1357 73,'0'0,"0"23,0-23,-19 23,19 1,0-24,0 23,-18 0,18 0,0-23,0 23,0 0,0 0,0-23,0 23,0-23,0 22,0-22,0 0,18 23,1-23,-19 0,18 0,0 0,0 0,1 0,-1 0,1 0,-1 0,-18 0,18 0,-18-23,0 23</inkml:trace>
  <inkml:trace contextRef="#ctx0" brushRef="#br0" timeOffset="2360">1467 166,'0'0,"0"23,0 0,0-23,0 23,0 0,0 0,0 0,0-1,0 1,0-23,0 23,0 0,-19 1,19-24,0 23,0-23,0 23,0-23,0 0,19 0</inkml:trace>
  <inkml:trace contextRef="#ctx0" brushRef="#br0" timeOffset="5799">1631 166,'0'0,"0"0,-18 0,18 23,0 0,0 0,0 0,0 0,0 0,0-1,18 24,-18-23,19 1,-19-24,19 23,-1-23,0 0,18 0,-17 0,18 0,-19-23,0-1,0 1,-18 0,0 0,0-22,-18 22,-18 0,18-23,-1 46,-18-23,19 23,0-23,0 23,18 23,-19-23,0 23,19 0,-18-23,18-23</inkml:trace>
  <inkml:trace contextRef="#ctx0" brushRef="#br0" timeOffset="6415">1980 96,'0'0,"-19"23,19 24,0-24,0 0,0 0,0 0,0 0,0-23,19 0,-19 0,19 0,-1-23,0 23,0 0,19-23,-37 23,19 0,-19 0,18 0,-18 23,0 0,18-23,-18 23,0-1,0 1,-18-23,18 23,0 0,-18-23,18 24,-19-24,19 23,-19-23,1 0,18 0,-18 0,0 23,18-23,-18 0,18 0,0-23,0 23</inkml:trace>
  <inkml:trace contextRef="#ctx0" brushRef="#br0" timeOffset="7095">1961 96,'0'0,"19"-23,-19 23,19 0,17 0,-18 0,0 0,1 0,18 0,-19-23,-18 23,18 0,0 0,-18 23,19-23</inkml:trace>
  <inkml:trace contextRef="#ctx0" brushRef="#br0" timeOffset="7655">2273 143,'0'0,"0"-24,0 1,0 23,18-23,-18 23,19-23,0 23,17 0,-18 0,0 0,1 0,0 0,-19 0,18 23,-18-23,0 23,0 0,-18 1,18-1,-19-23,0 23,1 0,0-23,18 23,0-23,0 0,0 0,18 0,0 0,1 23,0-23,-1 0,0 23,0-23,0 23,-18-23,0 22,20 1,-20-23,-20 23,20 0,0-23,-18 24,0-24,0 23,0-23,-20 0,20 23,0-23,0-23,-19 23,18 0,1 0,0-23,18 23,0 0,0-24</inkml:trace>
  <inkml:trace contextRef="#ctx0" brushRef="#br0" timeOffset="8551">2567 119,'0'0,"0"-23,18 23,-18-23,0 23,18-23,-18 0,18 23,2 0,-2-23,0 23,0 0,0 0,0 0,-18 0,20 23,-20-23,0 23,0 23,-20-23,20 1,-18-1,18 0,-18-23,0 23,0-23,36 0,0 0,0 0,-18 0,18 0,2 23,-2-23,0 23,-18 0,18 0,-18-23,0 22,0 1,0 0,0-23,-18 23,18-23,-18 24,0-24,-2 23,-16-23,18 0,0-23,0 23,18 0,-20 0,20 0,0 0</inkml:trace>
  <inkml:trace contextRef="#ctx0" brushRef="#br0" timeOffset="24110">18 395,'0'0,"0"0,18 0,19 0,0 0,-19 0,19 0,-19 0,0 0,1 0,-1 0,0 0,-18 0,0 0</inkml:trace>
  <inkml:trace contextRef="#ctx0" brushRef="#br0" timeOffset="24502">18 488,'0'0,"-18"0,36 0,0 0,1 0,17 0,1 0,0 0,-1 0,-17 0,-1-23,0 23,-18 0,19 0,-19 0,18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54.3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369 140,'-37'-23,"0"0,-18 0,18-2,-17 25,17 0,0 0,19 25,0-2,-1 23,1 0,18 25,18-25,1 25,-1-25,19 1,18-23,-1-1,2-23,-20-23,19-1,-36 0</inkml:trace>
  <inkml:trace contextRef="#ctx0" brushRef="#br0" timeOffset="288">130 607,'19'24,"-19"-1,0 0,18 0,-18 1,18-1,0 1,-18-24,19 23,-19-23,0 0,18 0</inkml:trace>
  <inkml:trace contextRef="#ctx0" brushRef="#br0" timeOffset="720">497 234,'-18'23,"18"0,0 0,18 0,-18 25,18-2,0-23,1 1,-1 0,19-24,-19 0,18 0,-17-48,0 25,-19-23,-19-2,19 25,-37 0,19 0,-18 23,17 0,-18 0,19 0,0 23,18 0,0 0</inkml:trace>
  <inkml:trace contextRef="#ctx0" brushRef="#br0" timeOffset="1088">589 23,'-19'0,"19"23,19 25,-19-25,0 0,18 23,-18-21,0 21,18-46</inkml:trace>
  <inkml:trace contextRef="#ctx0" brushRef="#br0" timeOffset="1272">643 0,'0'23,"0"-23,0 48,0-25,18 23,-18-23,19 25,0-2</inkml:trace>
  <inkml:trace contextRef="#ctx0" brushRef="#br0" timeOffset="1592">790 351,'0'-25,"-19"25,19-23,0 0,0 0,19 0,0 23,-19-23,18 23,18 0,-18 0,1 23,0 0,-19 0,18 0,-18 25,-18-2,-1-23,0 24,-17-23,18-1,0 0,-1-23,19 0,0-23,0 23,19-23,-1-1,18 24,-18 0,20-24,-2 24,0 0,-17 24,0-24,-1 0,-18 24,18-24,-18 0,18 0,-18 0</inkml:trace>
  <inkml:trace contextRef="#ctx0" brushRef="#br0" timeOffset="2032">1119 280,'0'23,"0"-23,0 23,20 25,-20-25,18 0,0 0,-18 1,18-24,0 0,0 0,1-24,0 1,-19-23,18-2,-18 25,0 0,0 0,0 46,0 0,0 0,0 2,18-2,-18 0,0 0,18 0,-18 1,18-24,-18 0</inkml:trace>
  <inkml:trace contextRef="#ctx0" brushRef="#br0" timeOffset="2416">1157 23,'0'0,"18"23,-18 2,0-2,18-23,-18 46,0-23,0 0</inkml:trace>
  <inkml:trace contextRef="#ctx0" brushRef="#br0" timeOffset="2584">1083 23,'0'23,"0"-23,18 25,0-2,2 0,-2 0,18 23</inkml:trace>
  <inkml:trace contextRef="#ctx0" brushRef="#br0" timeOffset="2832">1358 326,'0'0,"0"25,19-2,-19 0,0 0,0-23,0 23,0-46,0 23,0-46,0 23,18-25,-18 2,18 23,0 23,0-23,-18 23,19 23,0 0,-1 0,0 0,0 25,-18-25,18 23,-18-23,0 1,0-24,0 0,0-24,0 1,0 0,19 0,-19-25,19 2,-1 0,0 23,18-2,-17 25,-1 0,1 0,-1 25,0-2,0 23,-18 25,19-2,-19 25,0-25,18 2,-18 22,0-23,0 0,0 0,37 0</inkml:trace>
  <inkml:trace contextRef="#ctx0" brushRef="#br0" timeOffset="4800">2055 94,'0'-23,"18"23,-18 0,0 23</inkml:trace>
  <inkml:trace contextRef="#ctx0" brushRef="#br0" timeOffset="5080">2091 280,'0'-23,"0"23,0 0,0 23,18-23,-18 0</inkml:trace>
  <inkml:trace contextRef="#ctx0" brushRef="#br0" timeOffset="5584">2055 71,'0'0,"18"0,-18 0,0 0,0 0,0 23,36-23,-36 23</inkml:trace>
  <inkml:trace contextRef="#ctx0" brushRef="#br0" timeOffset="5992">2109 280,'0'0,"0"0,19 0,-19 0,18-23,-36 23,-1 0,19 23,-18-23,36 0,-18 0</inkml:trace>
  <inkml:trace contextRef="#ctx0" brushRef="#br0" timeOffset="22687">9128 117,'0'0,"0"23,18 0,-18-23,0 23,0-23,0 0</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09.3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202 381,'18'0,"-18"0,0-23,18 0,-18-2,0 2,-18-24,18 0,-18 0,0-1,-19 25,18-1,1 0,18 0,-18 24,18 24,-18 0,18 23,0 24,18 0,-18-1,18 26,0-2,1-24,-19 1,0 0,0-47,0 0,0 0,-19-24,1 0,0-24</inkml:trace>
  <inkml:trace contextRef="#ctx0" brushRef="#br0" timeOffset="329">0 524,'0'-24,"18"24,-18-23,19-2,18 2,-1 0,-18 23,19 0,0 0,-1 23</inkml:trace>
  <inkml:trace contextRef="#ctx0" brushRef="#br0" timeOffset="488">294 452,'0'25,"18"-2,0 1,0-1,19 0,0 1,-1-24,-17 0,-1 0,0-24,-18 1,0-24,-18-1,-19 25,19-25,-37 48,18-23,19 23,-18 0,36 23,-19 2,38-2,-1 0</inkml:trace>
  <inkml:trace contextRef="#ctx0" brushRef="#br0" timeOffset="784">605 429,'0'23,"0"2,0-25,0 23,0 1,0-1,0-23,0 0,0-23,18-1,-18-24,19 25,-19 0,18-2,-18 2,18 23,1 0,-1 0,0 0,1 23,-1 2,0-2,-18 25,19-25,-19 1,0-1,0-23,18 0,-18 23,18-46</inkml:trace>
  <inkml:trace contextRef="#ctx0" brushRef="#br0" timeOffset="1216">825 217,'18'0,"-18"0,19 0,-19 0,18 0,-18 23,18 0,1 1,-19 24,18-25,0 25,1-2,-19-21,0 22,0-24,18 0,-18 1,-18-71</inkml:trace>
  <inkml:trace contextRef="#ctx0" brushRef="#br0" timeOffset="1488">1063 358,'0'0,"-18"0,0 0,-1 23,-17-23,17 25,1-25,18 23,-18-23,36 0,0 0,1 23,-1-23,0 25,19-2,-19-23,19 24,-19-24,1 23,-1-23,-18 23,18-23,-18 0,18-23</inkml:trace>
  <inkml:trace contextRef="#ctx0" brushRef="#br0" timeOffset="1840">1283 335,'-18'0,"18"-25,-18 25,18 25,-19-25,1 0,18 23,0-23,0 23,0-23,18 25,1-25,17 23,1-23,0 23,-1-23,-18 25,-18-25,0 23,0-23,-18 24,0-24,0 0,-19 23,18-23,1 0,0 0,0 0,18-47</inkml:trace>
  <inkml:trace contextRef="#ctx0" brushRef="#br0" timeOffset="2192">1521 310,'0'25,"19"-25,-19 23,0 0,18 2,-18-2,0 0,19 2,-19-25,0 23,18-71</inkml:trace>
  <inkml:trace contextRef="#ctx0" brushRef="#br0" timeOffset="2360">1485 169,'0'0,"18"0,0 0,1 24,18 0,17-1</inkml:trace>
  <inkml:trace contextRef="#ctx0" brushRef="#br0" timeOffset="2520">1741 335,'0'23,"0"-23,0 23,18 25,1-25,0 2,-1-2,0-23,18 0,-17 0,18-48,-19 25,-18-25,0 25,18 0,-18 23,0 0,0 46,18 2,1 0,-19 22,19-23,-19 25,-19-26,19 2,-19-24,-17-24,18 23,-19-46,18-1,1-24,36 2</inkml:trace>
  <inkml:trace contextRef="#ctx0" brushRef="#br0" timeOffset="2896">2071 358,'0'0,"0"23,18 2,-18-2,19 0,18 2,-1-2,1 1,0-24,-19 0,18-24,-36-24,0 25,0-25,-18 2,0 21,-18 2,17-1,0 24,1 0,0 24,0-24,18 23,18 2</inkml:trace>
  <inkml:trace contextRef="#ctx0" brushRef="#br0" timeOffset="3184">2401 406,'0'0,"18"23,-18-23,0 23,0 2,0-25,0 0,0-25,0 2,18-25,-18 25,19 0,-19-2,19 2,-1 23,-18 0,18 0,-18 23,18 2,0-2,-18 0,19 2,-19-2,19 0,-19-23,18 25,0-73</inkml:trace>
  <inkml:trace contextRef="#ctx0" brushRef="#br0" timeOffset="3528">2657 310,'0'25,"0"-2,19 0,-19 2,19-2,17 0,-18-23,19 25,0-25,-19-25,18 2,-17 0,0-25,-19 25,18-2,-18 2,0 23,0 0,0 23</inkml:trace>
  <inkml:trace contextRef="#ctx0" brushRef="#br0" timeOffset="3808">3043 452,'0'0,"0"0,0-23,0 0,18-2,18-21,-17-2,18 24,-19 1,0 23,0 0,19 23,-18 1,-1-1,0 25,-18-25,18 2,1 21,-1 2,19-24,-1-1</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4.0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202 164,'18'0,"-18"23,0 24,18-1,-18 1,18 23,-18-23,0-23,18 22,-18-46,-18 0,18-46,-18 22,0-23,-19 24,-18-24,19 47,-1 0,18 0,1 0,0 24,18-1,18 0,-18 0,18 1,20 0,-20-1,18 0,0-23,20 0</inkml:trace>
  <inkml:trace contextRef="#ctx0" brushRef="#br0" timeOffset="384">348 420,'0'0,"17"0,1 0,1 0,18 0,-1-23,-18 23,1 0,-19-23,0 0,-19-1,1 24,-18 0,17-23,1 46,-1-23,1 0,18 24,0 22,0-23,0 1,18 0,1-1,-1 0,19-23,36 0,-36 0</inkml:trace>
  <inkml:trace contextRef="#ctx0" brushRef="#br0" timeOffset="720">640 420,'0'24,"0"-24,0 0,0 24,18-24,-18 0,0 0,19 23,-1-23,0 23,-18-23,19 0,-1 0,0 23,1-46,-1 23,0 0,-18-23,0 0,0-25,-18 25,0 23,-1-23,1 23,0-23,-1 46,1-23,0 23,-1 0,1 1,18 23,0-24,0 23,18 2,1-2,-19 24,18-23,0-1,1-23,-1 25,-18-25,18 0,-18-23,0-23,19 0,-19-25,18 25,0 0,19-23,-19 22,0 0,19 24,-18-23,-1 23,0 0,-18 0,0-23</inkml:trace>
  <inkml:trace contextRef="#ctx0" brushRef="#br0" timeOffset="1424">603 234,'19'0,"-1"0,0-23,1 23,17 0,1 0,0 0,-1 0,1 23,-1-23,-17 23</inkml:trace>
  <inkml:trace contextRef="#ctx0" brushRef="#br0" timeOffset="1600">952 374,'0'0,"18"23,0-23,0 0,1 0,-1 0,1 0,-1 0,-18-23,0 23,0-23,0-1,-37 1,19 23,-1-24,-17 24,18 0,-1 24,19-24,-18 23,18 1,0-1,18 0,-18 0,19 1,17 0,1-24,0 0,16 0,3 0,-38 0</inkml:trace>
  <inkml:trace contextRef="#ctx0" brushRef="#br0" timeOffset="1904">1207 420,'-18'0,"18"0,0 0,0 0,0-23,0 0,0 0,18-1,0 24,-18-23,18 23,0 0,2 0,-2 0,0 0,0 23,0-23,0 0,1 0</inkml:trace>
  <inkml:trace contextRef="#ctx0" brushRef="#br0" timeOffset="2200">1427 94,'0'23,"0"0,18 24,-18 0,18-1,0 1,-18 0,19-24,0 24,-19-23,18-72</inkml:trace>
  <inkml:trace contextRef="#ctx0" brushRef="#br0" timeOffset="2400">1591 351,'19'0,"-1"0,1 0,-1 0,18 0,1 0,-18 0,-1-24,0 24,-18 0,0-23,-18 23,-19-24,0 24,1 0,-1 0,0 0,19 24,0-1,18 1,0-1,18 0,0 0,1 1,18 0,-1-24,19 23,0-23,-1-23</inkml:trace>
  <inkml:trace contextRef="#ctx0" brushRef="#br0" timeOffset="2704">1920 374,'0'0,"0"0,0-23,0-1,0 24,19-23,-19-1,18 1,0 0,0 23,1-23,-1 23,1 23,-19-70</inkml:trace>
  <inkml:trace contextRef="#ctx0" brushRef="#br0" timeOffset="3120">2122 0,'0'0,"18"0,1 24,17-1</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8.0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183 327,'0'0,"18"-23,-18 23,0 0,19 0,-19-23,18-1,-18 0,0 1,-18-23,-1-2,1 2,-1-1,1 24,18 23,-18 0,18 0,-18 23,18 47,0 1,0-2,0 25,0-24,18 24,-18-23,0-1,0-24,0 2,0-25,0-23,-18 0,18-23,0-25,-19 2,19 22,0-22,0 22,19 24,-19-24,18 24,0-23,0 23,19 0,-18 0,17 0,-18 0,19 0,-18 23,-19-23,18 0</inkml:trace>
  <inkml:trace contextRef="#ctx0" brushRef="#br0" timeOffset="2184">458 187,'0'0,"-18"23,18-23,-20 23,20 25,-18-25,18 24,0-1,0 2,18-25,-18 0,20 0,-2 1,0 0,18-24,1-24</inkml:trace>
  <inkml:trace contextRef="#ctx0" brushRef="#br0" timeOffset="2424">586 304,'-18'0,"18"0,0 0,-19 23,19 24,19-24,-1 1,0 0,0-1,-18 0,37-23,-19 0,19 0,-19-23,0 0,-18-25,-18 25,0-24,0 24,-19 23,0 0,1 0,-1 0,18 23,38 1,-38-1</inkml:trace>
  <inkml:trace contextRef="#ctx0" brushRef="#br0" timeOffset="2936">806 93,'18'0,"-18"0,18 23,0-23,1 48,-1-25,19 23,-19 2,-18 22,18-24,-18-22,0 23,-18-24,0 24,-1-23,1-24,-19 23</inkml:trace>
  <inkml:trace contextRef="#ctx0" brushRef="#br0" timeOffset="3376">0 397,'0'0,"18"0,0 0,19-23,0 23,-1 0,1 0,36 0,-18-23</inkml:trace>
  <inkml:trace contextRef="#ctx0" brushRef="#br0" timeOffset="4448">1171 374,'0'0,"19"0,0 0,17 0,0 0,2 0,-2 0,0 0,-18 0,1 0,0 0,-19 0</inkml:trace>
  <inkml:trace contextRef="#ctx0" brushRef="#br0" timeOffset="4759">1171 514,'0'0,"19"0,-19 0,37-23,-19 23,18 0,2 0,-20 0,18 0,-18 0,19 0,-37-23,19 23,-19 0,18 0</inkml:trace>
  <inkml:trace contextRef="#ctx0" brushRef="#br0" timeOffset="9471">769 210,'-19'0,"19"0,-18 0,18 23,-18 1,18 0,-18-1,18 0,0-23,-19 24,19-1,0 0,-18-23,18 24,0-71</inkml:trace>
  <inkml:trace contextRef="#ctx0" brushRef="#br0" timeOffset="10511">1758 210,'-19'0,"19"0,-18 23,18 1,0 0,0-1,18 24,1-24,-1 0,0 1,1-24,17 24,-17-24,17-24,-17 24,-1-47,-18 24,0-24,-18 24,-1-25,1 25,0 0,-1 0,-17 23,17 0,-17 0,17 23,1 0,18-23,-18 0</inkml:trace>
  <inkml:trace contextRef="#ctx0" brushRef="#br0" timeOffset="10967">1886 187,'0'0,"0"23,-18-23,18 23,0 1,-19 0,19-1,0 0,-18 1,18-1,0 0,0 1,-18 0,36-24,-18 0</inkml:trace>
  <inkml:trace contextRef="#ctx0" brushRef="#br0" timeOffset="11247">2088 374,'0'0,"-19"23,19-23,0 24,-18 0,18-24,0 23,0-23,-19 23,19-23,0 0,0 23</inkml:trace>
  <inkml:trace contextRef="#ctx0" brushRef="#br0" timeOffset="11615">2216 257,'0'0,"0"-24,0 24,18 0,-18-23,0 23,18-23,-18 23,18-23,0 23,2 0,-2-24,0 24,-18 0,0 0,18 24,-18-24,0 23,0 0,0 0,-18 1,18 0,-18 22,0-22,-2-1,-16 0,18 1,18-24,-18 24,36-24,0 0,-18-24,36 24,2 0,-2 0,0 24,38-24,-38 0,20 0,-38 0,0-24,-18 24,18 24,-18-24</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1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72 0,'0'25,"-18"-25,0 23,18 0,-18 1,18-1,-18 1,18 0,0-1,0-23,0 24,0-24</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7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202 280,'0'0,"18"-24,-18 1,0-1,0 1,0 0,0 0,0-1,-18-23,18 24,-19 0,0 0,19 23,-18 0,18 0,-18 23,18 0,0 0,0 24,0 23,0 0,0-23,0 23,0-23,-18-1,18 1,0 0,-18-24,18-23,-18 0</inkml:trace>
  <inkml:trace contextRef="#ctx0" brushRef="#br0" timeOffset="328">0 420,'18'-24,"0"24,1 0,0 0,17 0,-18-23,18 23,20 0,-20 0,19 0,-36 0</inkml:trace>
  <inkml:trace contextRef="#ctx0" brushRef="#br0" timeOffset="1240">110 513,'0'23,"0"-23,0 0,0 24,0-24,0 23,0 0,0-23,-18 24,18-24,0 23,0-23,-18 23,18-23,0 0,-19 0,19 0,0 0,0 0,0-23,0 0,19-1,-1 1,0 0,0-1,0 1,0 0,1-1,18 24,-19 0,0-23,19 23,0 23,-1-23,1 0,36 0,-55 0</inkml:trace>
  <inkml:trace contextRef="#ctx0" brushRef="#br0" timeOffset="4024">476 140,'-18'0,"18"0,0 23,-19-23,19 46,0-22,-18 23,18-24,0 24,0-24,0 0,18 1,-18-24,0 23,19-23,-1 23,0-23</inkml:trace>
  <inkml:trace contextRef="#ctx0" brushRef="#br0" timeOffset="4344">568 256,'0'0,"0"24,0-1,0 0,0 1,18-1,-18 0,18 1,1-1,-1-23,0 0,0 0,1-23,-1 23,1-47,-1 24,-18-24,-18 24,18-24,-19 23,1 1,-1 23,1 0,0 0,0 0,-1 23,1-23,18-23</inkml:trace>
  <inkml:trace contextRef="#ctx0" brushRef="#br0" timeOffset="4704">696 163,'0'23,"-19"0,19 1,0-1,0 1,-18-1,18 24,0-24,0 0,0-23,0 24,0-24</inkml:trace>
  <inkml:trace contextRef="#ctx0" brushRef="#br0" timeOffset="4960">824 350,'0'0,"0"23,-19-23,19 23,0 1,0-1,0-23,0 23,0-23,0 0</inkml:trace>
  <inkml:trace contextRef="#ctx0" brushRef="#br0" timeOffset="5208">1025 116,'-18'0,"18"-23,-18 23,18 0,-18 0,0 0,-2 23,2 1,18-1,-18-23,18 23,0 0,18 1,0-24,2 23,-2 1,18-1,-18 0,-18 1,0-24,0 23,-18 0,0-23,0 24,18-24,-18 0,-2 0,20 0,-18-24,18 1,0 0,18-24,2 0,-2 24,18-24,-18 24,19 0,0 23,-19 0,-18-24,18 24,-18 24,0-24,0-47</inkml:trace>
  <inkml:trace contextRef="#ctx0" brushRef="#br0" timeOffset="5816">1172 0,'18'0,"-18"0,19 0,-1 23,18 0,-17 24,17 0,-17 22,-1-22,0 23,-36-23,18 0,-18-1,18-22,-19-1,19 0,0-23,-18 0,18 0,-18-23,18 23,0-23</inkml:trace>
  <inkml:trace contextRef="#ctx0" brushRef="#br0" timeOffset="6240">1520 280,'18'-24,"-18"24,37 0,0 0,-1 0,0-23,2 23,-2 0,0 0,-18 0,1 0,-19 0,0 0</inkml:trace>
  <inkml:trace contextRef="#ctx0" brushRef="#br0" timeOffset="6456">1556 373,'19'0,"-1"0,1 0,17 0,0 0,20 0,-20 0,0 0,2 0,-20 0,0 0,0 0,-18 0,0 0,0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8.9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42 331,'0'0,"-20"0,20 23,0 1,-18-1,18 1,0 22,0-23,18 25,2-25,-2 0,0 0,0 0,18 1,2-24,-2 0,0-24,-17 1,-1 0,1-23,-19 23,0-25,-19 2,1 22,-1-23,1 24,-18 0,18 23,-1-23,0 23,1 0,-18 23,0 0,36 0,-20 1</inkml:trace>
  <inkml:trace contextRef="#ctx0" brushRef="#br0" timeOffset="976">224 331,'-18'0,"18"0,-18 47,18-24,-18 1,-1 22,19-23,-19 25,1-25,18 0,0 0,-18-23,18 23,18-23,-18 0</inkml:trace>
  <inkml:trace contextRef="#ctx0" brushRef="#br0" timeOffset="1336">389 565,'0'0,"-18"0,18 23,0 0,0 0,-19 1,19-1,0-23,0 23,0-23,0 0,0 23</inkml:trace>
  <inkml:trace contextRef="#ctx0" brushRef="#br0" timeOffset="1672">517 448,'0'-23,"0"23,0-24,0 24,0-23,0-1,0 24,19-23,-19 0,18 23,-18-23,0 23,18 0,1 0,-19 23,18-23,-18 46,18-22,-36-1,18 24,0-1,-18-21,-1 21,1-23,0 0,-1 0,19-23,-18 24,18-24,0-24,0 24,18 0,1 0,17-23,-17 23,36 0,-19 0,1 0,-19 0,0 23,1-23,-19 0,18 0,-18 0,19 0,-19-23,0 23,0 0,18 0,-18 0,0 0,0 0</inkml:trace>
  <inkml:trace contextRef="#ctx0" brushRef="#br0" timeOffset="3872">1121 285,'0'0,"19"46,-19-23,0 24,19 0,-19-1,0-21,18 21,-18-23,0 0,0 0,0-23,36 24,-54-48</inkml:trace>
  <inkml:trace contextRef="#ctx0" brushRef="#br0" timeOffset="4224">939 471,'18'0,"-18"0,18 0,19 0,0 23,-1-23,19-23,-18 23,-1 0,-18 0,20 0,-38 0,18 23,-18-23,36 0,-36 0</inkml:trace>
  <inkml:trace contextRef="#ctx0" brushRef="#br0" timeOffset="4847">1470 354,'0'0,"0"-23,18 0,-18 0,0 23,18-23,-18 23,19-24,-1 24,-18 0,37-24,-37 48,18-24,0 24,-18-1,0 0,0 23,0-22,0 23,-18-1,0 2,-1-25,1 23,0-23,-1 0,1-23,18 24,-18-24,36-24,0 24,1 0,-1 0,19 0,-1 0,-17 0,-1 0,0 0,-18 0,55 0,-73 0</inkml:trace>
  <inkml:trace contextRef="#ctx0" brushRef="#br0" timeOffset="5535">1818 285,'0'0,"0"23,0 0,0 0,0 1,0-24,0 23,0-23,18 0,0 24,0-24,1 0,0 0,-1 0,18 23,-18-23,-18 23,19 0,0-23,-19 25,0-2,0 0,0 0,-19 0,19-23,-19 23,1-23,0 0,0 0,36 0,-54 0</inkml:trace>
  <inkml:trace contextRef="#ctx0" brushRef="#br0" timeOffset="6015">1781 262,'19'0,"-19"0,36 0,0-24,-17 24,18 0,-1 0,-18 0,20 0,-20 0,-18 0,18 0,-18 0,0 0</inkml:trace>
  <inkml:trace contextRef="#ctx0" brushRef="#br0" timeOffset="6391">2349 378,'-19'0,"19"23,-18 1,0-1,0 23,0-21,18-2,-19 23,19-23,-19-23,19 23,0 1,0-24,0-24</inkml:trace>
  <inkml:trace contextRef="#ctx0" brushRef="#br0" timeOffset="6695">2166 354,'18'0,"-18"24,18-1,-18-23,18 47,1-24,0 25,17-25,-18 0,0 0,1 0,-1 0,1-23,-19 24,18-24,-18 0,0 0,0 0,0-24,18 24,-18 0,18 0,-18 0,0 0,0 0,37 0,-55 0</inkml:trace>
  <inkml:trace contextRef="#ctx0" brushRef="#br0" timeOffset="10783">2569 519,'18'0,"0"0,19 0,-19 0,19 0,-1 0,1 0,0 0,-1 0,-18 0,1 0,0 0,-38 0</inkml:trace>
  <inkml:trace contextRef="#ctx0" brushRef="#br0" timeOffset="11263">3099 401,'-18'-23,"18"-1,18 1,-18 0,19 0,-19 0,19-1,-1 24,18-24,-18 24,1 0,0 24,-1-24,0 47,-18-1,0 1,-18 0,0 22,-20-21,20-2,-18 0,-1-22,0-1,19-23,0 0,0 0,18 0,18 0,0-23,0 23,0 0,20 0,-2 0,0 0,2 0,-2 0,-18 23,0-23,-18 0,0 0,19-23</inkml:trace>
  <inkml:trace contextRef="#ctx0" brushRef="#br0" timeOffset="11807">3429 401,'0'0,"-18"24,18 22,18-23,-18 25,19-25,-1 23,0-23,19 1,0-24,-1 0,1 0,0-24,-1 1,-36-23,0 0,0-25,-36 24,-1 24,-18-1,18 1,1 23,-1 0,19 23,-1 1,1-1,18 24</inkml:trace>
  <inkml:trace contextRef="#ctx0" brushRef="#br0" timeOffset="12231">3832 448,'0'0,"0"0,0 23,0 25,0-25,19 23,-19-23,18 0,19 1,-1-1,1-23,0-23,-1-1,-18 1,0-23,-18 0,-18-25,0 24,-18 0,-1 24,18 0,-17 23,18 0,-19 23,19 0,18 1</inkml:trace>
  <inkml:trace contextRef="#ctx0" brushRef="#br0" timeOffset="12775">4474 401,'0'0,"-19"0,19 24,-18-1,-1 0,1 25,0-25,0 23,-1-23,1 24,-1-24,1-23,18 23,-18-23,18 0,0 0</inkml:trace>
  <inkml:trace contextRef="#ctx0" brushRef="#br0" timeOffset="13055">4272 401,'0'24,"18"-24,0 46,19-23,-18 25,17-2,-18-23,19 24,-18-24,-19-23,18 23,-18-23</inkml:trace>
  <inkml:trace contextRef="#ctx0" brushRef="#br0" timeOffset="13615">3686 378,'0'0,"-18"0,-1 23,1 1,0-1,-19 23,19-21,-1 21,1-23,0 0,-1 0,19-23,0 24,0-71</inkml:trace>
  <inkml:trace contextRef="#ctx0" brushRef="#br0" timeOffset="13935">4016 378,'0'0,"0"23,-18 1,-1-1,19 23,-19-21,19-2,-18 23,18-23,0 0</inkml:trace>
  <inkml:trace contextRef="#ctx0" brushRef="#br0" timeOffset="14583">4474 191,'0'-23,"18"23,-18-23,18 23,-18-23,18 23,-18 0,0 0,19 0,-1 0,-18 0,0 23,0 0,0 0,-18 0,18 1,0 23,-19-24,19-23,0 23,19-23,-1 0,19 0,-1 0,1 0,-1 0,-17 0,-1 0,1 0,-19 0,18 0,-18 0,18 0,19-23,0 23</inkml:trace>
  <inkml:trace contextRef="#ctx0" brushRef="#br0" timeOffset="17159">5023 285,'0'23,"0"-23,0 46,0-22,0 23,18-1,-18-23,0 25,0-25,0 0,0 0,0 0,0 1,0-24,0 0</inkml:trace>
  <inkml:trace contextRef="#ctx0" brushRef="#br0" timeOffset="17455">4895 494,'0'-23,"18"23,0 0,0 0,1 23,18-23,-19 0,0 0,18 0,-16 0,70 0,-90 0</inkml:trace>
  <inkml:trace contextRef="#ctx0" brushRef="#br0" timeOffset="17759">5481 214,'0'0,"-18"0,-1 24,1-24,-1 24,19 22,-18 0,18 1,0-23,0 22,0 2,18-2,1-23,-1 0,1 0,17 1,1-24,-19 0,19 0,-37-24,18 1,0 0,-36 0,18 0,-18-25,-1 48,1-23,-19 23,1 0,-1 0,19 23,-1-23</inkml:trace>
  <inkml:trace contextRef="#ctx0" brushRef="#br0" timeOffset="18431">5737 285,'0'0,"19"-23,-19-1,0 24,18-24,-18 24,18 0,-18 0,18 0,-18 0,19 0,-19 24,18 0,-18 22,19-23,-19 24,0 0,0-1,0-23,0 25,0-25,0 0,0 0,-19 0,19 1,0-24,0 23,0-46</inkml:trace>
  <inkml:trace contextRef="#ctx0" brushRef="#br0" timeOffset="18799">5774 378,'0'0,"18"0,0 0,1 0,-1 0,1 0,17 0,-18 0</inkml:trace>
  <inkml:trace contextRef="#ctx0" brushRef="#br0" timeOffset="18975">6086 285,'0'23,"0"-23,0 23,-20 0,20 1,0-1,20-23,-20 24,0-24,18 0,18 0,0-24,-17 24,0 0,-1 0,-18 0,18 24,-18-1,0 0,0 0,0 2,0-2,-18 0,18 0,0 0,-18 0,72-23,-90 0</inkml:trace>
  <inkml:trace contextRef="#ctx0" brushRef="#br0" timeOffset="19343">6122 191,'18'0,"0"0,0 0,1 0,18-23,-19 23,0 23,0-23,1 0</inkml:trace>
  <inkml:trace contextRef="#ctx0" brushRef="#br0" timeOffset="21031">6708 378,'-19'0,"1"0,18 23,-18-23,-19 24,19 22,0 2,-1-25,1 23,0-23,-1 0,19 1,-18-1,18-23,0 0,18 23,-18-23</inkml:trace>
  <inkml:trace contextRef="#ctx0" brushRef="#br0" timeOffset="21271">6470 378,'0'23,"18"-23,-18 24,18-1,1 0,17 25,-17-25,-1 23,0-23,1 0,-1 1,0-1,0-23,1 23,-1-23</inkml:trace>
  <inkml:trace contextRef="#ctx0" brushRef="#br0" timeOffset="21591">6689 75,'19'-23,"-19"23,18-23,19 23,-19-24,19 24,0 0,-19 0,0 24,-18-24,18 23,-36 0,18-23,-18 24,0-1,18-23,-19 23,1-23,36 0,1 0,-1 23,0-23,0 23,0 0,1 1,0 0,-38-1,19-23,-19 23,-17 0,18-23,-19 0,0 0,1 0,36 0,-37-23</inkml:trace>
  <inkml:trace contextRef="#ctx0" brushRef="#br0" timeOffset="24750">7019 658,'18'0,"1"-24,0 24,-1 0,18 0,0 0,2 0,-20-46</inkml:trace>
  <inkml:trace contextRef="#ctx0" brushRef="#br0" timeOffset="24990">7459 354,'0'-23,"-18"23,18 23,-19-23,19 24,0-1,19 1,-19 22,18-23,0 2,0-25,1 23,17-23,-17-23,-1-2,0 2,-18 0,0 0,0-1,-18 1,0-1,-19 1,37 23,-18 0,-1 0,1 0,18 23</inkml:trace>
  <inkml:trace contextRef="#ctx0" brushRef="#br0" timeOffset="25342">7587 378,'0'0,"0"23,18 1,-18-1,19 23,-19-21,18 21,-18 0,18 1,-18-24,-18 0,18 23,-18-46,-1 23,-17 2,17-25,1 0,-19 0,19 0,-18-25,17 2,1 0,18 0</inkml:trace>
  <inkml:trace contextRef="#ctx0" brushRef="#br0" timeOffset="25678">7752 471,'0'0,"0"23,0 2,0 21,0-23,18 23,0-22,19-1,-18 0,-1 0,18 0,1-23,-18 0,17-23,-18 0,0 0,-18-24,0-22,-18 23,-18-2,18 2,-20 22,2 1,0 23,-1 0,18 0,-17 23,36 1,-18-48</inkml:trace>
  <inkml:trace contextRef="#ctx0" brushRef="#br0" timeOffset="26230">8154 401,'0'0,"-18"0,18 47,0-24,0 25,0-25,0 23,0-23,18 24,1-24,0 0,17 0,-18-23,0 0,20 0,-20-23,0 0,0 0,-18-24,-18 1,18-25,-36 25,17-1,-18 24,1-1,18 1,-1 23,0 0,1 23,0-23</inkml:trace>
  <inkml:trace contextRef="#ctx0" brushRef="#br0" timeOffset="26726">7972 425,'0'0,"-18"23,-1 23,0-21,1 21,0-23,18 0,-18 0,18 24,-18-47,18 23</inkml:trace>
  <inkml:trace contextRef="#ctx0" brushRef="#br0" timeOffset="26974">8264 354,'0'24,"0"-24,0 23,0 1,0 22,-18-23,18 25,-18-25,18 0,0 0,-18 0,18 1,0-1,0 0</inkml:trace>
  <inkml:trace contextRef="#ctx0" brushRef="#br0" timeOffset="28950">8741 494,'0'0,"0"0,0-23,-18 46,-1 2,1-2,0 0,-1 0,1 23,0-22,-1-1,1 0,0 0,18-23,-19 23,19-23,0 0</inkml:trace>
  <inkml:trace contextRef="#ctx0" brushRef="#br0" timeOffset="29206">8558 494,'0'-23,"18"23,-18 0,0 23,18-23,1 25,-1 21,0-23,1 0,-19 0,18 1,0-1,-18-23,19 23,-19-23,0 0</inkml:trace>
  <inkml:trace contextRef="#ctx0" brushRef="#br0" timeOffset="29518">8796 191,'-19'0,"19"23,0-23,0 24,19 23,-19-24,18 0,-18 0,19-23,-1 24,-18-24,18 0,0 0,0-24,-18 1,19 23,-19-23,19 0,-19 46,0 0,0 0,0 1,18-1,-18 1,0-1,18 0,-18 0,0 2,18-2</inkml:trace>
  <inkml:trace contextRef="#ctx0" brushRef="#br0" timeOffset="32238">9107 681,'18'0,"0"0,1 0,0 0,35 0,-36 0,20-23,-20 23,0 0,-18 0,18 0,-18 0</inkml:trace>
  <inkml:trace contextRef="#ctx0" brushRef="#br0" timeOffset="34222">9565 354,'0'0,"0"0,0 24,0-1,0 1,-18 22,18-23,0 25,-19-25,19 0,-18 0,18 0,0 1,0-24,0 0,18 23,-18-23,19 0,-1 0,19 0,-19 0,0 0,1 0,-1 0,0 0,1 0,-19 0,18 0,-18 0</inkml:trace>
  <inkml:trace contextRef="#ctx0" brushRef="#br0" timeOffset="34590">9712 494,'0'25,"0"-2,0 0,0 0,0 0,0 24,0-24,0 0,0 0,0 0,0 0,0-23,18 25,-18-25,0 23,18-23,-18-23</inkml:trace>
  <inkml:trace contextRef="#ctx0" brushRef="#br0" timeOffset="34894">9858 425,'0'23,"0"0,0 25,0-25,0 0,0 23,0-23,18 24,-18-24,0 0,19 0,-19-23,18 23,1-23,-1 0,0-23,18 23,-17-23,-19-23,0-1,0 1,-19 0,1-25,0 25,0 22,0 1,-1-1,1 1,-1 23,19 0,-18 23,18 1,0-1,0 24</inkml:trace>
  <inkml:trace contextRef="#ctx0" brushRef="#br0" timeOffset="35358">10170 425,'0'23,"0"0,0 0,0 25,18-25,-18 23,18-23,-18 1,36-1,-17 0,0 0,17-23,-18 0,19-23,-19 23,1-23,-19-24,0 24,0-46,-19 21,1 2,-1-1,1 24,-18-1,18 24,-20 0,20 0,0 24</inkml:trace>
  <inkml:trace contextRef="#ctx0" brushRef="#br0" timeOffset="35854">9968 401,'0'24,"0"-1,-18 0,18 0,-18 25,18-25,0 23,0-23,-19 1,19-1,0-23,0 23,-18 0</inkml:trace>
  <inkml:trace contextRef="#ctx0" brushRef="#br0" timeOffset="36142">10408 401,'-19'0,"19"24,-18-1,-1 23,19-21,-18-2,0 23,18-23,-18 0,18 1,-18-1,18-23,0 23</inkml:trace>
  <inkml:trace contextRef="#ctx0" brushRef="#br0" timeOffset="37838">10774 471,'0'0,"-19"0,1 23,0 25,0-25,-1 0,1 23,0-22,-1-1,1 0,18 0,-18-23,18 23,0-69</inkml:trace>
  <inkml:trace contextRef="#ctx0" brushRef="#br0" timeOffset="38086">10609 471,'0'-23,"0"23,18 0,1 23,-1 25,-18-25,18 0,1 23,-1-23,0 1,0-1,-18 0,19 0,-1 0,-18-23,19 0,-19 0,0 0,18-46</inkml:trace>
  <inkml:trace contextRef="#ctx0" brushRef="#br0" timeOffset="38462">10884 285,'0'0,"0"23,-19-23,19 23,0-23,19 23,-19-23,18 0,1 0,-1 0,18 0,-18 24,1-24,0 0,-19 23,18 1,-18-24,0 23,0 0,0 0,0-23,0 25,-18-25,54 23,-72-23</inkml:trace>
  <inkml:trace contextRef="#ctx0" brushRef="#br0" timeOffset="38806">10884 238,'0'0,"18"0,1-24,17 24,0 0,-17 0,0 0,-1 0,0 0,-18 24,18-24</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40.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97,'0'0,"-19"-23,1 23,18 23,-19-23,1 47,18-24,0 0,0 0,18 23,1-22,18-1,-19 0,18-23,1 0,0 0,-1-23,1 0,-18-1,-1-22,-18 0,0 23,-18-24,-1 24,-18 0,1 23,18-23,-19 23,18 0,-17 23,18 0,-1-23,19 23,0-23</inkml:trace>
  <inkml:trace contextRef="#ctx0" brushRef="#br0" timeOffset="384">221 51,'0'0,"0"0,0-23,-18 23,18 23,-18 0,18 0,-19 0,19 24,-18-24,18 0,-19 0,19 24,-18-24,18 0,18 0</inkml:trace>
  <inkml:trace contextRef="#ctx0" brushRef="#br0" timeOffset="840">423 259,'-18'0,"18"24,-18-1,18-23,0 23,0 0,-19-23,19 23,0-23,0 23,0-23,-19-23</inkml:trace>
  <inkml:trace contextRef="#ctx0" brushRef="#br0" timeOffset="1232">569 167,'0'0,"0"-23,0 23,20-24,-20 24,0-23,18 0,-18 23,18-23,0 23,0 0,-18 0,19 0,-19 0,19 23,-19 0,0 0,-19 1,19-1,-19 0,1 23,0-23,0 24,0-47,-2 23,20 0,0-23,20-23,-20 23,18 0,0 0,0 0,19 0,-18 0,-1 0,18 0,-18 0,-18 0,19 0,-19 0,19-23</inkml:trace>
  <inkml:trace contextRef="#ctx0" brushRef="#br0" timeOffset="1856">863 74,'0'0,"18"-23,-18 23,19-23,0 23,-1-23,0 23,0 0,1 0,-1 0,-18 0,19 23,-38-23,19 23,-18-23,-1 23,1 0,0-23,18 23,0-23,0 24,0-24,18 23,0-23,1 23,-1 0,1-23,-1 23,-18 0,0 1,0-1,0-23,-18 23,-1-23,1 23,-1-23,1 0,-18 0,17 0,0 0,1-23,0 23,18-23</inkml:trace>
  <inkml:trace contextRef="#ctx0" brushRef="#br0" timeOffset="2520">1212 167,'0'-23,"0"23,0 0,0-24,0 24,18-23,-18 23,0-23,19 23,-19-23,18 23,-18 0,18-23,1 23,-1 23,0-23,1 0,-19 23,18-23,-18 23,0 0,0 1,-18 22,-1-23,1 23,0-22,-19-1,19 23,-1-23,1 0,18-23,18 0,1-23,17 23,1 0,0 0,-1-23,19 23,-18 0,0 0,-19 0,-18 0,18 0,-18-46</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57.8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35 184,'0'0,"-19"-22,19 22,0 0,-18 22,18 1,0 0,18 0,-18 25,19-25,0 0,17-23,-18 0,19 0,-19 0,0-23,1 0,-19-25,0 25,-19 0,1 0,0 1,-1 22,1-23,0 23,-18 23,17-23,0 22,19 1,0 0</inkml:trace>
  <inkml:trace contextRef="#ctx0" brushRef="#br0" timeOffset="368">309 0,'0'0,"-18"23,18 0,0 0,0 23,18 1,-18-25,18 24,-18-23,38 25,-20-71</inkml:trace>
  <inkml:trace contextRef="#ctx0" brushRef="#br0" timeOffset="560">474 139,'0'23,"0"-23,18 22,-18 1,19 0,0 0,-1 2,19-25,-19 0,0-25,-18 2,19 0,-19 0,0 1,0-1,0 23,0 0,0 23</inkml:trace>
  <inkml:trace contextRef="#ctx0" brushRef="#br0" timeOffset="840">767 347,'0'0,"-18"0,18-23,0 0,0 0,18-2,-18-21,19 1,18 22,17-24,-17 24,18 23,-19 0,-17 0,-1 23,-18-23,0 23,-18 1,-1-24,-17 23,18-23,-19 22,18-22,-17 0,18-22</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03.07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40,'0'-23,"0"23,0-24,19 48,-19-24,0 45,18 3,1-1,-19 22,18-21,-18-2,0-23,0 25,0-24,0-24,0 0,0 0,-18 0,-19-24,0 0,1 0,-1 1,0 0,19 23,-19 0,19 23,-19-23,37 23,0 1,0 0,0 0,18-2,1 1,18 1,-1-24,19 23,0-23,19-23</inkml:trace>
  <inkml:trace contextRef="#ctx0" brushRef="#br0" timeOffset="448">440 367,'18'0,"1"24,-1-24,0 0,19 0,0 0,-19 0,0-24,1 0,-1 1,-36 0,-1 0,1 23,-19-23,19 23,-19 0,19 0,0 23,-1 0,19 0,0 0,0 1,19 0,-19 0,18-2,19-22,-1 0,1 23,18-23</inkml:trace>
  <inkml:trace contextRef="#ctx0" brushRef="#br0" timeOffset="832">752 367,'18'24,"0"-24,1 0,-1 24,19-24,-19 22,19-22,-19 0,0 0,0 0,1-22,-19-2,0 0,-19 0,1 24,0-23,-19 23,19 0,-19 0,19 23,-19 1,19 0,18 0,0-2,0 25,0 1,18-3,1 26,-1-25,0 1,1-1,-19-21,18-2,-18-23,0 0,0-23,18 23,1-25,-19 3,36-2,-18 1,19-1,-18 1,17 0,-18 23,19-24,-37 24,19-23,-19 23,-19-24</inkml:trace>
  <inkml:trace contextRef="#ctx0" brushRef="#br0" timeOffset="1440">697 251,'0'0,"18"0,-18-25,37 25,-1 0,1-23,-19 23,19 0,-19 0,19-23,-19 23,19 0,-19 0</inkml:trace>
  <inkml:trace contextRef="#ctx0" brushRef="#br0" timeOffset="1648">1081 320,'0'23,"19"-23,-19 0,18 0,1 0,17 0,-18 0,-18 0,19-23,-19 0,0 0,0 0,-19 23,19-25,-18 25,0 0,18 0,-18 0,18 25,-19-2,19 0,0 0,19 0,-19-23,18 24,0 0,19-24,-19 0,19 0,-1 0,1 0</inkml:trace>
  <inkml:trace contextRef="#ctx0" brushRef="#br0" timeOffset="1968">1375 367,'0'0,"-18"-24,18 24,0-23,0 23,0-23,0 0,18 23,-18-23,18 23,0 0,0-25,1 25,0 0,-1 0,0 0,0-23</inkml:trace>
  <inkml:trace contextRef="#ctx0" brushRef="#br0" timeOffset="2240">1577 40,'0'22,"18"-22,-18 24,0 24,0-25,18 23,-18-23,18 25,-18-25,18 0,1 0,-19-23</inkml:trace>
  <inkml:trace contextRef="#ctx0" brushRef="#br0" timeOffset="2424">1741 274,'0'0,"18"0,1 0,0 0,-1 0,18 0,-18 0,1-23,-19 23,0-25,0 25,-19-23,1 23,0-23,-18 23,17 0,0 23,19-23,-18 23,18 2,0-2,0 0,18 0,-18-23,19 23,0-23,17 0,0 0,38 0,-38 0</inkml:trace>
  <inkml:trace contextRef="#ctx0" brushRef="#br0" timeOffset="2736">2089 320,'0'0,"-18"23,18-23,0-23,-18 23,18-23,0 23,0-23,18 0,0-2,0 2,20 0,16 0,-17 0,73-1,-37 24</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4.1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201 0,'0'0,"-18"0,18 0,0 25,0 23,0-1,0 1,0 0,0-1,18 2,-18-1,18-1,1-24,0 2,-1-1,0-24,-18 24,36-24,-36 0</inkml:trace>
  <inkml:trace contextRef="#ctx0" brushRef="#br0" timeOffset="288">0 360,'18'0,"-18"0,37-24,0 24,18-24,-19 24,19 0,0 0,-19 0</inkml:trace>
  <inkml:trace contextRef="#ctx0" brushRef="#br0" timeOffset="472">421 479,'0'0,"0"-24,0-1,18 2,-18 0,18-1,-18 0,19 0,17 24,-17 0</inkml:trace>
  <inkml:trace contextRef="#ctx0" brushRef="#br0" timeOffset="696">586 384,'0'23,"0"-23,0 23,18-23,-18 25,18-25,0 24,19-24,0 0,-19 0,18-24,-18 24,-18-25,0-21,0 22,-18 0,-18 24,18-24,-19 24,18 0,-17 24,18-24,0 24,-1-24,38 24,-19-1</inkml:trace>
  <inkml:trace contextRef="#ctx0" brushRef="#br0" timeOffset="1024">786 287,'0'25,"0"-25,0 24,19 0,-19 0,0 22,0-21,18-1,-18 0,19 0,-19-24,18 24</inkml:trace>
  <inkml:trace contextRef="#ctx0" brushRef="#br0" timeOffset="1248">969 503,'0'24,"0"-24,19 24,-19-24,0 23,0-23,0 0,0-23,-19-1,19 0,0-24,0 0,19 1,-1-1,-18 48,37-25,-19 25,18 0,-17 25,0-1,-1 0,0 0,-36-1,18 0,-18 2,-1-1,0-24,1 0,-18 0,18 0,-1 0,1-24</inkml:trace>
  <inkml:trace contextRef="#ctx0" brushRef="#br0" timeOffset="1656">1244 336,'18'0,"1"24,-1-24,0 0,19 0,-19 0,18 0,-17-24,-1 24,-18-24,0-1,-18 1,18 1,-37-1,19 24,-19 0,19 0,0 24,0-1,18 1,-19 25,19-25,19 0,-19-1,18-23,18 23,-17 2,17-25,38 0,-56-25</inkml:trace>
  <inkml:trace contextRef="#ctx0" brushRef="#br0" timeOffset="2024">1554 287,'0'0,"0"-24,19 24,-19-23,19 23,-19-24,18 24,0 0,0 0,0 0,1 0,-19 0,18 24,-36-1,18 1,-19 1,1-1,0 24,0-25,0 0,-1-23,19 25,0-25,19 0,35 0,-17 0,18 0,0 0,-1 0,-17 0,-18 0,-1 0,0 0,-18 0,18-25</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7.3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0 117,'18'23,"-18"-23,18 23,1 25,-19-25,18 23,-18 25,0-25,19 25,-19-48,0 23,0-23,0 1,18 0</inkml:trace>
  <inkml:trace contextRef="#ctx0" brushRef="#br0" timeOffset="224">238 351,'0'0,"-18"0,0 23,-1-23,-18 23,19 0,-18 1,17-24,1 24,-1-24,38 0,-1 0,-18 23,19-23,-1 23,18 0,-17-23,-1 23,1-23,-1 24,0-24,0 0,19 0,-37 0</inkml:trace>
  <inkml:trace contextRef="#ctx0" brushRef="#br0" timeOffset="520">293 351,'0'23,"0"0,0 0,19 1,-19 23,18-24,0 0,0 0,1-23,-1 0,1 0,17-23,-18 0,-18-23,19-2,-19 25,0-23,-19 46,19-23,19 46,-1-23</inkml:trace>
  <inkml:trace contextRef="#ctx0" brushRef="#br0" timeOffset="824">642 537,'0'0,"0"-23,0 23,0-23,0 0,0-25,0 25,18-23,0 46,0-23,1-2,-1 25,1 0,-1 0,0 0</inkml:trace>
  <inkml:trace contextRef="#ctx0" brushRef="#br0" timeOffset="1056">843 374,'0'23,"0"0,0 1,0 0,0-24,19 23,-1 0,-18-23,36 23,-17-23,18-23,-19 23,0-23,1-24,-1 23,-36-22,18 23,-19-25,-17 48,17-23,-18 23,19 0,0 0,-19 23,37 2,-18-2,36-23,-18 23</inkml:trace>
  <inkml:trace contextRef="#ctx0" brushRef="#br0" timeOffset="1416">990 280,'0'23,"0"2,18-2,-18 0,19 0,-1 0,-18 25,18-25,1-23,-1 0</inkml:trace>
  <inkml:trace contextRef="#ctx0" brushRef="#br0" timeOffset="1640">1192 23,'0'24,"18"0,0-1,-18 23,19 2,-19-2,0 0,18 2,-18-2,0-23,18 24,-18-47,0 24,0-1</inkml:trace>
  <inkml:trace contextRef="#ctx0" brushRef="#br0" timeOffset="1888">1393 257,'0'0,"19"23,-19 0,0 2,18-2,-18 0,0 23,0-46,18 24,-18-24</inkml:trace>
  <inkml:trace contextRef="#ctx0" brushRef="#br0" timeOffset="2088">1522 328,'0'0,"18"23,-18-23,0 46,0-23,0-23,0 24,0-48,18 1,-18-23,37-2,-19 2,1 23,-1 23,-18 0,18 0,1 0,-1 23,0 0,1 0,-1 2,-18 21,18-23,1 0,-19 1,0-24,18 24</inkml:trace>
  <inkml:trace contextRef="#ctx0" brushRef="#br0" timeOffset="2440">2090 0,'18'23,"1"1,-19 0,18 22,0 0,-18 2,19 21,-19-46,0 25,18-48,-18 23,-18-46,18 0,-37-2,19 2,-19 0,0 0,1 23,17 23,1-23,0 23,18 0,-19 2,38-2,-19 0,18 0,19 0,18-23,0 24,0-48</inkml:trace>
  <inkml:trace contextRef="#ctx0" brushRef="#br0" timeOffset="2776">2328 280,'0'23,"0"-23,0 25,0-2,19 0,-1 0,19 0,-1-23,1 0,0 0,0 0,-19-23,-18 0,18 0,-36-25,0 25,-1 0,-18 0,1 23,-1-23,0 23,19 0,0 23,18-23,0 0</inkml:trace>
  <inkml:trace contextRef="#ctx0" brushRef="#br0" timeOffset="3088">2549 234,'0'0,"0"23,0-23,0 23,0 0,18 2,0-2,0 0,1-23</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3.9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23 141,'0'-23,"-18"23,18 23,0-23,0 46,0-22,18 23,0-23,1 22,18-22,-1-1,0-23,19 0,-18 0,-19-47,19 24,-37-24,0 0,0 23,0 1,0 0,-19 0,19 23,0 0,-18 23,36 23,-18 1,19 1,-1-2,0 25,0-24,1-1,-1 2,-18-25,0 24,-18-24,-1 0,-17-23,-1 25,-17-25,-2 0,2-25,-1 2,37-23,-1 22,56-23,-18 0</inkml:trace>
  <inkml:trace contextRef="#ctx0" brushRef="#br0" timeOffset="568">462 258,'18'0,"-18"0,18 0,0 0,1 0,-1-24,-18 24,19-23,-19-1,0 24,0-23,-19 0,1 23,-1 0,1-23,-18 46,18-23,18 23,-18-23,18 23,0 24,0-23,18 0,-18-1,36 0,-18 1,19-1,-19-23,19 0,-1 0</inkml:trace>
  <inkml:trace contextRef="#ctx0" brushRef="#br0" timeOffset="920">717 305,'0'0,"0"0,0-23,-18-1,18-23,18 23,-18 1,0 0,19 23,0-23,-1 23,0 0,0 0,0 0</inkml:trace>
  <inkml:trace contextRef="#ctx0" brushRef="#br0" timeOffset="1136">900 141,'0'23,"0"-23,0 23,0 1,0-24,19 23,-19 1,0 0,0-24,0 23,0-23,-19-23</inkml:trace>
  <inkml:trace contextRef="#ctx0" brushRef="#br0" timeOffset="1336">900 0,'0'0,"19"0,-19 23,18-23,0 47,1-24</inkml:trace>
  <inkml:trace contextRef="#ctx0" brushRef="#br0" timeOffset="1456">1028 305,'0'0,"0"-23,0 23,0-24,18-23,-18 23,19 1,0 0,-1 23,0 0,0 0,0 0,-18 23,18-23,-18 23,19 1,-19-24,0 23,18 1,-18 0,0-24,-18 23,18-23</inkml:trace>
  <inkml:trace contextRef="#ctx0" brushRef="#br0" timeOffset="1744">1339 211,'0'-24,"18"24,0 0,0 0,20 0,-20 0,0 0,0 0,-18-23,0 23,0 0,-18-23,0 23,0-23,-1 23,-18 0,19 23,0-23,18 23,-18 0,18 1,0-1,18 1,0 0,0-1,19 0,0-23,-1 0,19 0,18-23,0-24</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6.5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30 160,'0'0,"-18"25,18-25,0 23,0 0,18-1,1 24,0-22,-1-2,0 1,0-23,19 0,-18-23,-1 1,-18-25,18 2,-18 22,0 0,-18-2,18 3,0 44,0 3,18-2,1 22,-1 25,-18-25,18 23,-18 3,0-26,-18-22,0 23,-1-23,-17-23,-1 0,0 0,1 0,-2-23,20 1,0-2,36-22,-18 0</inkml:trace>
  <inkml:trace contextRef="#ctx0" brushRef="#br0" timeOffset="856">343 160,'0'0,"-18"0,18 0,0 25,0-2,0 0,18-1,0 1,0 0,20 1,-2-24,-18 0,20 0,-20-24,0 1,0 0,1-22,-38 22,19-2,-18 3,0 22,0-23,-1 23,-18 0,19 23,0-1,-1-22,19 25,0-2</inkml:trace>
  <inkml:trace contextRef="#ctx0" brushRef="#br0" timeOffset="1200">563 138,'0'0,"0"22,0 3,0-2,19 22,-19-22,0 0,0 23,18-23</inkml:trace>
  <inkml:trace contextRef="#ctx0" brushRef="#br0" timeOffset="1384">692 138,'18'-23,"1"23,-1 0,1 0,-1 0,-18 23,18-1,-18 3,0-2,-18 0,0-1,-1 1,1 0,18 1,-19-2,19-22,19 0,-1 23,1-23,-1-23,18 23,2 0,16-22,-35-2</inkml:trace>
  <inkml:trace contextRef="#ctx0" brushRef="#br0" timeOffset="1657">968 160,'0'-22,"0"44,0-22,0 25,0-2,18 0,-18-1,0 1,18-23,-18 23,0 1,0-24,19 0</inkml:trace>
  <inkml:trace contextRef="#ctx0" brushRef="#br0" timeOffset="1896">1060 0,'0'0,"0"23,0 1,18-2,-18 1,0 23,18-24,-18 26,19-25,-19-1,18 1,-18 0</inkml:trace>
  <inkml:trace contextRef="#ctx0" brushRef="#br0" timeOffset="2096">1225 138,'0'0,"0"22,0 3,0-2,0 0,18-1,-18 1,0 0,18-23</inkml:trace>
  <inkml:trace contextRef="#ctx0" brushRef="#br0" timeOffset="2288">1372 253,'0'0,"0"0,0-22,0 22,0-23,19 0,-1-2,-18 3,18-1,0 23,1 0,-1 0,1 0,-1 0,0 23</inkml:trace>
  <inkml:trace contextRef="#ctx0" brushRef="#br0" timeOffset="2584">1832 92,'-19'0,"19"0,-19 0,19 0,-18 0,0 23,18-23,0 23,0-1,0-22,18 25,0-2,1 0,0-1,-19 1,0-23,0 23,-19-23,0 24,-17-24,18-24,-20 24,20 0,0-23,18 0,0-22</inkml:trace>
  <inkml:trace contextRef="#ctx0" brushRef="#br0" timeOffset="2904">1942 138,'0'0,"0"22,0 3,18-2,0 0,1-1,-1 1,19-23,-19 23,19-23,-19 0,0-23,1 0,-19 1,0-1,-19 0,1-2,0 3,0-1,-1 23,1-23,-19 23,37 0,0 23,0-23</inkml:trace>
  <inkml:trace contextRef="#ctx0" brushRef="#br0" timeOffset="3200">2181 138,'0'0,"0"22,0-22,0 25,0-25,0 23,18 0,-18-1,18-22,-18 23</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32.6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26,'0'0,"18"0,0 0,0 0,-18 0,18 0,-18-22,-18 22,18 0,-18 0,0 0,18 0,0 0,0 22,0-22,0 0,0 24</inkml:trace>
  <inkml:trace contextRef="#ctx0" brushRef="#br0" timeOffset="424">161 213,'0'0,"0"0,0 23,0-23,0 0,0 24,0-24,0 0,0 22,18 1,-18-23,0 23,0 2,0-3,0-22,0 23,-18 1,18-2,-18 1,18 2,-18-2,18-1,-18-22,0 24,1-24,17 23,-18-23,18 0,-18 0</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42.8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211 190,'0'0,"0"0,-19-23,38 46,-19 0,0 1,18 22,-18 2,0-1,18 24,-18-24,0 0,0 25,0-25,0-24,0 25,0-25,0-23,0 23,0-23,0 24,0-24</inkml:trace>
  <inkml:trace contextRef="#ctx0" brushRef="#br0" timeOffset="368">45 756,'0'0,"0"0,19 23,-1-23,1-23,-1 23,0 0,0 0,19 0,0 0,-1 0,1 0,0 0,-1 0,-17 0,-1 0,-18 0,19 0,-19 0,18 0,-36 0</inkml:trace>
  <inkml:trace contextRef="#ctx0" brushRef="#br0" timeOffset="1024">9 190,'-19'0,"38"0,-1 0,19 0,0 0,17 0,-17-23,18 23,0 0,0 0,0 0,-18 0,-19 0,0 0,-18 0,19 0,18 23,-37-23</inkml:trace>
  <inkml:trace contextRef="#ctx0" brushRef="#br0" timeOffset="2760">669 425,'18'0,"-18"0,18 0,1 0,18 0,-19 24,18-24,2 0,-20 0,0 0,0 0,0 0,-18 0</inkml:trace>
  <inkml:trace contextRef="#ctx0" brushRef="#br0" timeOffset="3240">669 591,'18'0,"0"0,1 0,18 0,-19 0,18 0,2 0,-20 0,0 0,0 0,0 0,2-24,-20 24,0-24</inkml:trace>
  <inkml:trace contextRef="#ctx0" brushRef="#br0" timeOffset="3808">669 331,'0'0,"0"0,0-24,0 24,0-24,0 24,18-24,-18 24,18-22,-18 22,19 0,-19 0,0 0,19 0,-1 0,0 22,-18-22,18 24,0-24,1 24,0 0,-1-24,-18 0,18 0,-18 0,18 0,-18 0,18-24,-18 24,0-24,20 0,-40 2,20-2,0 24,0 0,56 0,-74-23</inkml:trace>
  <inkml:trace contextRef="#ctx0" brushRef="#br0" timeOffset="7384">1421 354,'-18'0,"18"0,-18 0,18 24,0-1,0 1,0 24,18-25,-18 1,18 23,0-23,-18 0,18-1,1-23,0 24,-1-24,0 0,19 0,-19-24,1 1,-1-1,0 0,0 0,-18 1,0-24,0 23,0 0,-18 0,0-23,0 24,-1 23,1-24,-1 0,1 24,0 0,18 0,-18 0,-1 0,19 0,-19 0,1 24,0-24,18 24,-18-24,18 23,0-23</inkml:trace>
  <inkml:trace contextRef="#ctx0" brushRef="#br0" timeOffset="7944">1549 283,'0'0,"0"0,0 24,0 0,0-1,0 1,-18 23,18-23,0 23,0-23,-18-1,18 1,0 0,0 0,0-24,0 0,0 23,0-23,0 0,0 24,0-24</inkml:trace>
  <inkml:trace contextRef="#ctx0" brushRef="#br0" timeOffset="8656">1788 520,'-19'0,"19"23,-18 1,18 0,0 0,-18 23,18-24,-18-23,18 24,0 0,0-24,0 0,0 23,18-23,-18 0</inkml:trace>
  <inkml:trace contextRef="#ctx0" brushRef="#br0" timeOffset="9176">2063 259,'-18'0,"18"-22,0 22,0 0,-19 0,19 0,-18 0,0 0,18 0,-19 0,1 22,18-22,-18 0,-1 24,19-24,-18 24,18-24,0 24,0-24,0 0,0 23,0-23,18 24,-18-24,19 23,-1-23,-18 24,18-24,1 24,-1-24,-18 24,18-1,1-23,-19 0,0 24,18-24,-18 23,0-23,0 0,0 24,0-24,0 24,0-24,0 24,-18-24,18 0,-19 23,1-23,0 0,18 24,-19-24,1 0,18 0,0-24,0 24,-18 0,18-23,18 23,-18 0,0-24,0 0,18 24,-18-24,19 24,-19-23,18 23,-18-24,0 24,18-23,-18-1,0 24,19-24,-19 24,0-24,0 24,0-23,0 23,0-24,0 24,0-23,0 23,0-24,0 24,0-24,0 24,0 0,0-24,-19 24,19-22,-18 22,18 0,-18 0,-1 0,1 0,0 0</inkml:trace>
  <inkml:trace contextRef="#ctx0" brushRef="#br0" timeOffset="11752">2375 591,'0'24,"18"-24,-18 0,0 0,19 0,-1 0,0 0,0 0,-18 0,37 0,-18 0,-1 0,18 0,-17 0,18 0,-19 0,18 0,1 0,0 0,-1 0,2 0,-2-24,19 24,-18 0,17 0,-16 0,16 0,2-24,-20 24,0 0,2 0,-2-24,1 24,0 0,-1 0,1-23,0 23,-1 0,1 0,0 0,-1 0,20 0,-20 0,1 0,0-24,-1 24,1 0,-19 0,19 0,-1 0,-17 0,18 0,-1 0,19-23,-18 23,0 0,-1 0,1 0,18 0,-18 0,-1 0,1 0,0 0,-1 0,-17 0,17 0,-17 0,-1 0,19 0,-19 0,19 0,-37-24,18 24,1 0,-19 0,0 0,36 24,-54-24</inkml:trace>
  <inkml:trace contextRef="#ctx0" brushRef="#br0" timeOffset="15455">2540 118,'0'0,"-18"0,18 0,0 24,0 1,0-2,0 0,18 1,0-2,0 2,19-24,0 24,-19-24,19-24,-19 24,1-24,-1 2,-18-25,-18 24,18-2,-19 1,1 1,-19 0,19 23,-19 0,0 23,1-23,18 23,18 1,0-24,0 25</inkml:trace>
  <inkml:trace contextRef="#ctx0" brushRef="#br0" timeOffset="15823">2686 72,'0'0,"0"0,-18 23,18 0,-18 1,18 1,0-2,-18 0,18 1,0-2,0 2,-19 0,19 0,19-24,-19-24</inkml:trace>
  <inkml:trace contextRef="#ctx0" brushRef="#br0" timeOffset="16135">2852 190,'0'0,"0"23,-18-23,18 24,0-2,-19 2,19 0,0 0,0-24,0 23,0-23,0 24,0-24,0 0</inkml:trace>
  <inkml:trace contextRef="#ctx0" brushRef="#br0" timeOffset="16391">2925 167,'19'-25,"-19"25,0 0,18-24,-18 24,0-23,18 23,0-23,0 23,1 0,0 0,17 0,-18 0,-18 23,18-23,-18 23,0 1,-18 1,18-2,-18 0,-18 23,17-22,0 0,1 0,18-24,18 0,1 0,0 0,17 0,-18 0,19 0,0 0,-1 0,2 0,-20 0,0 0,-18 0,18 0,-36 0</inkml:trace>
  <inkml:trace contextRef="#ctx0" brushRef="#br0" timeOffset="17735">3622 48,'0'24,"18"-1,-18-23,0 23,0 1,18 1,-18-2,0 0,0 1,0-24,0 22,0 2,0-24,0 24,0-24</inkml:trace>
  <inkml:trace contextRef="#ctx0" brushRef="#br0" timeOffset="18007">3494 237,'0'-24,"18"24,0 0,0 0,1 0,18 0,-1 0,-18 0,1 0,54 0,-73 0</inkml:trace>
  <inkml:trace contextRef="#ctx0" brushRef="#br0" timeOffset="18311">3916 118,'0'0,"0"24,0-24,0 25,0-2,18 0,0 1,0-2,1-22,-1 0,19 0,-1 0,-17-22,18-2,-19 1,-18 0,-18-26,-1 26,1 0,-1-1,-17 1,18 23,-19 0,18 0,1 0,18 23,-18-23,18 24,0-1</inkml:trace>
  <inkml:trace contextRef="#ctx0" brushRef="#br0" timeOffset="18695">4080 25,'-18'0,"18"23,-18 1,18-1,-18 24,18-22,-19-2,19 0,-18 1,18-2,0 2,0-24</inkml:trace>
  <inkml:trace contextRef="#ctx0" brushRef="#br0" timeOffset="18959">4227 167,'0'23,"0"-23,-18 23,18 1,0-2,0 2,-18 0,18-24,0 0,0 0</inkml:trace>
  <inkml:trace contextRef="#ctx0" brushRef="#br0" timeOffset="19215">4337 95,'0'0,"0"-23,0 23,0-24,0 24,0 0,19-23,-19 23,18 0,0 0,1 0,-1 0,-18 23,0-23,18 24,-18-1,-18 0,18 1,-18 1,-1-2,1-23,18 23,-18 1,-1-2,19-22,0 0,19 0,-19 0,18 0,0 0,19 0,-37 0,18 0,1 0,-1 0,0 0,-18 0,19 0,-19 0,0 0</inkml:trace>
  <inkml:trace contextRef="#ctx0" brushRef="#br0" timeOffset="19663">4557 72,'0'-24,"0"24,19-23,-19 23,18-25,1 25,17 0,-18 0,1 25,-1-25,-18 23,0 1,0-24,0 23,-18-23,18 23,-19-23,19 24,19-24,-19 0,0 25,18-25,1 23,-19 0,0-23,0 24,0-2,-19 2,1-24,-1 24,19-24,-36 0,18 0,-1 0,19 0,0-24</inkml:trace>
  <inkml:trace contextRef="#ctx0" brushRef="#br0" timeOffset="20095">4833 95,'18'0,"-18"-23,0 23,18 0,0 0,1-24,-1 24,1 0,-1 0,0 24,0-24,-18 23,0-23,0 23,-18 1,18 1,-18-2,0 0,18 1,-19-24,19 22,0 2,0-24,0 0,19 0,-1 0,0 0,0 0,1 0,0 24,-1-24,0 0,0 0,-18 0,18 0,-18 0,19 0,-19 0,19 0,-19 0,36 0,-72-24</inkml:trace>
  <inkml:trace contextRef="#ctx0" brushRef="#br0" timeOffset="21671">3714 850,'0'0,"0"-24,18 1,0-1,19 24,0-23,-19 23,0-23,1 23,-1 23,-18-23,0 0,0 23,-18 24,-19-23,19 24,-19-25,0 1,19-1,-18 0,17 2,19-25,0 0,0-25,19 25,17 0,1-23,0 23,-1 0,1 0,0 0,17 0,-17 0,-18 0,-1 0,0 0,-18 0,18-47</inkml:trace>
  <inkml:trace contextRef="#ctx0" brushRef="#br0" timeOffset="24471">5309 331,'18'0,"-18"0,19 0,0 23,-1-23,0 0,18 0,-16 24,16-48,-18 24,-18 0,18 0,-18 0,18 0,-18 0</inkml:trace>
  <inkml:trace contextRef="#ctx0" brushRef="#br0" timeOffset="24815">5309 496,'0'24,"18"-24,1 0,0 0,17 0,-18 0,20-24,-2 24,-18 0,18 0,-16 24,-2-24,0 0,-18 0,0 0,18-24,-18 1</inkml:trace>
  <inkml:trace contextRef="#ctx0" brushRef="#br0" timeOffset="26487">5969 190,'-18'0,"18"0,-18 0,0 0,18 0,0 23,-18 1,18-2,0 2,0 24,18-1,0-24,0 1,19 24,0-25,-19-23,37 0,-18 0,-1 0,1-23,-18-1,-1-24,0 25,-18-24,0-1,-18 24,-19 2,19-2,-1 1,1 0,-18 23,36 0,-19 0,1 0,-1 0,1 23,0 0,0 1,18-2,18 2,-18 0</inkml:trace>
  <inkml:trace contextRef="#ctx0" brushRef="#br0" timeOffset="27199">6208 213,'0'0,"0"24,-18-24,-1 22,19 2,-18 0,0 0,0-1,-1 24,1-23,-1 0,-17 0,18-1,18 1,-19-1,19-23,0 24,0-48</inkml:trace>
  <inkml:trace contextRef="#ctx0" brushRef="#br0" timeOffset="27663">6391 331,'0'0,"-18"23,18 1,0-1,0 25,0-24,0-1,0-23,0 24,0-1,0-23,55 0,-73 0</inkml:trace>
  <inkml:trace contextRef="#ctx0" brushRef="#br0" timeOffset="28039">6630 118,'0'24,"0"-24,0 25,0 21,0-22,0-2,0 26,0-24,0 23,18-24,-18 1,0 0,0 0,0-1,0-23,0 0</inkml:trace>
  <inkml:trace contextRef="#ctx0" brushRef="#br0" timeOffset="28375">6740 167,'18'0,"-18"-25,0 25,19 0,-1-24,0 24,-18 0,19 0,-19 0,18 24,0-24,-18 0,19 25,-19-2,0 0,0 1,18-2,-18 2,0 24,-18-25,18 1,0-1,0 1,0-24,0 24,0-24,-19 0</inkml:trace>
  <inkml:trace contextRef="#ctx0" brushRef="#br0" timeOffset="28735">6777 307,'0'0,"18"-24,0 24,19 0,-19 0,1 0,-1 0,1 0,-19 0,18 0,-18 0,18 0,-18 0,18 0,1 0,-19 0,18 0,-18 0,0 0</inkml:trace>
  <inkml:trace contextRef="#ctx0" brushRef="#br0" timeOffset="30478">7217 190,'0'0,"0"-23,0-2,18 25,1-24,-19 24,18-23,18 23,-17 0,0 0,-19 23,18-23,-18 24,0-24,-18 48,-1-25,19 1,-37 22,19-22,-19 0,19 23,-19-24,19 1,18-24,0 0,18 0,0 0,19-24,-18 24,17 0,1 0,0 0,-19 0,18 0,-17 24,0-24,-1 0,-18 0,18 0,-18 0</inkml:trace>
  <inkml:trace contextRef="#ctx0" brushRef="#br0" timeOffset="31022">7657 72,'-19'0,"19"0,-18-24,18 24,-18 24,0-24,18 0,-18 23,18-23,-19 23,19-23,0 24,19-24,-19 25,18-2,0 0,0 1,19-24,-18 22,-1 26,0-24,-18-1,0-23,-18 24,18-1,-18 1,-1 0,0-24,1 0,18 0,-18 0,0-24,18 0,0 1,0-1,18-23,0 23,0 0,-18 2,38-2,-38 1,18 0,-18 23,0-25,0 25,0-24,-18 24,18-23,-19 23,-18-47</inkml:trace>
  <inkml:trace contextRef="#ctx0" brushRef="#br0" timeOffset="39726">11472 190,'0'0,"18"0,-18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17.39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2 556,'18'0,"0"0,1 0,-1-23,0 23,1 0,-1 0,0 0,1-23,-1 23,0 0,-18-23,0 0,0 23,-18 0,0-23,-1 23,1 0,-19 0,19 0,-19 0,19 23,18-23,-18 23,18 0,0 0,18 0,0 1,1-1,-1 0,0-23,19 23,-19-23,19 0,-19 0,0-23,1 23,-1-23</inkml:trace>
  <inkml:trace contextRef="#ctx0" brushRef="#br0" timeOffset="480">349 255,'0'0,"0"23,0 1,19 22,-19-23,0 23,19-22,-19-1,0 0,0 23,18-23,-18 1,0-1,0-23,18 0</inkml:trace>
  <inkml:trace contextRef="#ctx0" brushRef="#br0" timeOffset="808">643 186,'0'0,"0"0,18 23,-18 23,0-23,18 24,-18-24,18 23,-18-23,0 24,0-24,19 0,-19-23,0 0,-19 0,19-23,-18 0,0 23,0-23,-19-1,0 24,1 0,18 0,0 24,-2-24,2 23,36 0,-18 0,20-23,-2 23,18 0,-18-23,19 0,0 0,-1 0,1 0,0 0</inkml:trace>
  <inkml:trace contextRef="#ctx0" brushRef="#br0" timeOffset="1304">881 441,'18'23,"0"-23,-18 0,19 0,-1 0,0 0,-18-23,18 23,1 0,-19-24,-19 24,19-23,-18 23,0 0,0 0,-1 0,1 0,0 0,-1 23,1-23,18 24,0-1,0 0,0 0,18 0,1 0,-1-23,19 0,-19 24,18-48,20 24,-2 0,-17-23</inkml:trace>
  <inkml:trace contextRef="#ctx0" brushRef="#br0" timeOffset="2776">1613 394,'0'0,"18"0,1 0,-1 0,0 0,1-23,-1 23,0 0,19 0,-19 0,1-23,-19 23,18-23,-18 23,-18-23,18 23,-19-24,1 1,-19 23,19 0,-19 0,19 23,-19-23,19 24,0-1,18 0,-19 23,19-23,0-23,19 24,-1-1,0-23,37 23,-18-23,18 0,-18-23,-1 23,0 0</inkml:trace>
  <inkml:trace contextRef="#ctx0" brushRef="#br0" timeOffset="3232">2071 47,'0'0,"18"23,-18 0,0 23,0-22,0 22,0 0,18-23,-18 24,0-24,0 0,0 0,18-23,-36 0,18-23,0 23,-18-23,0 0,0 23,-20-23,20 23,0 23,0-23,0 0,0 23,18 0,0 0,0-23,18 23,-18 1,36-24,-18 0,38 23,-20-23,37 0,-36-23</inkml:trace>
  <inkml:trace contextRef="#ctx0" brushRef="#br0" timeOffset="3672">2309 255,'0'0,"0"23,0 1,0-1,0 0,0 0,0 0,18-23,-18 23,0-23,0 24,0-24</inkml:trace>
  <inkml:trace contextRef="#ctx0" brushRef="#br0" timeOffset="3896">2272 70,'18'0,"-18"23,19-23,-19 23,18-46</inkml:trace>
  <inkml:trace contextRef="#ctx0" brushRef="#br0" timeOffset="4072">2474 0,'0'24,"18"-1,-18 0,0 23,0 24,18-24,-18 0,0 1,18-24,-18 23,0-23,19 1,-19-1,0-23,0 0</inkml:trace>
  <inkml:trace contextRef="#ctx0" brushRef="#br0" timeOffset="4320">2675 255,'0'0,"0"23,0 1,0-1,0 0,0 0,0 0,0 0,0-23,0 24,0-24,0 0</inkml:trace>
  <inkml:trace contextRef="#ctx0" brushRef="#br0" timeOffset="4512">2656 139,'0'0,"19"0,-19 24,19-1,-1 0,0 0,18 0</inkml:trace>
  <inkml:trace contextRef="#ctx0" brushRef="#br0" timeOffset="4648">2822 441,'0'-24,"-19"1,19 0,19-23,-19 23,18-24,0-22,0 46,0-24,19 47,-18-23,-1 46,37-23,-55 23</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3.5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220 165,'-18'-24,"18"0,-19-22,19 23,-18-1,-1 0,19 24,0 0,-18 48,18-25,0 47,0 2,18-3,-18 2,19-24,-19 24,0-48,0 0,0 0</inkml:trace>
  <inkml:trace contextRef="#ctx0" brushRef="#br0" timeOffset="296">0 353,'18'-23,"0"23,19 0,18-23,0 23,0 23</inkml:trace>
  <inkml:trace contextRef="#ctx0" brushRef="#br0" timeOffset="432">330 353,'0'23,"0"-23,0 24,18-1,1 1,-1-24,19 24,-19-24,1 0,-1-24,0 24,-18-47,0 23,-18 1,-19 0,19 0,-1 23,-17 23,36-23,-19 23</inkml:trace>
  <inkml:trace contextRef="#ctx0" brushRef="#br0" timeOffset="752">642 376,'0'0,"0"24,0-24,0 23,0-23,0 0,19-23,-19-1,18-22,0 23,18-2,-17 2,0 23,-1 0,0 23,-18 2,18-2,-18 0,18 0,-18 24,20-23,-20 0,0-24,0 23</inkml:trace>
  <inkml:trace contextRef="#ctx0" brushRef="#br0" timeOffset="1136">881 71,'0'0,"18"23,0 0,-18 25,18 23,1-25,0 2,-19-2,0 1,18-23,-18-24</inkml:trace>
  <inkml:trace contextRef="#ctx0" brushRef="#br0" timeOffset="1344">1027 282,'0'0,"-18"0,0 0,0 25,-1-2,19 0,0 0,19-23,-1 24,0-1,0-23,19 0,0 24,-1-71</inkml:trace>
  <inkml:trace contextRef="#ctx0" brushRef="#br0" timeOffset="1592">1284 236,'0'-23,"-18"23,-19 0,19 0,18 23,-18 0,18-23,18 23,0 2,0-2,19-23,0 23,-19 0,19 1,-19-1,-18 1,0 0,-18-24,-37 23,18-23,-18 0,19 0,17 0,38-23,-38-1</inkml:trace>
  <inkml:trace contextRef="#ctx0" brushRef="#br0" timeOffset="1920">1449 236,'19'0,"-19"23,18 25,-18-25,18 23,1-22,-19 23,0-23,18-24,-18 23,0-46</inkml:trace>
  <inkml:trace contextRef="#ctx0" brushRef="#br0" timeOffset="2256">1651 282,'19'25,"-19"-2,18 0,0 0,0 1,1-1,-1-23,19 0,-19 0,0-23,1-1,0-22,-19 23,0-2,0 2,0 46,18 2,-18-2,36 47,-18-23,1 0,0 24,-19-24,0 0,-19-1,0-21,-17-25,0 0,-20 0,20-25,-1-21,18-1,19-25</inkml:trace>
  <inkml:trace contextRef="#ctx0" brushRef="#br0" timeOffset="2680">2036 259,'0'0,"0"23,0 2,0-2,18 0,1 24,0-24,-1-23,0 24,0-24,1 0,0-24,-1 1,-18-1,0-22,0 23,-18-25,-1 25,0 0,-17 23,18 0,-1 0,0 0,19 23,0 0</inkml:trace>
  <inkml:trace contextRef="#ctx0" brushRef="#br0" timeOffset="3008">2294 353,'0'0,"0"23,0-23,0 24,0-1,0-23,-19-23,38-1,-19 1,0 0,36-25,-18 25,0 0,1 0,0 23,-1 0,0 23,0 0,-18 0,19 2,-19-2,0 0,18 0,-18 1,0-1,0-23,19 0,-1-23</inkml:trace>
  <inkml:trace contextRef="#ctx0" brushRef="#br0" timeOffset="3360">2605 213,'0'23,"0"0,0 0,0 2,19-2,-19 23,18-22,0-1,1-23,-1 0,19 0,-19 0,0-47,1 24,-19-23,0-2,0 25,18 0,-18-1,0 48,0-1,18 23,-18-21,19 21,-1-23,-18 1,37-1,-1-23</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29.7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92 234,'0'0,"0"23,18 1,-18 24,0-25,18 0,-18 23,0-22,0 0</inkml:trace>
  <inkml:trace contextRef="#ctx0" brushRef="#br0" timeOffset="175">0 140,'0'0,"0"-23,18 23,0-23,19 23,18 0,19 23,-20 0,-17 0,0 25,-19-25,0 24,-36-24,0 2,0-2,-19-23,18 23,-17-23,18 0,-1 0,38 0,-1 0,18 23,-17-23,18 23,-1 1,-18 0,1-1,-19 0,0 0,-19 0,-17-23,-1 24,0-24,-17 24,17-24,0-24,19 24,0-24,18 1</inkml:trace>
  <inkml:trace contextRef="#ctx0" brushRef="#br0" timeOffset="623">532 398,'0'0,"0"23,0 1,18 0,0-1,0 0,1 0,18 0,-1-23,-18 0,19 0,-18-46,-1 23,-18-24,0 0,0 24,18 23,-18-23,0 46,0 0,18 0,-18 1,19 23,-19-24,18-23,1 23,-19 0,36 1,-18-24</inkml:trace>
  <inkml:trace contextRef="#ctx0" brushRef="#br0" timeOffset="1495">1522 0,'18'0,"-18"23,18 25,-18-25,18 23,-18 1,19 0,-19 0,18 1,-18-25,0 0,0 0,0-23,0-23,-18 0,-1 0,-17-2,-1 2,0-1,1 1,-1 23,19 0,-19 23,37-23,-18 24,18-1,0 2,18-2,-18 0,18 23,1-46,-1 24,19-24,18 0,0 0,18 0,-36-24</inkml:trace>
  <inkml:trace contextRef="#ctx0" brushRef="#br0" timeOffset="1935">1742 281,'18'0,"-18"0,18 23,0-23,19 0,-18 0,-1 0,0 0,0-23,1 23,-19-24,0 1,-19 0,19 23,-18-24,0 24,0 0,18 24,-19-24,1 23,-1 0,19 24,0-22,0-2,0 0,19 0,-19 0,18-23,19 24,-1-24,1-24,0 24</inkml:trace>
  <inkml:trace contextRef="#ctx0" brushRef="#br0" timeOffset="2295">2035 257,'0'24,"0"-24,0 23,0-23,18 25,1-2,-1 0,0 0,0 0,19-23,-18 0,-1 0,18 0,-17-23,-19-23,0-2,0 25,-19-24,1 24,0 23,0-24,-1 24,1 0,-1 24,19-1,-18 24,0 1,18-2,0 0,0 2,0-2,0 24,18-46,-18 22,18-23,-18 24,19-47,-1 24,1-24,-1 0,0 0,19 0,0-24,-19 24,18-23,-17 23,18-24,-19 24,18-23,-36 23,19 0,-19 0,18-23,-18 23,-18-23,-1-1</inkml:trace>
  <inkml:trace contextRef="#ctx0" brushRef="#br0" timeOffset="2927">1980 140,'0'0,"18"0,0-23,19 23,0 0,-1 0,-17 0,18 0,-1 0,1 0,-19 0,1-46</inkml:trace>
  <inkml:trace contextRef="#ctx0" brushRef="#br0" timeOffset="3135">2383 234,'0'0,"19"0,-1 0,0 0,0 0,1 0,-1 0,1-23,-19-1,0 0,-19 24,19-23,-37 23,19-23,0 23,0 23,-1-23,1 23,18 1,0 0,0-1,0 24,18-24,1 2,17-2,1 0,0-23,-1 0,1-46</inkml:trace>
  <inkml:trace contextRef="#ctx0" brushRef="#br0" timeOffset="3431">2676 329,'0'-25,"0"25,-18-23,18-1,-18 24,18-23,0 0,0-25,18 25,0 0,1 23,18-23,-1 23,38 0,-1 0,0 0</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7.4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23,'0'0,"-19"0,38-23</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41.1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110 70,'0'23,"18"-23,0 23,0 23,-18-22,19 23,-19-24,0 23,0-23,-19 24,1-24,0 0,-19 0,1 0,17-23,1 0,0 0,54 0,-17 0,36-23,-1 23,20 0,-1 0,-18-23,0 23,0 0,-19 23,-18-23,-18 0,-18-23</inkml:trace>
  <inkml:trace contextRef="#ctx0" brushRef="#br0" timeOffset="448">55 256,'0'0,"36"0,1-23,-1 23,20 0,17 0,-18 0,-19 0,1 0,0-23,-19 23,-18 0,0-24</inkml:trace>
  <inkml:trace contextRef="#ctx0" brushRef="#br0" timeOffset="672">0 70,'36'0,"-17"-24,36 24,-1-23,2 23,17 0,-18-23,-1 46,2-23,-2-23</inkml:trace>
  <inkml:trace contextRef="#ctx0" brushRef="#br0" timeOffset="6423">788 279,'-19'-23,"19"23,0 23,-19 0,19-23,0 47,0-24,0 0,0 0,19 0,-19 0,19-23,-1 25,0-2,18-23,1 0,0 0,-19-71</inkml:trace>
  <inkml:trace contextRef="#ctx0" brushRef="#br0" timeOffset="6727">640 418,'0'0,"0"-23,19 23,0 0,-1-23,36 23,-16 0,-2-23,0 23,1 0</inkml:trace>
  <inkml:trace contextRef="#ctx0" brushRef="#br0" timeOffset="7207">1209 233,'0'0,"18"0,-18 0,18 0,19 0,-19 0,19 0,-1 0,1 0,-18 0,17 0,-36 0</inkml:trace>
  <inkml:trace contextRef="#ctx0" brushRef="#br0" timeOffset="7431">1209 325,'18'0,"0"0,0 0,1 0,18 0,-1 0,1 0,0-23,-1 23</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0.2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0 358,'0'-24,"18"24,-18 0,18 0,-18-24,19 24,-1-24,-18 1,18-2,-18 2,19-1,-19-24,-19 48,19-24,0 24,0 0,0 24,0 0,0 24,19 0,-19-25,0 25,0-1,0-22,0-1,0 23,0-23,0-24,36 24,-36-24</inkml:trace>
  <inkml:trace contextRef="#ctx0" brushRef="#br0" timeOffset="384">293 406,'-18'24,"18"-24,0 24,0-1,0 1,0-24,0 24,0 1,0-2,0-23,18-23</inkml:trace>
  <inkml:trace contextRef="#ctx0" brushRef="#br0" timeOffset="608">458 71,'0'23,"0"2,0 23,0-24,0 23,0 1,0 0,0-24,0 24,18-24,-18 0,0-24,19 23,-1-23,0 0,1 0,-1-23,-18-1,18 0,-18-24,-18 24,0 0,-19 24,19-24,-19 24,19 0,-1 24,1-24,0 24,18-24</inkml:trace>
  <inkml:trace contextRef="#ctx0" brushRef="#br0" timeOffset="1008">715 119,'0'24,"-19"0,19 24,19-25,-19 25,0-24,18 0,-18 0,18-24,1 23,17-23,-17-23,-1 23,0-24,1 0,-19 0,0 1,0 46,0 1,18 0,-18 0,0-1,18 2,-18-1,0 0,0-24,0 23,19-23,-19 0</inkml:trace>
  <inkml:trace contextRef="#ctx0" brushRef="#br0" timeOffset="3544">1081 215,'0'0,"0"23,0 2,0-2,19 1,-19 24,18-25,19 2,-1-1,1-24,-19 0,19 0,0 0,-19-24,-18-1,18-22,-36-1,0 0,-1 1,-17 23,17 0,1 24,-19-24,19 48,0-24,-1 48,19-24</inkml:trace>
  <inkml:trace contextRef="#ctx0" brushRef="#br0" timeOffset="3928">1540 94,'0'25,"-19"-1,19 0,0 0,-18 0,18-1,18 2,-18-25,19 0,-19 0,36 0,-18 0,1 0,18 0,-19 0,0 23,-18-23,18 24,-18 0,-18 0,18-1,-18 2,0-1,-1 0,1-24,-1 0,1-24</inkml:trace>
  <inkml:trace contextRef="#ctx0" brushRef="#br0" timeOffset="4256">1558 94,'0'0,"0"-23,18 23,0-23,1 23,-1 0,1 0,17 23,1 0</inkml:trace>
  <inkml:trace contextRef="#ctx0" brushRef="#br0" timeOffset="4416">1851 119,'0'0,"0"-25,0 2,19 23,-1-23,0-1,19 24,0 0,-19 0,0 0,0 24,-18-1,19 0,-19 2,-19-25,19 24,-18 0,0 0,0 0,18-24,0 23,0-23,0 0,18 25,0-25,0 23,1 1,-1 0,1 0,-19-1,0 2,0-25,-19 24,1 0,-19-24,1 23,-1-23,18 0,-17 0,18 0,18-23,-19-1</inkml:trace>
  <inkml:trace contextRef="#ctx0" brushRef="#br0" timeOffset="5032">2163 94,'0'-23,"18"0,1 23,-1-24,0 0,19 24,-19 0,-18 24,19-24,-19 24,0-1,-19 0,19 26,-18-25,18 0,0-24,-19 24,19-24,0 0,19 23,-19-23,18 25,-18-25,19 23,-1 1,0 0,-18 0,0-1,0 2,0-1,-18 0,0-1,-1-23,-18 0,19 24,-18-24,17 0,-18-71</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6.9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0 457,'0'0,"18"0,0 0,1 0,0 22,17-22,0 0,1 0,0 0,17-22,-16 22</inkml:trace>
  <inkml:trace contextRef="#ctx0" brushRef="#br0" timeOffset="232">568 274,'-19'0,"19"23,0 0,19-1,-19 1,0 1,18-2,0 24,1-24,17 1,-17-23,36 0,-19 0,1-23,-19 1,1-1,-1-22,-18-24,-18 23,-1 0,1 23,-19 1,1 22,17 0,-17 0,-1 22,19 1,-1 1,19 21,0-45</inkml:trace>
  <inkml:trace contextRef="#ctx0" brushRef="#br0" timeOffset="616">806 183,'0'0,"0"22,-19 1,1 23,18-23,-18 22,18 2,-18-25,18 1,0 0,0-1,0-22,0 23</inkml:trace>
  <inkml:trace contextRef="#ctx0" brushRef="#br0" timeOffset="1088">1135 411,'0'0,"0"0,0 23,0-23,0 23,0-23,-18 22,18 1,0-23,0 24,-18-2,18-22,0 0,0 23,0-205</inkml:trace>
  <inkml:trace contextRef="#ctx0" brushRef="#br0" timeOffset="1872">1373 137,'19'0,"-19"23,0 0,0-1,0 25,0-2,19-22,-19 22,0-21,0 21,0-22,0-1,0-22,0 23,0-23,0 0</inkml:trace>
  <inkml:trace contextRef="#ctx0" brushRef="#br0" timeOffset="2448">1520 183,'0'0,"19"-23,-19 0,18 0,-18 23,18-23,0 23,1 0,17 0,-17 0,-1 0,-18 23,18-23,1 46,-19-23,0 22,0 1,0-23,0 22,0 2,0-25,-19 1,19 0,0-1,-18-22,18 0</inkml:trace>
  <inkml:trace contextRef="#ctx0" brushRef="#br0" timeOffset="2752">1557 320,'0'0,"18"-23,0 23,1-23,17 23,1 0,0 0,-1 0,-17 0</inkml:trace>
  <inkml:trace contextRef="#ctx0" brushRef="#br0" timeOffset="2936">1886 114,'0'0,"19"-23,-19 23,0-23,18 0,1 23,-19 0,18 0,0 0,0 0,-18 23,0 0,0 0,0 0,-18 0,18 22,-18-22,0 23,18-23,0 0,0-1,0 1,0 1,0-24,18 0,0 22,19-44,0 22,-1 0</inkml:trace>
  <inkml:trace contextRef="#ctx0" brushRef="#br0" timeOffset="3272">2308 0,'0'0,"-18"0,18 0,-18 0,-1 23,19-23,0 22,0 1,0 0,0 0,19 0,-1 0,0 0,18 22,-18 1,1 0,0-24,-19 25,0-25,-19 1,0-23,1 23,-18-23,0 0,17-23,-18 0,37 1,0-25,37 2,0-24,-1 1,0 22,2 0,-20 23,18 1</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2.4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23,'0'0,"19"24,0-24,19 0,0 0,0 0,20-24,-20 24,0 0,0 0,-19-23,19 23,-19 0,-19 0,0 0</inkml:trace>
  <inkml:trace contextRef="#ctx0" brushRef="#br0" timeOffset="280">96 165,'0'0,"18"0,1 0,19 0,-19 0,20 0,-1 0,0 0,0 0,-19 0,0 0,0 0,-19 0,19 0,-57 0</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5.0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0 179,'0'0,"0"0,18 23,-18 1,0 0,0 0,18 0,-18-1,0 25,0-25,0 2,0-1,0-2,0 2,0-1,0-23,0 0</inkml:trace>
  <inkml:trace contextRef="#ctx0" brushRef="#br0" timeOffset="576">238 441,'0'0,"0"22,0-22,0 24,0-1,0 1,0 1,-18-25,18 23,0-23,0 24,0-24,18 0,-18 0</inkml:trace>
  <inkml:trace contextRef="#ctx0" brushRef="#br0" timeOffset="832">457 133,'0'0,"0"22,0 2,0-1,0 25,0-24,0 0,0 23,0-23,0-1,18-23,-18 25,18-25,0 0,1-25,-1 2,1-1,-1 0,0 1,-18-1,0 24,0-24,0 48,0-24,0 24,0-1,0 1,0 0,0 24,0-24,0-2,0 2,0-1,0-23,0 24,18-24,-18 0</inkml:trace>
  <inkml:trace contextRef="#ctx0" brushRef="#br0" timeOffset="1304">805 84,'-19'0,"19"24,0 1,0-3,0 2,0 23,0 1,0-24,19-1,-19 25,18-25,0 2,1-25,17 0,-17 0,-19 0,0-25,0 2,0-1,0 0,-19 1,1-1,0 24,-19 0,19 0,18 0,-37 24</inkml:trace>
  <inkml:trace contextRef="#ctx0" brushRef="#br0" timeOffset="3680">1133 84,'18'-23,"-18"23,19 0,0-24,-1 24,0 0,0 24,0-24,-18 23,19 1,-19 1,0-3,19 25,-19-23,0 0,0 24,18-25,-18 1,0-24,0 24,0-24,-18 0</inkml:trace>
  <inkml:trace contextRef="#ctx0" brushRef="#br0" timeOffset="3984">1207 226,'18'0,"0"-24,19 24,-18 0,17 0,-18 0,18 0,2 0</inkml:trace>
  <inkml:trace contextRef="#ctx0" brushRef="#br0" timeOffset="4184">1481 61,'0'0,"18"-24,-18 24,19 0,0 0,-2-24,19 24,-18 24,1-24,-1 0,1 24,-1-1,0 1,-18 1,18-3,-18 2,0-1,0 25,0-24,0 0,0-1,0 1,0 0,0-24</inkml:trace>
  <inkml:trace contextRef="#ctx0" brushRef="#br0" timeOffset="4504">1554 179,'18'0,"0"0,0-24,19 24,0 0,-1 24,1-24,18 0</inkml:trace>
  <inkml:trace contextRef="#ctx0" brushRef="#br0" timeOffset="4704">1883 61,'0'-24,"0"24,19-24,-1 24,0 0,19-23,-19 23,19 23,-19-23,1 0,-1 24,-18 0,0-24,0 23,-18-23,-1 24,1-24,0 25,18-25,0 0,0 22,18-22,0 24,19-24,-19 23,0 1,-18 0,19 0,-38 0,19-24,-18 23,0-23,-19 24,1-24,17 24,-17-24,17-24,1 24,18-24</inkml:trace>
  <inkml:trace contextRef="#ctx0" brushRef="#br0" timeOffset="5176">2194 84,'0'-23,"0"23,18 0,0-24,0 24,1-24,18 24,-1 0,1 0,-18 0,-1 24,0-24,-18 24,0-24,0 23,0-23,-18 24,18 1,-18-25,18 0,0 22,0-22,0 0,18 24,0-1,-18-23,18 24,0 0,-18 0,0 0,0-1,-18 1,0-24,0 24,0-1,-1-23,-18 0,1 0,-1 0,0-71</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2.25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23,'18'0,"-18"0,18 0,20 47,-20-24,0 23,0 23,0-46,1 23,-19-23,0 1,0-1,0 0,0-23</inkml:trace>
  <inkml:trace contextRef="#ctx0" brushRef="#br0" timeOffset="200">275 186,'-19'0,"1"0,0 22,0-22,-1 23,1 0,-1 0,19 0,0-23,0 24,19-1,-1 0,1-23,17 23,1-23,18-23</inkml:trace>
  <inkml:trace contextRef="#ctx0" brushRef="#br0" timeOffset="424">440 254,'0'0,"-19"0,19 23,0 0,0 1,19-24,-1 23,19 0,-1-23,1 0,0 0,-19 0,0 0,0-23,-36 0,18-1,-18 1,-19 0,0 23,1-23,-19 23,37 0,-1 23,1-23</inkml:trace>
  <inkml:trace contextRef="#ctx0" brushRef="#br0" timeOffset="712">568 231,'0'23,"0"-23,18 23,-18 0,19 1,-19-1,18 0,-18-23,18 23,0-23</inkml:trace>
  <inkml:trace contextRef="#ctx0" brushRef="#br0" timeOffset="920">879 0,'18'0,"-18"47,18-24,-18 23,20 0,-2 0,0 0,-18-23,0 0,0 1,-18-48,0 24,-20-23,2 0,18 23,-19-23,18 23,1 23,0-23,0 23,18 0,0 1,0-1,18-23,37 23,-18-23,17 0</inkml:trace>
  <inkml:trace contextRef="#ctx0" brushRef="#br0" timeOffset="1248">1063 231,'0'0,"0"23,0-23,0 23,18 0,18-23,1 24,18-24,-37 0,19 0,0-24,-37 24,0-23,0 0,-19 0,-18 23,1-23,-1 23,-18 0,19 0,18 0,-1 23,19-46</inkml:trace>
  <inkml:trace contextRef="#ctx0" brushRef="#br0" timeOffset="1536">1245 208,'19'0,"-19"23,0-23,0 23,18-23,-18 23,0-23,19 23</inkml:trace>
  <inkml:trace contextRef="#ctx0" brushRef="#br0" timeOffset="1704">1392 324,'0'-24,"0"24,18-23,-18 0,19 0,-1 0,19 23,-1-22,1-2,18 1,0 23,18-46</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4.6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0 232,'0'0,"0"23,18 1,0 23,1-1,-19 1,19-1,-1-23,-18 1,0-1,0-23,0 0,18-23,0-1,19-22,0-1,-1 24,1 0,-1 23,-17 0,-1 0,0 23,-18 0,0 1,0-1,19 0,-19 0,0 1,0-1,0-23,0 0,18 24</inkml:trace>
  <inkml:trace contextRef="#ctx0" brushRef="#br0" timeOffset="368">495 395,'0'24,"0"-24,0 23,18 0,0 0,0 1,19-24,0 23,-19-23,18 0,-17-23,0 23,-1-24,-18-22,-18 23,18-1,-38 24,20-23,-36 23,17 0,0 0,19 0,0 0,-1-23</inkml:trace>
  <inkml:trace contextRef="#ctx0" brushRef="#br0" timeOffset="680">715 326,'0'23,"0"0,0-23,18 23,-18 24,18-24,-18 0,18 1,0-24,-18 0</inkml:trace>
  <inkml:trace contextRef="#ctx0" brushRef="#br0" timeOffset="872">915 23,'0'23,"19"0,0 24,-1 0,0 22,0-22,-18 23,18 0,-90-24</inkml:trace>
  <inkml:trace contextRef="#ctx0" brushRef="#br0" timeOffset="1040">861 349,'0'0,"36"0,-18 0,56 0,-19 0,0-23</inkml:trace>
  <inkml:trace contextRef="#ctx0" brushRef="#br0" timeOffset="1168">1172 372,'0'23,"0"-23,0 24,18-1,1 0,-1-23,19 23,18-23,-19 0,1 0,-19 0,0-23,-18-23,0 22,-18 1,-18 0,-1 0,-18 23,18 0,1 0,17 0,1 23,18-23</inkml:trace>
  <inkml:trace contextRef="#ctx0" brushRef="#br0" timeOffset="1464">1428 255,'0'24,"0"-24,0 24,19 22,-19-23,18 0,-18 1,19-1,-1 0,0 0,-18-23</inkml:trace>
  <inkml:trace contextRef="#ctx0" brushRef="#br0" timeOffset="1656">1556 92,'19'24,"-19"0,19-1,-1 23,-18 24,18-23,0-1,0 1,-18-24,18 0,-18-23</inkml:trace>
  <inkml:trace contextRef="#ctx0" brushRef="#br0" timeOffset="1856">1868 255,'0'0,"0"24,0 0,18-1,-18 0,18 0,1 0,-1 1,1-1,17-23,-36 0</inkml:trace>
  <inkml:trace contextRef="#ctx0" brushRef="#br0" timeOffset="2056">2179 0,'19'23,"-19"0,18 23,0 2,19 21,-19-23,-18 2,18-2,-18-23,0 0,0-46,-18 0,0 0,-19-24,1 23,-1 1,0 0,1 46,17-23,1 23,0 1,18 0,18 22,0-23,1-23,17 23,19 1,0-24,18-24,-36 1</inkml:trace>
  <inkml:trace contextRef="#ctx0" brushRef="#br0" timeOffset="2376">2473 186,'0'0,"0"0,0 23,0 23,0-22,0 0,18-1,-18 0,18 0,18 0,-36-23</inkml:trace>
  <inkml:trace contextRef="#ctx0" brushRef="#br0" timeOffset="2560">2673 372,'0'-23,"0"23,19-23,-19 0,19-1,-1-23,0 24,18 0,-17 0,54 23,-55 23</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8.3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0 766,'0'23,"0"-23,0 23,0 22,18-21,-18 22,18-23,-18 23,19-22,18-1,-19-23,0 0,18 0,-16 0,-2-23,0-1,-18-22,0 0,-18 23,18-1,-18 1,18 1,0-1,18 46,-18-1</inkml:trace>
  <inkml:trace contextRef="#ctx0" brushRef="#br0" timeOffset="376">330 974,'0'-24,"18"24,0 0,0 0,1 0,0-23,-1 23,0-23,0 0,0-1,-18 24,-18-23,0 1,18 22,-18 0,-19 0,18 0,1 22,0 1,18 24,0-24,0 0,0 23,18-46,0 24,1-1,0-23,17 0,0 0,2 0,-2-23,19-1</inkml:trace>
  <inkml:trace contextRef="#ctx0" brushRef="#br0" timeOffset="13999">8796 327,'0'0,"18"23,18-46</inkml:trace>
  <inkml:trace contextRef="#ctx0" brushRef="#br0" timeOffset="28974">20890 26,'0'-23,"18"23</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9.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55 255,'0'0,"-19"0,1 0,18 0,-18 23,18-23,0 23,0 0,18 0,0 1,1-1,18 0,-1-23,2 0,-2 0,0-23,-36 0,19-24,-38 1,1 23,0-24,-18 24,16 0,-16 23,0 0,17 0,0 23,1 0,18 1,37-24,-37 23</inkml:trace>
  <inkml:trace contextRef="#ctx0" brushRef="#br0" timeOffset="392">184 162,'0'23,"0"-23,18 23,-18 24,0-24,18 23,-18-23,18 1,-18-1,0 0,19-46</inkml:trace>
  <inkml:trace contextRef="#ctx0" brushRef="#br0" timeOffset="704">386 185,'0'0,"18"0,0 0,0 0,19 0,-18 0,17 0,1 0,-19 0,1 0</inkml:trace>
  <inkml:trace contextRef="#ctx0" brushRef="#br0" timeOffset="904">404 278,'18'0,"0"0,0 0,1 0,18 0,-1 23,-17-23,18 0,-19 0,0 0,19 0,-37 0</inkml:trace>
  <inkml:trace contextRef="#ctx0" brushRef="#br0" timeOffset="1392">899 93,'0'0,"0"23,-18-23,18 23,0 0,0 23,18 1,-18-24,18 23,19-23,-19 1,19-1,18-23,-18-23,-19-1,0-22,1 0,-38-1,1 1,-18 0,17 23,-18-1,1 24,17 0,1 0,0 24,-1-1,19-23</inkml:trace>
  <inkml:trace contextRef="#ctx0" brushRef="#br0" timeOffset="2056">1101 93,'0'0,"-18"0,-1 23,19 0,-18 23,-1 1,1-24,18 23,-18-23,-1 0,1 1,18-1,-18 0</inkml:trace>
  <inkml:trace contextRef="#ctx0" brushRef="#br0" timeOffset="4544">1376 139,'0'-23,"19"23,-19 0,18-23,0-1,-18 24,18-23,-18 23,56-23,-75 23</inkml:trace>
  <inkml:trace contextRef="#ctx0" brushRef="#br0" timeOffset="4776">1725 0,'0'0,"18"23,-18 23,18 1,-18-1,0 0,0 1,18-1,-18-23,0 0,0 1,0-48,-18-22,0 23,-18-23,-2 22,2 24,18-23,-1 46,0-23,19 24,0-1,0 23,19-23,0 0,-1 1,18-1,20 0,-2-23</inkml:trace>
  <inkml:trace contextRef="#ctx0" brushRef="#br0" timeOffset="5176">1981 208,'-18'0,"18"0,-18 24,18-1,0 23,18-23,0 0,19 1,-18-1,17-23,-18 0,1-23,-19-1,0 1,-19-23,1 23,-18 0,17 23,-18-24,19 24,0 0,18 24</inkml:trace>
  <inkml:trace contextRef="#ctx0" brushRef="#br0" timeOffset="5488">2073 208,'18'0,"-18"24,0-24,0 23,19 0,-19 23,18-23,-18 1,19-1</inkml:trace>
  <inkml:trace contextRef="#ctx0" brushRef="#br0" timeOffset="5672">2312 394,'0'0,"0"0,0 23,-19-46,19 0,0-1,19 1,-19-23,18 0,19 22,-1 1,-17 23,17 23,1 1,-19-1,1 0,-1 23,0-23,-18 1,19-1,-19-23</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9.77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0,'0'0,"18"23,0 1,0 22,1 25,-19-24,19 0,-19 0,0-23,0-24,18 0,0-47,0-1,19 25,-19 0,19-1,-19 24,19 0,-19 24,0-1,-18 0,0 25,0-25,-18 1,0-1,-1 0,1 0,-18 2,-1-25,18 0,1 0,0-25,36 2,-18 0</inkml:trace>
  <inkml:trace contextRef="#ctx0" brushRef="#br0" timeOffset="424">421 211,'0'23,"0"-23,0 24,0 0,0-1,18 1,0-1,19-23,-18 23,-1-23,18 0,-18 0,0-23,-18-24,0 24,0-25,0 25,0 0,0 23,19 23,-19 0,0 1,19 23,-19-23,18-1,0 23,0-21,0-50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1.05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6,'-18'0,"-1"0,-17 0,-1 0,-18 0,18 0,1 0,-1 22,0 3,19-25,0 46,0-23,18 0,0 0,18 1,0-1,37 1,0-2,0-22,18 0,-36 0,0 0,-37 0,-19 0,-17 0,-1 0,-18 24,0-1,0 1,18-1,19 24,18-25,-18-22,18 24,18 0,0-24,1 23,36-23,-19 0,38 0,-19 0,0-23,-19 23,1-24,-1 24,-17-46</inkml:trace>
  <inkml:trace contextRef="#ctx0" brushRef="#br0" timeOffset="696">626 285,'0'0,"-19"23,19 24,0-24,0 23,0-22,0 23,0-24,0 0,19 0,-19 0,18-23,0 24,0-24,0-24,1 24</inkml:trace>
  <inkml:trace contextRef="#ctx0" brushRef="#br0" timeOffset="944">479 495,'18'0,"-18"0,19-23,17 23,19 0,18-24,-17 24</inkml:trace>
  <inkml:trace contextRef="#ctx0" brushRef="#br0" timeOffset="1328">1028 168,'0'0,"37"0,-18 0,17 0,19 0,-18 0,-1 0,-18 0</inkml:trace>
  <inkml:trace contextRef="#ctx0" brushRef="#br0" timeOffset="1496">974 285,'18'0,"0"0,0 0,19 0,0 0,-1 0,19-24,0 24</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4.7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334 115,'0'0,"-18"23,-1-23,-18 46,1 0,0 1,-2-1,2 23,18-23,0 0,-1 1,1-25,18-22,0 23,0-46</inkml:trace>
  <inkml:trace contextRef="#ctx0" brushRef="#br0" timeOffset="264">22 92,'0'23,"0"-23,-18 0,18 23,0 0,18 0,-18 0,37-23,-18 23,17-23,-18 0,0 0,1 0,-19-23,0 0,-19 0,1 23,0-23,0 23,0 0,-1 0,19 0,0 23,0 0</inkml:trace>
  <inkml:trace contextRef="#ctx0" brushRef="#br0" timeOffset="584">316 392,'-19'0,"19"23,0-23,0 23,0 0,19 0,-1 0,0 1,0-24,19 0,-19 0,1-24,-19 24,0-46,0 23,-19 0,1 0,-19-1,19 24,-18 0,17 0,0 0,19 24,0-71</inkml:trace>
  <inkml:trace contextRef="#ctx0" brushRef="#br0" timeOffset="912">773 115,'-18'0,"0"-23,-1 23,0 0,1 0,18 23,-18-23,18 23,0 0,18 0,19 0,0 0,-1 1,19-1,-18 23,-19-24,0 1,-18 1,0-1,-18 0,-18 0,17 0,0-23,1 0,0 0,18-23,0-23,0-1,18 2,19-1,-18-1,-1 24,0 0,0 0,0 0,1 23,-19 0,0-46</inkml:trace>
  <inkml:trace contextRef="#ctx0" brushRef="#br0" timeOffset="1520">1139 138,'0'0,"-18"0,18 0,-19 0,19 0,0 23,0 0,0-23,19 23,-1 0,0-23,1 0,-1 0,0 0,0 0,-18-23,0 0,0 0,-18 23,0-23,18 23,-18-23,-1 46,19-23,-18 0,18 0</inkml:trace>
  <inkml:trace contextRef="#ctx0" brushRef="#br0" timeOffset="1840">1230 161,'0'23,"18"-23,-18 23,0 0,0 1,19 22,0-23,-19 22,-19-21,19-1,-19 0,1 0,0-23,-18 23,17-23,1-23,0 23,-1-23,19-23</inkml:trace>
  <inkml:trace contextRef="#ctx0" brushRef="#br0" timeOffset="2128">1486 323,'0'0,"-18"22,18-22,0 23,-18 1,18-1,0 0,0 0,0-23,0-46</inkml:trace>
  <inkml:trace contextRef="#ctx0" brushRef="#br0" timeOffset="2328">1596 184,'0'23,"0"-23,0 0,0 23,19-23,-1-23,19 23,-19 0,19 0,-19 0,0 0,-18 23,18-23,-18 24,18-24,-36 23,18 0,0 0,-18-23,0 22</inkml:trace>
  <inkml:trace contextRef="#ctx0" brushRef="#br0" timeOffset="2608">1688 92,'0'-23,"18"23,1-23,-1 23,0-23,18 23,2 0,16-23</inkml:trace>
</inkml:ink>
</file>

<file path=ppt/ink/ink4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0.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0 207,'0'0,"0"-22,18 22,-18-24,18 24,-18-23,18 0,-18 0,0 0,0 1,0-2,0 24,0-23</inkml:trace>
  <inkml:trace contextRef="#ctx0" brushRef="#br0" timeOffset="256">220 23,'0'24,"0"-24,0 22,18 1,-18 0,0 23,18 0,-18 0,18-23,-18 23,19-23,-19 0,0 0,0 0,18-23,19 0,-19-23</inkml:trace>
  <inkml:trace contextRef="#ctx0" brushRef="#br0" timeOffset="488">457 230,'-18'0,"36"0,-18 23,0 0,0-23,0 23,19-23,-19 23,0 0,18-23,-18 23,0-23</inkml:trace>
  <inkml:trace contextRef="#ctx0" brushRef="#br0" timeOffset="656">439 69,'0'0,"18"0,1 0,-1 23,1-46</inkml:trace>
  <inkml:trace contextRef="#ctx0" brushRef="#br0" timeOffset="816">641 23,'0'0,"18"24,-18-2,0 1,18 23,0 1,-18-25,18 24,-18-23,19 23,-19-23,19-23,-19 23,18-23</inkml:trace>
  <inkml:trace contextRef="#ctx0" brushRef="#br0" timeOffset="992">805 230,'0'-23,"-18"23,0 23,0-23,-1 0,0 23,19-23,0 23,0-23,0 23,0-23,19 23,0 0,17-23,0 23,38-23,-19 0,-19 0,1 0,0 0,-19 0,0 23,-18-23,0 0</inkml:trace>
</inkml:ink>
</file>

<file path=ppt/ink/ink4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1.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0,'0'23,"19"1,-19 0,18 22,1 0,-1 2,-18-2,18-23,-18 0,0-23,18 0,1 0,18-23,-1 0,20 0,-20 23,0 0,-16 0,-2 23,-18 0,0-23,-18 23,-2 2,2-25,-18 23,18 0,-20-23,2 0,-1 0,19-23,18 0</inkml:trace>
  <inkml:trace contextRef="#ctx0" brushRef="#br0" timeOffset="376">496 257,'0'0,"0"23,0 0,18-23,-18 25,0-25,0 0,0 23,0-23</inkml:trace>
  <inkml:trace contextRef="#ctx0" brushRef="#br0" timeOffset="632">698 351,'-18'0,"18"0,-19 0,19-23,0-2,19 2,-19-23,18 23,19 23,-1-24,19 24,0 0</inkml:trace>
</inkml:ink>
</file>

<file path=ppt/ink/ink4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5.2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0 188,'0'0,"18"23,0 23,-18 2,19-2,-19 1,19-24,-19 24,0-24,0 1,0-24,18 0,0-47,0 24,1-24,-1 23,1 1,-1 0,0 23,1 0,-1 23,0 0,-18 1,0-1,0 1,-18-1,18 0,-37 1,19-24,-19 23,19-23,-19 0,1 0,17-23,19-24</inkml:trace>
  <inkml:trace contextRef="#ctx0" brushRef="#br0" timeOffset="448">385 398,'0'0,"0"23,19-23,-19 24,18-1,1-23,17 23,1-23,0 24,-19-24,18 0,-36-24,19 1,-38 0,1-1,0 1,-18-1,17 1,-18 23,1 0,-1 0,18 23,1 1,18-24,0 23</inkml:trace>
  <inkml:trace contextRef="#ctx0" brushRef="#br0" timeOffset="760">587 351,'0'0,"0"23,0-23,0 24,0-1,18 1,-18-1,19 0,-19 1,19-71</inkml:trace>
  <inkml:trace contextRef="#ctx0" brushRef="#br0" timeOffset="936">753 445,'0'0,"0"0,18 23,0 0,0-23,20 24,-20-24,18 0,-17 0,-1-24,-18 1,0 0,0-1,-18-23,-1 47,1-23,0 23,0 0,-1 23,0 1,19 23,-18-1,18-22,0 22,0 2,18-2,-18 0,19 2,0-25,-19 23,18-22,-18-24,18 24,-18-24,18-24,-18 0,19 1,-1 0,1-23,-1 21,19 2,-19 23,19-23,-1 23,19-23,-18 23,-18 0,-19 0,0 0,-19 0</inkml:trace>
  <inkml:trace contextRef="#ctx0" brushRef="#br0" timeOffset="1488">735 281,'18'0,"18"-24,-18 24,20 0,16 0,-17 0,18 0,0-23</inkml:trace>
  <inkml:trace contextRef="#ctx0" brushRef="#br0" timeOffset="1640">1193 305,'-18'0,"18"0,0 23,18 0,-18 0,0 1,19-1,-19 1,18-1,0-23</inkml:trace>
  <inkml:trace contextRef="#ctx0" brushRef="#br0" timeOffset="1832">1322 0,'0'0,"0"24,18-1,-18 24,18 24,0-2,-18 2,19-25,-19 1,19 0,17-24,-36 0</inkml:trace>
</inkml:ink>
</file>

<file path=ppt/ink/ink4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7.6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69,'0'0,"18"23,0 2,1-2,-1 23,1 25,-1-25,-18 0,18 1,-18-23,0-24,0 23,18-23,0-23,20-25,-2 25,0-23,2 46,-20-23,0 23,-18 23,18-23,-18 23,18 0,-18 0,0 1,0 0,19-24,-19 23,0-23,19 0,-1 0</inkml:trace>
  <inkml:trace contextRef="#ctx0" brushRef="#br0" timeOffset="360">476 326,'0'0,"0"23,0-23,0 23,18 1,0 0,1-1,0 0,17 0,-18-23,19 0,-18-23,-19 23,18-46,-18 22,-18-23,18 1,-38 23,20 23,0-23,-18 23,17 0,0 23,1-23,18 23</inkml:trace>
  <inkml:trace contextRef="#ctx0" brushRef="#br0" timeOffset="672">622 280,'0'0,"19"0,-19 23,19 0,-19 0,18 0,0 1,0 0,0-24</inkml:trace>
  <inkml:trace contextRef="#ctx0" brushRef="#br0" timeOffset="848">842 0,'0'23,"19"0,-19 0,18 25,1-2,-1 23,0-21,-18 21,18-22</inkml:trace>
  <inkml:trace contextRef="#ctx0" brushRef="#br0" timeOffset="1016">751 257,'19'0,"17"0,0 0,20 0,-2 23,2-23,-2 0</inkml:trace>
  <inkml:trace contextRef="#ctx0" brushRef="#br0" timeOffset="1128">1099 303,'0'0,"-18"23,18-23,0 23,18-23,1 23,-1 1,18-24,1 24,-19-48,19 24,-19-24,-18 1,0-23,-18 23,-19-25,19 25,-19 0,19 23,0 0,0 0,-1 0,19 23,0 0</inkml:trace>
  <inkml:trace contextRef="#ctx0" brushRef="#br0" timeOffset="1432">1264 163,'-18'23,"18"-23,0 23,0 0,18 2,-18 21,18-23,19 0,-19-23</inkml:trace>
  <inkml:trace contextRef="#ctx0" brushRef="#br0" timeOffset="1608">1392 209,'0'23,"0"-23,0 25,19-2,17 23,-17-23,17 0,1-23,-19 0,0-23,19 0,-37 0,19-23,-19-2,0 25,0 23,0 23,18 0,0 25,19 21,-19 2,1-25,-19 24,0-47,-19 24,19-24,-37 0,1-23,-1 0,0-23,1 0,18-24,18 0,18-22</inkml:trace>
  <inkml:trace contextRef="#ctx0" brushRef="#br0" timeOffset="1984">1759 232,'0'25,"0"-25,18 23,-18-23,18 23,19 0,-18-23,17 23,0-23,-17 0,18-23,-37 0,0 0,-18-25,18 25,-38 0,20 0,0 0,0 23,0 0,-1 0,1 0,18 23</inkml:trace>
  <inkml:trace contextRef="#ctx0" brushRef="#br0" timeOffset="2264">1997 117,'0'23,"0"-23,0 23,18 0,-18 23,18-21,1 21,18 0,-1-23</inkml:trace>
</inkml:ink>
</file>

<file path=ppt/ink/ink4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0.4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0 139,'0'23,"19"-23,-1 22,-18 25,18-1,1 0,-1-23,-18 24,0-24,18 0,-18 0,19-46</inkml:trace>
  <inkml:trace contextRef="#ctx0" brushRef="#br0" timeOffset="192">220 323,'-18'0,"0"23,0-23,-1 0,1 24,-1-1,1-23,18 23,0-23,18 23,-18 0,19 0,18-23,-1 24,1-24,18 0</inkml:trace>
  <inkml:trace contextRef="#ctx0" brushRef="#br0" timeOffset="400">368 370,'-19'0,"19"23,0-23,0 0,0 23,19 0,-1 0,18 0,20-23,-20 0,1 0,-18 0,-1 0,0-23,-18-23,-18 23,0 0,-1-1,-18 1,1 23,-2 0,20 0,0 0,0 23,18-69</inkml:trace>
  <inkml:trace contextRef="#ctx0" brushRef="#br0" timeOffset="704">532 323,'0'0,"0"23,19-23,-19 24,19-1,-19 23,18-23,0 24,0-47</inkml:trace>
  <inkml:trace contextRef="#ctx0" brushRef="#br0" timeOffset="888">808 462,'-18'0,"18"-23,-19 23,19-23,-18 23,18-23,0-24,0 24,0 0,18 0,1 0,17 23,1 0,0 0</inkml:trace>
  <inkml:trace contextRef="#ctx0" brushRef="#br0" timeOffset="1120">1138 254,'0'0,"-18"0,-1-23,-17 23,17 0,1 23,0-23,18 0,0 0,18 23,0 0,1 0,17-23,1 23,-18 1,-1-1,0 0,-18 0,-18-23,-19 23,19 0,-37-23,36 0,-17 0,17 24,19-24,0 0,0 23,0-23,19 22,-19-22,18 23,0-23,1 23,17-23,-17 0,18 0,-1-46</inkml:trace>
  <inkml:trace contextRef="#ctx0" brushRef="#br0" timeOffset="1520">1303 231,'0'0,"18"23,-18-23,0 46,19-23,-19 0,19 24,-19-24,18 0,-18 0,18-23,-18 0</inkml:trace>
  <inkml:trace contextRef="#ctx0" brushRef="#br0" timeOffset="1736">1413 0,'0'23,"0"0,18 0,1 24,0 21,-19-21,18-1,0 0,-18-23,18 24,-18-24,18-23,-18 23</inkml:trace>
  <inkml:trace contextRef="#ctx0" brushRef="#br0" timeOffset="1935">1652 254,'0'23,"19"-23,-19 23,18 0,-18 0,18 1,-18 22,0-23,18-23,-18 23,18-46</inkml:trace>
  <inkml:trace contextRef="#ctx0" brushRef="#br0" timeOffset="2135">1799 46,'0'23,"0"1,18 22,0-1,1 2,-1-1,1-23,-19 23,18 1,-18-24,18-23</inkml:trace>
  <inkml:trace contextRef="#ctx0" brushRef="#br0" timeOffset="2311">2037 207,'-18'0,"0"0,-1 24,-18-24,19 23,18 0,-18 0,18 0,18 0,0 1,1-1,18-23,36 23,0 0,1-23</inkml:trace>
</inkml:ink>
</file>

<file path=ppt/ink/ink4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3.3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153 579,'0'0,"36"0,2 0,-2 0,0-23,1-1,-18 1,-19 0,0 0,-38 0,-16-1,-1 0,0 24,0 0,18 24,1 0,18 22,18 0,0 24,0-1,18-22,-18-2,18 1,0-22,-18-1,37-23,-18 0,35-23,2-24,-2 24,1-22,0 22,-19-1,-17 1,0 23,-1 0,1-23,-19 23,18 0,-18 0,18 0,-18 0</inkml:trace>
  <inkml:trace contextRef="#ctx0" brushRef="#br0" timeOffset="440">538 463,'0'0,"19"0,-19-23,18 23,0 0,0-24,-18 24,0 0,0-24,-18 24,0-23,0 23,-1 0,1 0,0 0,-1 23,1 1,18 0,0-1,18 0,1 23,-1-46,19 24,-19-1,18-46,1 23,0-24,-1-22,1-24,-18 0,-19 25,0-2,-19 1,19 23,0 23,0 23,0 0,19 24,-19 21,18-22,0-22,-18 23,18-24,0 0,0 0,1-69</inkml:trace>
  <inkml:trace contextRef="#ctx0" brushRef="#br0" timeOffset="944">923 392,'0'24,"0"-24,18 24,-18-1,0-23,0 23,18 0,-18-23,0-23,0 0,18 0,1-1,-1 0,1 1,-19 23,18 0,0 23,-18 1,18-24,-18 24,19-1,-19 0,0-23,0 23,0-46,0 23,18-23,0 0,0-25,1 25,-1 23,-18 0,19 0,-19 0,18 0,0 23,-18 1,18-24,-18 24,18-1,-18 0,0 0,0-23,0 0,19 0</inkml:trace>
  <inkml:trace contextRef="#ctx0" brushRef="#br0" timeOffset="1480">1381 416,'0'0,"18"-24,0 24,20 0,-20 0,18 0,-18 0,19 0,-18 0,-1-23,-18 23,0-23,-18 0,-1 1,1 22,-1-23,-17 23,18 23,0-23,-1 22,0 1,19 23,0-22,19 0,0-1,17 0,0 0,1-23,18 23,-18-23,18-23</inkml:trace>
  <inkml:trace contextRef="#ctx0" brushRef="#br0" timeOffset="1824">1803 93,'0'0,"0"22,-19 2,19 22,0 0,19 1,-19-2,0 1,0 1,0-23,0-1,18 0,0 0,38-23,-38 0</inkml:trace>
  <inkml:trace contextRef="#ctx0" brushRef="#br0" timeOffset="2008">2023 323,'-18'0,"-1"0,-18 0,19 0,0 23,0-23,0 23,18 0,-19 1,19 0,19-1,-1 0,0 0,0-23,37 23,-18-23,-1-23,19 0,-18 0,-1-94,-17 72,-19-2,0 1,0 23,0 0,0 23,0 0,0 46,0-23,18 47,-18-25,0-22,0 24,0-23,0-1</inkml:trace>
  <inkml:trace contextRef="#ctx0" brushRef="#br0" timeOffset="2424">2133 346,'0'0,"18"0,0 0,19 23,-19-23,20 0,-2 23,19-23,-18 24,0-24,-19 0,0 0,-18-24,0 24,18-23,-18 0,0 23,0-23,-18 23,18-22,-18 22,0 0,-19 22,18-22,1 23,0-23,18 23,0 0,0 1,0 0,18-1,19 0,0-23,-1 0,19 0,0 0,18-23,-18-24,0-23</inkml:trace>
  <inkml:trace contextRef="#ctx0" brushRef="#br0" timeOffset="2784">2847 47,'0'-23,"0"23,0-23,0 46,0 0,0 45,19-21,-19 22,0-22,18 21,-18-45,0 24,0-23,18-24,-36 0,0-24,-19 0,0 1,1 0,-1 23,1 0,-1 0,18 23,1-23,18 23,0 1,18-24,1 24,18-24,17 23,1-23,0 0,0 0,0-23,-18-25,-19 25,0 0,-18 0,0 23,18 23,-18-23,0 46,0-22,0-24,0 24,0-1,0-23,0 0</inkml:trace>
  <inkml:trace contextRef="#ctx0" brushRef="#br0" timeOffset="3328">3012 162,'0'0,"0"0,18 0,19 23,0 0,0 23,-1 1,2-2,-2 1,-18 2,-18-25,0-23,0 0,-18-23,18-1,0-23,18 24,0-22,19-2,0 1,-1 23,1 0,18 46,18 0</inkml:trace>
</inkml:ink>
</file>

<file path=ppt/ink/ink4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8.0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0,'0'24,"18"-24,-18 48,0-48</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5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0,'0'0,"18"24,18-1,-18 2</inkml:trace>
</inkml:ink>
</file>

<file path=ppt/ink/ink5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0.5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24,'0'0,"18"0,-18 24,0-1,0 0,19 0,-19 1,19-24,-19 24</inkml:trace>
  <inkml:trace contextRef="#ctx0" brushRef="#br0" timeOffset="176">74 0,'0'0,"19"24,-19-24,18 24,-18 22,19-23,-1 25</inkml:trace>
</inkml:ink>
</file>

<file path=ppt/ink/ink5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1.3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295 48,'-18'-23,"-19"23,0-23,1 23,-1 0,0 0,1 23,18 0,0 23,0 25,18-2,18 1,18-24,0 1,20 0,-20-24,19 0,0-23,-18-23,-19 0,0 0,-18-25,-18 25,0-23,-19 23,0 0,1-1,-1 24,19 24,0-1,-1 0,19 23</inkml:trace>
  <inkml:trace contextRef="#ctx0" brushRef="#br0" timeOffset="392">460 397,'0'0,"18"0,0 0,0 0,0 0,19-24,0 24,-19 0,-18-23,18 23,-36-23,18 23,-36-23,17 23,1-23,-1 46,1-23,0 23,18-23,-18 23,18 0,18 1,-18 0,18-1,0 0,19-23,0 23,-1-23,1 0,-19 0,-18 0,18 0,-36-23,18 0,0 0,0-1,0-23,0 24,18 0,-18 0,0 0,19 23,18-24,-1 24,0 24</inkml:trace>
  <inkml:trace contextRef="#ctx0" brushRef="#br0" timeOffset="904">1136 258,'-18'0,"0"-24,-19 24,19 0,0 0,-19 0,37 24,-19-24,19 23,-18 0,36 23,-18-23,19 1,-1 0,19-24,-1 0,19 0,-37 0,19 0</inkml:trace>
  <inkml:trace contextRef="#ctx0" brushRef="#br0" timeOffset="1128">1081 513,'0'0,"0"25,0-25,0 0,19 0,17 0,-18 0</inkml:trace>
  <inkml:trace contextRef="#ctx0" brushRef="#br0" timeOffset="1296">1282 350,'19'0,"-19"0,37 0,-19 0,0 0,0-23,-18 23,0 0,0-23,0 0,-18 23,0-23,0 23,0 0,-1 0,0 23,19-23,0 23,0 23,0-23,19 1,0 0,-1-1,0 0,18 0,1-46,-19 0</inkml:trace>
  <inkml:trace contextRef="#ctx0" brushRef="#br0" timeOffset="1624">1502 94,'0'0,"0"24,0 0,18 22,-18 0,19 1,-1-1,0 0,0-22,1 0,-1-1,37-23,-37 0</inkml:trace>
  <inkml:trace contextRef="#ctx0" brushRef="#br0" timeOffset="1800">1721 281,'0'0,"-36"0,18 23,18 0,-18 0,-1-23,19 23,19 1,-1 0,0-24,18 0,2 23,34-23,20 0,-19-23</inkml:trace>
</inkml:ink>
</file>

<file path=ppt/ink/ink5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4.0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188 117,'0'0,"0"23,18 24,0 0,0 23,1-24,-19 25,18-24,1 0,-19-24,0 0,0-23,0 0,-19 0,1-23,-19-24,1 0,-1 1,0 23,1-2,-1 25,19 0,-1 25,19-25,0 46,0-23,19 24,-1-23,19-1,17 24,2-47,-2 23</inkml:trace>
  <inkml:trace contextRef="#ctx0" brushRef="#br0" timeOffset="368">370 375,'0'0,"-18"23,18 0,18 0,1 1,0-1,-1 1,36-1,-16 0,-20-23,0 0,0-23,-18 23,18-47,-18 24,-18-24,18 24,-18 0,18-2,0 25,18 0,-18 25</inkml:trace>
  <inkml:trace contextRef="#ctx0" brushRef="#br0" timeOffset="624">700 561,'0'0,"-18"-23,18 23,0-23,0-24,0 23,0-22,18 23,-18-2,37-44</inkml:trace>
  <inkml:trace contextRef="#ctx0" brushRef="#br0" timeOffset="808">864 421,'0'0,"0"23,0-23,0 24,37-1,-19 1,0-1,19-23,0 0,-19 0,0 0,-18-23,19-1,-19-23,-19 1,19 23,-18-2,18 25,0 0,18 25,-18-2,19 0</inkml:trace>
  <inkml:trace contextRef="#ctx0" brushRef="#br0" timeOffset="1104">1194 491,'0'0,"0"24,0-24,0 0,0 0,0-24,18-23,-18 24,19-23,-1 21,-18 25,18 0,19 0,-19 25,0-2,1 0,-1 0,-18 1,19-1,-19-23,0 0,0-23,0-1,18 1,0-23,0 21,1 25,18-23,-19 23,0 0,0 0,0 23,1 2,0-25,-19 23,18 0,-18 0,18 1,-18-1,18-23,-18 24,18-24</inkml:trace>
  <inkml:trace contextRef="#ctx0" brushRef="#br0" timeOffset="1616">1780 94,'0'23,"0"-23,18 23,0 24,-18 0,20 0,-2-1,0 2,0-2,0 1,0-24</inkml:trace>
  <inkml:trace contextRef="#ctx0" brushRef="#br0" timeOffset="1808">1964 350,'-19'25,"19"-25,19 23,-19 0,18 0,18 1,1-1,0 1,-1-24,1 0,-19-24,19 1,-37-1,0-22,-18 23,-19-2,18 2,-17 0,0 0,-2 23,2 0,18 23,18 0</inkml:trace>
  <inkml:trace contextRef="#ctx0" brushRef="#br0" timeOffset="2096">2183 304,'0'23,"19"-23,-19 23,18-23,-18 25,18-2,0 23,1-22,-1-1</inkml:trace>
  <inkml:trace contextRef="#ctx0" brushRef="#br0" timeOffset="2272">2421 515,'0'-24,"0"24,0-23,0-1,0-22,19 23,-19-25,18 25,-18-23,18 22,1 24,-19-24,18 24,18 24</inkml:trace>
  <inkml:trace contextRef="#ctx0" brushRef="#br0" timeOffset="2520">2896 0,'0'23,"19"-23,-19 47,19-23,-1 22,0 1,0 24,0-25,-18-23,0 25,0-25,0-23,0-23,-18-2,-18 2,-1-23,0 23,1 23,-1 0,19 0,-1 23,1-23,18 23,0 0,18 0,-18 2,37-2,0 0,-1 0,20-23,-2-23,-17-23</inkml:trace>
  <inkml:trace contextRef="#ctx0" brushRef="#br0" timeOffset="2856">3134 234,'-18'0,"18"0,-18 24,18-1,18 0,0 0,1 25,18-48,-1 23,1 0,0-23,-1-23,1 23,-37-23,18-2,-36-21,-1 23,1 0,-18-1,-1 0,0 24,1 0,54 24,-54-24</inkml:trace>
  <inkml:trace contextRef="#ctx0" brushRef="#br0" timeOffset="3144">3282 234,'18'24,"-18"-24,18 23,-18-23,18 23,-18 0,18 0,-18 2,19-2</inkml:trace>
</inkml:ink>
</file>

<file path=ppt/ink/ink5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5.8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23,'19'0,"-19"0,18 0,-18 25,18-2,-18 24,19 25,-1-25,0 0,-18-24,0 1,0 0,19-48,-1 0,1-23,-1 0,0-1,19 24,-19 1,1 23,-1 0,0 23,-18-23,18 49,-18-2,0 0,0-24,-18 1,0 23,0-47,-1 23,-18 1,1-48,-1 24,19-23,-1-24</inkml:trace>
  <inkml:trace contextRef="#ctx0" brushRef="#br0" timeOffset="432">404 213,'0'0,"0"24,0-1,0 1,18-1,-18-23,0 24,0 0,0-24,18-24</inkml:trace>
  <inkml:trace contextRef="#ctx0" brushRef="#br0" timeOffset="608">386 23,'18'0,"-18"25,18-2,19 1,-18-1</inkml:trace>
  <inkml:trace contextRef="#ctx0" brushRef="#br0" timeOffset="768">569 213,'-19'0,"19"-23,0 23,0-25,19 25,0-24,-1 24,-18-23,18 23,0 23,0-23,2 0,-20 24,0 1,0-2,-20 1,2-1,18 24,-18-47,18 24,0 0,18-24,0 0,2 0,-2 0,18-24,-18 24,20-24,-20-23</inkml:trace>
  <inkml:trace contextRef="#ctx0" brushRef="#br0" timeOffset="1104">862 141,'0'24,"0"-24,0 25,19-2,-19 1,19-1,-19 1,0 23,18-47,-18 24,0-24</inkml:trace>
  <inkml:trace contextRef="#ctx0" brushRef="#br0" timeOffset="1303">862 0,'19'23,"0"-23,-1 48,0 22</inkml:trace>
  <inkml:trace contextRef="#ctx0" brushRef="#br0" timeOffset="1407">1028 307,'0'0,"0"-23,-18 23,18-24,18 1,-18-1,18 1,0-2,1 1,18 24,-19 0,0 24,0-24,1 25,-1-25,1 23,-19 1,0-1,18 1,-18-24,0 0,0-24,18 1,19-24,-19 22,19 1,0 1,-19 23,19 0,-37 23,18-23,0 24,1 1,-1-2,0 1,-18-1,19 1,-19-1</inkml:trace>
</inkml:ink>
</file>

<file path=ppt/ink/ink5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8.04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0,'-19'24,"19"-24,0 50,0-1,19-1,-19 2,19-26,-1 25,18-1,2-22,-2-2,0 0,-17-72</inkml:trace>
  <inkml:trace contextRef="#ctx0" brushRef="#br0" timeOffset="233">0 245,'18'0,"19"0,18 0,1 0,35 0,-18 24</inkml:trace>
  <inkml:trace contextRef="#ctx0" brushRef="#br0" timeOffset="376">348 245,'0'0,"-18"24,36-24,-18 25,19-1,18 0,17-24,-16 26,-2-26,1 0,-19 0,-18-26,0 2,0 0,-18-1,-19 1,1 0,17-2,-18 26,1 0,18 26,-1-26</inkml:trace>
  <inkml:trace contextRef="#ctx0" brushRef="#br0" timeOffset="656">550 195,'0'26,"0"-26,19 0,-19 24,18-24,-18 24,19 1,-19-1,18 0,0 2</inkml:trace>
  <inkml:trace contextRef="#ctx0" brushRef="#br0" timeOffset="832">752 318,'0'0,"0"24,0-24,0-24,0 0,0-1,18 1,1 0,-1-2,1 2,-1 24,0 0,0 24,1-24,18 26,-19-2,-18 0,18 1,-18-1,0 0,0-24,0-24,0 0,19-1,-1-23,19 48,-1-26,-17 2,-1 24,0 0,1 24,-1-24,0 26,1-2,-19-24,18 24,0 1,-18-1,19 0,-19 2</inkml:trace>
</inkml:ink>
</file>

<file path=ppt/ink/ink5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9.6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202 235,'0'0,"0"23,18 2,-18 45,19-23,-1 0,0-1,1-22,-19 23,18-23,-18-24,-18 0,18 0,-37-24,0-23,-18 23,19 2,-1 22,0 0,19 0,0 22,-1-22,19 24,19-1,-1 1,0 0,37-24,0 23,0-23</inkml:trace>
  <inkml:trace contextRef="#ctx0" brushRef="#br0" timeOffset="336">495 564,'0'-24,"19"24,17 0,-17-23,-1 23,0 0,1-24,-19 24,0 0,0-22,-19 22,1-24,-19 24,19 0,-19 24,19-24,0 22,-1 2,1-24,18 23,18 1,1 0,17-1,1 1,18-24,0 0</inkml:trace>
  <inkml:trace contextRef="#ctx0" brushRef="#br0" timeOffset="632">734 564,'18'24,"0"-24,1 23,17 1,1-24,-19 0,19 0,-19 0,-18-24,0 1,0-1,-18 0,-19 1,1 23,-1 0,19 0,-1 23,1 1,18 0,-18 23,36-1,-18 26,18-26,-18 2,19-1,-1 0,0-24,19-23,-19 25,1-25,17-25,-17 2,-1-1,0 1,-18-24,19 47,-19-24,0 0,18 24,0-23,1 23,-1 0,0 0,1 0,-19-23,0 23,18 0,-36-24</inkml:trace>
  <inkml:trace contextRef="#ctx0" brushRef="#br0" timeOffset="1168">642 329,'18'0,"1"-23,36 46,-19-23,19 0,0 24,19-1</inkml:trace>
  <inkml:trace contextRef="#ctx0" brushRef="#br0" timeOffset="1328">1100 493,'0'0,"19"24,-19-24,18 0,19 0,-19-24,0 24,1 0,-1 0,-18-22,-18-2,-1 24,1-23,0 23,-19 0,19 0,-1 23,1 1,18-2,0 2,0-24,18 23,1 1,-1 0,19-1,18-23,-19 0,19 0,-18 0</inkml:trace>
  <inkml:trace contextRef="#ctx0" brushRef="#br0" timeOffset="1624">1412 611,'0'0,"-18"-23,18 23,0-24,0 0,18-23,0 25,1-25,17 23,-17 24,17-24,19 24,-18 24,0-48</inkml:trace>
  <inkml:trace contextRef="#ctx0" brushRef="#br0" timeOffset="2248">1962 188,'0'0,"0"23,18 24,1 1,-1-1,0 24,-18-48,19 23,-19-22,18-24,-18 0,37 0,-1-46,-17 22,17 1,1-1,-19 24,1 0,-1 0,-18 0,18 24,-18-1,0-23,19 24,-19-2,0 2,18-24,0 23,1-23</inkml:trace>
  <inkml:trace contextRef="#ctx0" brushRef="#br0" timeOffset="2608">2420 447,'0'0,"0"0,19 24,-1-24,0 22,1-22,17 24,-17-24,-1 0,0-24,-18 24,0-22,-18-2,0 1,18-1,-37 0,19 1,-1-1,-17 24,17 0,56 24,-55-24</inkml:trace>
  <inkml:trace contextRef="#ctx0" brushRef="#br0" timeOffset="2896">2585 329,'0'0,"0"24,0-1,19 1,-19 0,18-1,-18 23,18-46,1 24,-19-24</inkml:trace>
  <inkml:trace contextRef="#ctx0" brushRef="#br0" timeOffset="3080">2769 47,'0'23,"18"1,-18-1,18 25,1 22,-1-22,0-2,1 25,-1-24,-18-23,18-2,1 2,-1-24</inkml:trace>
  <inkml:trace contextRef="#ctx0" brushRef="#br0" timeOffset="3264">2970 353,'-18'0,"0"0,18 23,-19-23,1 24,18 0,0-1,0-23,18 24,1-2,-1-22,19 0,-19 24,19-24,-1 0,1-46</inkml:trace>
  <inkml:trace contextRef="#ctx0" brushRef="#br0" timeOffset="3480">3154 117,'18'0,"-18"48,0-25,0 47,18-22,-18-1,19 0,-19 0,18-1,0-22,-18-1,19-23</inkml:trace>
  <inkml:trace contextRef="#ctx0" brushRef="#br0" timeOffset="3672">3300 376,'0'0,"-18"0,-19 0,37 24,-18-24,0 24,18-1,18 1,-18-24,18 22,1 2,17-24,-17 0,17 23,19-92</inkml:trace>
  <inkml:trace contextRef="#ctx0" brushRef="#br0" timeOffset="3856">3502 376,'-18'0,"18"0,0 24,0 0,0-1,0 1,18-2,-18-22,0 24,37-24,-56 0</inkml:trace>
  <inkml:trace contextRef="#ctx0" brushRef="#br0" timeOffset="4040">3649 447,'0'24,"0"-24,0 0,0 22,0-44,0-2,0 1,18-25,0 1,1 24,-19 0,18 23,-18 0,18 23,1 0,-19 1,18-1,-18 1,0 0,18-1,-18 1,19-24,-1 0,0 0</inkml:trace>
  <inkml:trace contextRef="#ctx0" brushRef="#br0" timeOffset="4376">4162 0,'-18'23,"18"1,18 23,-18 0,18 23,1 2,-1-2,0-23,1 0,-19-23,0-24,0 0,-19-47,1-1,0 25,-1-24,-17 24,-1 23,19 0,-1 23,1-23,0 47,18-24,0 1,0 0,18-1,0 1,19-2,18-22,0 24,-18-48,18 24</inkml:trace>
  <inkml:trace contextRef="#ctx0" brushRef="#br0" timeOffset="4712">4400 376,'0'0,"-18"24,18-24,0 24,18-1,1 1,-1-24,19 22,-1-22,1 24,0-24,-1-24,-17 24,-1-22,-18-2,0-23,-18 23,-19 1,0 23,1-24,-1 24,0 0,19 0,0 0,18 24</inkml:trace>
  <inkml:trace contextRef="#ctx0" brushRef="#br0" timeOffset="5000">4639 353,'18'0,"-18"23,0-23,18 24,-18 0,0-1,19-23,-19 24,18-2,37 2</inkml:trace>
</inkml:ink>
</file>

<file path=ppt/ink/ink5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7.5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36 445,'0'-24,"-18"24,18 0,0 24,0-1,0 0,0 25,18-25,1 0,17-23,1 23,-19-23,19 0,-19-23,1 0,-1 0,-18-2,0-21,-18 23,-1-24,1 23,-19 24,19 0,-19 0,1 24,-1-1,19 1,18-48</inkml:trace>
  <inkml:trace contextRef="#ctx0" brushRef="#br0" timeOffset="376">55 187,'0'23,"-19"-23,19 23,0 2,19-2,-19 23,55-22,-55-1</inkml:trace>
  <inkml:trace contextRef="#ctx0" brushRef="#br0" timeOffset="688">293 539,'0'0,"0"23,0-23,0 23,0-23,0 0,0-23,0 0,0-2,0-21,0-1,18 24,-18-1,37 24,-19 0,1 24,-1-1,0 1,1-1,-19 0,0 0,18 2,-18-2,0-23,18 23</inkml:trace>
  <inkml:trace contextRef="#ctx0" brushRef="#br0" timeOffset="1048">531 46,'0'24,"0"-1,19 24,-1 23,0 1,-18-25,18 25,-18-24,19-1,-19-23,0 2,0-50,18 2,1-23,17-1,-18 23,19 1,0 23,-19 0,19 23,-37 1,18-1,-18 1,0-1,0 0,-18-23,-1 23,1 2,0-25,-19 23,19-23,-19-23,19 23,18-25</inkml:trace>
  <inkml:trace contextRef="#ctx0" brushRef="#br0" timeOffset="1440">934 327,'0'24,"0"-1,0 1,0-1,19 24,-19-24,18 0,-18-23,0 25,0-25</inkml:trace>
  <inkml:trace contextRef="#ctx0" brushRef="#br0" timeOffset="1616">953 0,'18'23,"-18"-23,19 23</inkml:trace>
  <inkml:trace contextRef="#ctx0" brushRef="#br0" timeOffset="1752">1081 93,'0'0,"0"47,0-23,19 45,-1-21,-18 22,18 0,0-23,-18-1,56-21,-56-2</inkml:trace>
  <inkml:trace contextRef="#ctx0" brushRef="#br0" timeOffset="1928">1301 421,'0'0,"0"24,0-24,37 23,-19 23,19-46,0 25,-19-25,0 0,0 0,-18-48,0 25,0-24,-18 24,0-1,0 1,-19 23,18 23,-17 1,18-1,-1 24,19-1,0 2,19-2,-19 1,36-23,-18 23,1-24,18-23,-1 0,1 0</inkml:trace>
  <inkml:trace contextRef="#ctx0" brushRef="#br0" timeOffset="2272">1594 351,'0'0,"0"23,0 1,18-1,-18 24,0-24,19 0,-19 2,0-25,0 23,0-46</inkml:trace>
  <inkml:trace contextRef="#ctx0" brushRef="#br0" timeOffset="2456">1576 93,'18'0,"0"24,38 23,-56-1</inkml:trace>
  <inkml:trace contextRef="#ctx0" brushRef="#br0" timeOffset="2568">1722 491,'0'0,"0"-23,19 0,-19-24,19 0,-19 0,18 24,-18 0,0-2,18 50,0-2,0 0,1 24,18-24,-19 24,0-47,-18 24,18-24,-18 0,19-24,0 1,-19-24,18 0,0 24,-18-25,0 48,0 0,0 25,18-2,-18 23,18 1,-18 0,19-23,-19-1,19 0,-19 0,18-23</inkml:trace>
  <inkml:trace contextRef="#ctx0" brushRef="#br0" timeOffset="3024">2200 233,'0'0,"0"25,0-2,0 0,0 24,18 0,-18 0,0-24,18 0,-18 0,36-23,-54 0</inkml:trace>
  <inkml:trace contextRef="#ctx0" brushRef="#br0" timeOffset="3208">2162 117,'19'0,"0"0</inkml:trace>
  <inkml:trace contextRef="#ctx0" brushRef="#br0" timeOffset="3312">2382 210,'0'0,"19"0,0 0,17 0,-18 0,19 23,-18 2,-19-25,18 23,-18 0,-18 0,18 1,-19-1,0 1,19-1,-18 24,18-24,18 0,-18 2,19-25,18 23,-1-23,20 0,-2 0</inkml:trace>
</inkml:ink>
</file>

<file path=ppt/ink/ink5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21.50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3 444,'0'0,"0"23,19 0,-1 0,0 1,19-1,0-23,-1 24,1-24,0-24,-19 24,-18-47,0 1,0-1,-18 0,-19 1,0 22,1 1,-20 23,20 0,18 0,-1 23,19 24,19-47</inkml:trace>
  <inkml:trace contextRef="#ctx0" brushRef="#br0" timeOffset="320">351 70,'0'0,"0"23,19 24,-19-1,0 1,18 23,0 24,1-24,-1 0,0-23</inkml:trace>
  <inkml:trace contextRef="#ctx0" brushRef="#br0" timeOffset="496">498 397,'0'0,"0"23,0 1,18-1,1 0,-1 24,-18-24,18-23,0 0,1 0,-1-23,1-1,-1-22,-18-24,18 46,-18 1,0 0,0 23,18 23,-18 0,19 1,-1 23,1-24,-19 0,18 0,0-23,0-23,-18 23,19-23,-1-24,1 0,-19 24,0 0,0-1,0 48,18-1,-18 0,0 1,18 23,-18-24,18 0,0-23,1 23,18-46,-19 0,-18 0,18-24,-18 23,-18 1,18 0,0 23,0 23,0-23,0 23,18 24,-18-23,18-1,1 0,-19-23,19 0,-19 0,18-23,-18-24,0 24,0-24,-18 24,18-1,-19 24,0-23,19 23,0 0</inkml:trace>
  <inkml:trace contextRef="#ctx0" brushRef="#br0" timeOffset="1240">1157 280,'0'23,"0"-23,0 24,0-1,0 0,18 24,-18-23,0-1,20 0,-20 0</inkml:trace>
  <inkml:trace contextRef="#ctx0" brushRef="#br0" timeOffset="1432">1359 233,'18'24,"-18"-24,18 0,-18 23,0 0,0 1,0-1,-18 24,18-24,0 24,0-24,0 24,0-24,18 1,1-24,0 23,17-23,0 0,38 0,-56-47</inkml:trace>
  <inkml:trace contextRef="#ctx0" brushRef="#br0" timeOffset="1888">1615 0,'0'23,"0"-23,0 23,0 1,0-1,19 1,-19-1,0 0,0 0,0-23,37 0,-56 0</inkml:trace>
  <inkml:trace contextRef="#ctx0" brushRef="#br0" timeOffset="2048">1689 0,'0'0,"0"0,0 23,18 0,-18 24,18 0,-18-1,0 25</inkml:trace>
</inkml:ink>
</file>

<file path=ppt/ink/ink5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1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92 653,'0'0,"0"24,18 22,1-23,-1 24,0 23,0-23,38 23,-38-24</inkml:trace>
  <inkml:trace contextRef="#ctx0" brushRef="#br0" timeOffset="200">0 630,'0'-24,"0"1,19 0,36 0,18 0,0-1,19 24,-19 24,-18 22,-18 0,-19-22,-18 23,0-1,-18 1,0-24,-19 24,-18-24,18-23,0 23,1-23,36 0,18-23,37 23,0 0,-18 23,18 1,-19-1,-18 24,1-24,0 24,-19-24,-19 1,19-1,-19-23,1 23,-18-23,-19 0,0 0,18-23,0-24</inkml:trace>
  <inkml:trace contextRef="#ctx0" brushRef="#br0" timeOffset="20871">12111 210,'0'0,"0"0,18 0,-18 24</inkml:trace>
  <inkml:trace contextRef="#ctx0" brushRef="#br0" timeOffset="26862">15060 0,'37'23,"-37"25</inkml:trace>
</inkml:ink>
</file>

<file path=ppt/ink/ink5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8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0,'0'23,"0"-23,0 23,18 0,-18 2,19-2,18 0,-19-23,19 0,0 0,-19-23,1 0,-1-2,-18-21,0 46,0-23,0 46,18-23,1 23,-19 0,18 25,19-25,-19-23</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17.8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52,'0'0,"0"0,18 24,-18 0,18 23,-18-1,19 26,-19-26,19-22,-19 23,0-23,0-24,0 23,0-46,0-1,18-23,-18 0,18 0,0-1,19 25,-19 23,19 0,-19 0,19 23,-19 1,0 24,-18-2,0-22,0 23,-18-23,0-1,-19 0,19-23,-19 24,19-24,-1-24,1 24,0-23,18 0</inkml:trace>
  <inkml:trace contextRef="#ctx0" brushRef="#br0" timeOffset="544">476 265,'0'0,"19"0,-1 0,18 0,-18 0,20 0,-2 0,0 0,-18 0,20 0</inkml:trace>
  <inkml:trace contextRef="#ctx0" brushRef="#br0" timeOffset="744">495 382,'18'0,"-18"0,36 0,-18 0,20 0,-2 0,-18 0,18 0,2 0,-20-24</inkml:trace>
  <inkml:trace contextRef="#ctx0" brushRef="#br0" timeOffset="960">1025 147,'-18'0,"18"23,0 0,0 25,0-24,18 22,-18-22,37-1,-19 1,19 0,0-24,-1 0,0 0,2-24,-20 0,0 1,0-24,-18 0,-18-1,-18 2,17 22,-18 1,1 23,18-24,-1 48,-18-24,19 23,18 1,0-1</inkml:trace>
  <inkml:trace contextRef="#ctx0" brushRef="#br0" timeOffset="1328">1264 100,'0'0,"0"23,-19-23,19 47,0-24,-19 25,19-24,-18 22,18-22,0-1,0 1,0-24</inkml:trace>
  <inkml:trace contextRef="#ctx0" brushRef="#br0" timeOffset="1560">1428 288,'0'0,"0"23,0 1,0-1,0 1,0 0,0-24,0 23,0 0,18-23,-18 0</inkml:trace>
  <inkml:trace contextRef="#ctx0" brushRef="#br0" timeOffset="1768">1721 76,'0'-24,"0"1,-18 23,18-23,-19 23,1 0,0 23,0 0,-1-23,19 24,-18 0,18-1,18 1,1-1,17 0,1 1,-19 0,19 0,-19 22,-18-22,0-1,0 1,-18 0,-1-24,1 23,0-23,-19 0,19-23,18-1,0 0,0 1,36-24,1 0,0-1,-1 2,1-1,-1 23,-17 0,-19 1,0 23,0-23,-19 23,1 0</inkml:trace>
  <inkml:trace contextRef="#ctx0" brushRef="#br0" timeOffset="2632">2087 170,'0'-23,"0"23,0 0,0-24,18 24,-18-23,0 23,0-24,18 0,-18 1,19 0,0 23,-1 0</inkml:trace>
  <inkml:trace contextRef="#ctx0" brushRef="#br0" timeOffset="2872">2380 358,'0'0,"18"0,1 0,-1 0,0-23,1 23,-1-24,0 24,0-23,-18 0,-18-1,0 0,-19 0,19 1,-19 23,1 0,17 23,1 1,0 0,18 23,0-24,18 1,-18 23,18-23,19-24,-19 23,19-23,0 0,-19 0,18 0,1 0,-18-23,-19 23,18 0,0-24</inkml:trace>
</inkml:ink>
</file>

<file path=ppt/ink/ink6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4.4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0 259,'0'0,"0"23,0 1,18-1,-18 0,0 25,18-48,-18 24,0-48,0 0,19-23,0 0,-1 24,18-25,-18 48,20-23,-20 23,0 23,0-23,0 24,1 0,-19-1,19 24,-19-24,18 1,-18 0,0 0</inkml:trace>
  <inkml:trace contextRef="#ctx0" brushRef="#br0" timeOffset="352">385 376,'0'0,"37"0,-1 0,1-24,0 1,-1 23,-18-23,1-1,-19 24,0-23,-37-1,19 0,0 24,-19 0,18 0,1 24,18 0,-18-1,18 1,18-1,-18 24,37-23,0 0,-1-1,38-46,-20 23</inkml:trace>
  <inkml:trace contextRef="#ctx0" brushRef="#br0" timeOffset="664">954 23,'0'0,"0"24,18-1,0 25,-18-25,18 24,0 0,-18 0,0-23,0-24,0 0,-18 0,-18-24,-1 1,0-1,1 24,-1 0,0 0,19 0,0 24,18-1,0 1,18-1,0 0,0 1,20-24,16 24,2-24,16-24,-16 24,-2 0,-16 0,-2-24,-18 24,0 0,20-23,-38 23,18-23,0-1,0 1,-18-1,0 24,-18-24,18 24,-18-23,0 23,-20 0,20 23,0-23,0 24,0 0,18-1,0-23,0 24,18-1,0 0,18 1,20 0,-20-24,20 0,-20 24,0-24,-17 0,0 23,-19-23,0-23,-19-1,19 0,0 0,0-22,19 22,-1 1,-18-1,18 24,0 0,19 0,-18 0,-1 24,0-24,-18 23,18 1,0-1,1 0,0 1,-1 0</inkml:trace>
  <inkml:trace contextRef="#ctx0" brushRef="#br0" timeOffset="1544">1815 0,'0'0,"0"23,19 1,-1-1,0 25,0-1,0 23,1-23,0 0,-1 0,-18-23,18-48</inkml:trace>
  <inkml:trace contextRef="#ctx0" brushRef="#br0" timeOffset="1720">2054 306,'0'0,"18"0,0 0,18 0,2-24,-20 24,18 0,-18 0,1-23,-19-1,0 24,-19-24,1 1,0 23,-18 0,17 23,19-23,-19 24,1 0,18-1,0 1,18-1,1 0,0 1,35 0,2-24,16 0,20 0</inkml:trace>
</inkml:ink>
</file>

<file path=ppt/ink/ink6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7.2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16 420,'-18'0,"18"0,0 47,18-23,1 22,-1 1,19-24,0 1,-1-1,1-23,-19-23,1-1,-19 1,0-24,-19 1,19 22,0 24,19 0,-1 24,0 22,1 24,-1-23,-18 0,0-1,0-22,-18-1,-1 1,1-1,-19-23,1 0,17 0,-17-23</inkml:trace>
  <inkml:trace contextRef="#ctx0" brushRef="#br0" timeOffset="424">383 514,'0'0,"0"0,0 23,0-23,37 24,0-24,18 0,-18 0,-1 0,1-24,-37 1,0 0,-19-1,1-23,-18 24,-1 0,0 0,0 23,1 0,17 23,19 0</inkml:trace>
  <inkml:trace contextRef="#ctx0" brushRef="#br0" timeOffset="696">549 303,'18'24,"0"0,0-1,1 23,-1 1,1-23,-1-1,0 0</inkml:trace>
  <inkml:trace contextRef="#ctx0" brushRef="#br0" timeOffset="872">677 117,'18'0,"-18"23,0 23,18 2,1-2,-1 1,1 23,-1 0,0-46,0-1,19-46</inkml:trace>
  <inkml:trace contextRef="#ctx0" brushRef="#br0" timeOffset="1040">823 303,'0'0,"-18"24,18 0,0-1,18 0,-18 24,19-24,18 1,-19-1,18-23,2 0,-2-23,0-1,-17-23,0 1,-1-25,-18 25,-18 0,18 21,-19 2,19 46,0 2,19 21,-1 0,0 2,0-2,0 1,20 0,-20-24,18 0</inkml:trace>
  <inkml:trace contextRef="#ctx0" brushRef="#br0" timeOffset="1368">1263 327,'0'24,"-18"-24,36 23,-18 0,0 0,38 24,-20-23,0-1,18-23,2 0,-20 0,-18-23,18-24,-36 23,18-22,-18-1,-20 23,20 1,0 23,-18 0,17 0,0 23,1 25,18-48</inkml:trace>
  <inkml:trace contextRef="#ctx0" brushRef="#br0" timeOffset="1680">1393 280,'0'23,"18"-23,-18 24,0 23,18-24,-18 24,18 0,19-24,-18-23</inkml:trace>
  <inkml:trace contextRef="#ctx0" brushRef="#br0" timeOffset="1848">1723 257,'-19'0,"0"0,-17 0,18 0,-19 23,37-23,0 23,0 1,19 0,17-1,0-23,-17 23,18 0,-19 1,0-1,-18 1,0-1,-18 0,18 1,-18-1,18 0,0-23,0 0,0 24,18-24,0 0,0 0,20 0,-20 0,0-70</inkml:trace>
  <inkml:trace contextRef="#ctx0" brushRef="#br0" timeOffset="2176">1906 234,'0'0,"18"23,-18 0,0 24,19 0,-19-24,18 24,-18-24,18-23,-18-23</inkml:trace>
  <inkml:trace contextRef="#ctx0" brushRef="#br0" timeOffset="2368">2089 0,'0'0,"0"23,0 0,18 25,19-2,-18 0,-1 2,0-2,0 1,1 0,-19-24,37 24,-1-47,1 0</inkml:trace>
  <inkml:trace contextRef="#ctx0" brushRef="#br0" timeOffset="2544">2383 280,'0'0,"-37"0,19 0,-19 0,19 23,-1 1,19-24,0 24,0-1,19 0,-1 0,19 1,18-1,18-23,0 24,19-24,0 0</inkml:trace>
</inkml:ink>
</file>

<file path=ppt/ink/ink6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49.9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48,'18'0,"-18"23,19 23,-1-23,1 25,-1-2,0-22,0 22,1-22,-19-1,18-23,-18 0,19 0,17-23,1-24,0 0,-1 24,-18 0,1 23,-1 0,0 23,-18-23,0 23,0 1,0-1,19 0,-19 1,0-1,0-23,18 24,0-1</inkml:trace>
  <inkml:trace contextRef="#ctx0" brushRef="#br0" timeOffset="352">495 281,'0'23,"0"-23,0 24,18-1,1-23,17 24,1-1,0-23,-1 0,-17 0,-19-23,18-1,-36 24,-1-47,-17 24,17 23,-17-23,-1 23,19 0,-19 0,19 0,18 23</inkml:trace>
  <inkml:trace contextRef="#ctx0" brushRef="#br0" timeOffset="624">587 188,'18'23,"-18"-23,18 23,1 1,-1-24,19 46,-19-22,0-24,19 23,-19-23,19 0</inkml:trace>
  <inkml:trace contextRef="#ctx0" brushRef="#br0" timeOffset="792">825 0,'18'0,"-18"23,19 25,-1-25,19 23,-19 2,0-2,0 1,-18 0,0 0</inkml:trace>
  <inkml:trace contextRef="#ctx0" brushRef="#br0" timeOffset="968">825 234,'0'0,"18"0,19 0,18 0,-19 24,20-24,-20 0,1 0,0 23,-37-23,18 0,-18 23,0-23,18 24,0-24,19 0,18 23,-18-23,0 0,-1-23,-18 23,-18-24,0 1,-18 0,-18-1,-1 24,0-23,1 23,-1 0,0 0,1 0,36 23</inkml:trace>
  <inkml:trace contextRef="#ctx0" brushRef="#br0" timeOffset="1344">1357 188,'0'0,"0"23,18-23,-18 23,18 1,19-1,-19 0,19 24,-19-23</inkml:trace>
</inkml:ink>
</file>

<file path=ppt/ink/ink6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1.7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73 0,'0'0,"19"23,-19 23,18 2,0-2,-18 23,18 3,1-26,-1 1,-18-1,18-23,19 0,-74 1</inkml:trace>
  <inkml:trace contextRef="#ctx0" brushRef="#br0" timeOffset="192">0 373,'18'0,"0"0,38-23,-2 23,1 0,19 23,-20-23</inkml:trace>
  <inkml:trace contextRef="#ctx0" brushRef="#br0" timeOffset="320">347 397,'-18'0,"18"0,0 23,0-23,18 23,1 0,18 0,17-23,-17 24,0-24,-19-24,0 24,-18-23,-18 0,-19 0,0 0,1-1,0 24,18 0,-20 0,38 24,0-24</inkml:trace>
  <inkml:trace contextRef="#ctx0" brushRef="#br0" timeOffset="600">475 373,'0'0,"0"24,19-24,-19 23,18 0,1 0,-1 0,0 1</inkml:trace>
  <inkml:trace contextRef="#ctx0" brushRef="#br0" timeOffset="776">585 186,'0'23,"19"0,-19 1,18 24,18-25,-17 23,-1-22,-18 22,19-46,-19 23,18-46,0 0,18 0,-17 23,0-24,-1 24,0 0,0 0,-18 24,18-1,0-23,-18 23,19 0,-19-23,18 23,1-23,-1 0</inkml:trace>
  <inkml:trace contextRef="#ctx0" brushRef="#br0" timeOffset="1104">1043 397,'0'0,"18"23,-18-23,0 0,18 23,0-23,-18 23,0-23,19 0,-1-23,1 0,-1 0,18-24,-36 47,18-23,-18 23,19 0,-19 23,19-23,-1 23,0 1,0-24,0 23,0-23,1 0,-1 0,1 0,-1-23,0-1,0 1,-18 0,19 0,-19-1,18 48,-18-1,18-23,-18 23,0 0,18 1,-18-24,19 23,-1-23,-18 0</inkml:trace>
  <inkml:trace contextRef="#ctx0" brushRef="#br0" timeOffset="1568">1646 304,'0'0,"18"0,-18 23,0 0,19-23,-19 23,19 1,-19-1,0-23,0 23,-19-23</inkml:trace>
  <inkml:trace contextRef="#ctx0" brushRef="#br0" timeOffset="1744">1628 92,'0'25,"18"-25,0 23,20 23,-2 0,-18 2,0-24,0 22,1-23,-19 1,0-1,18-23,-18-23,0 23,19-24,-1 1,18-23,-17-2,17 24,-18 24,1 0,-1 0,1 0,-1 24,0 0,-18 0,18 22,0-23,-18-23,0 24,19-1,-19-23,0 0</inkml:trace>
  <inkml:trace contextRef="#ctx0" brushRef="#br0" timeOffset="2112">2213 232,'0'24,"0"-24,0 24,0 0,18-24,-18 23,0 0,19-23,-19 23,0-23,0 24,0-48</inkml:trace>
</inkml:ink>
</file>

<file path=ppt/ink/ink6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7.0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41 671,'19'0,"-1"0,18 0,1 0,0 0,-1-23,-18 0,-18 0,18 0,-36 0,0-1,0 1,-18-2,-2 25,2 25,0-2,17 1,0 22,1 0,18 1,0-1,0 1,18 23,20-24,-20-23,18 24,1-24,-18-23,17 0,-18 0,18-23,-17 23,0-24,-1 1,0 0,0 23,0-23,1 0,0 23,-1-23,-18 23</inkml:trace>
  <inkml:trace contextRef="#ctx0" brushRef="#br0" timeOffset="488">298 579,'18'0,"0"0,18 0,2 0,-2 0,-18-23,0 23,1 0,-19-24,-19 1,19-2,-36 2,18 0,0 23,-1 0,0 23,19-23,-18 23,18 2,0-2,18 1,1-1,0 0,17 0,0 0,1-23,0-23</inkml:trace>
  <inkml:trace contextRef="#ctx0" brushRef="#br0" timeOffset="808">664 671,'-18'0,"18"-23,-19 23,19-23,0 23,0-46,0 23,0-1,19-24,-1 25,0 0,19 0,18 23,-37 0</inkml:trace>
  <inkml:trace contextRef="#ctx0" brushRef="#br0" timeOffset="977">920 509,'0'0,"19"23,-1-23,0-23,0 23,1 0,-1 0,1-25,-19 2,0 0,0 0,-19 23,-18-24,19 1,-18 23,17 23,-18-23,19 24,18-1,-18 23,36-21,-18 22,37-24,-19 0,37 0,0 0,-18-46,-1-23</inkml:trace>
  <inkml:trace contextRef="#ctx0" brushRef="#br0" timeOffset="1296">1159 229,'0'0,"0"23,0 1,0 22,18 23,-18-22,18-1,0 2,-18-1,18-24,20 0,-20-23</inkml:trace>
  <inkml:trace contextRef="#ctx0" brushRef="#br0" timeOffset="1464">1341 415,'-18'0,"0"0,0 0,0 0,18 23,-20 0,20 0,0 2,0-2,20 1,16-1,0 0,1-23,0 0,-1 0,1-23,0 0,-19-49,0 26,-18-24,0 24,0 0,0 46,-18-24,18 48,0-24,0 46,0 0,0 1,18 22,-18-21,18-24,1 22,-1-23,1-23,-1 0</inkml:trace>
  <inkml:trace contextRef="#ctx0" brushRef="#br0" timeOffset="1824">1671 415,'0'0,"18"23,-18 0,0 0,19 25,-1-24,-18-1,0 0,18-23,-18 0</inkml:trace>
  <inkml:trace contextRef="#ctx0" brushRef="#br0" timeOffset="1999">1744 182,'0'23,"19"-23,-1 24,0-1</inkml:trace>
  <inkml:trace contextRef="#ctx0" brushRef="#br0" timeOffset="2152">2038 159,'0'23,"18"0,0 1,0 23,0-1,1 0,0 1,-1-1,-18-23,18 2,-36-50,0 2,-1 0,-18 0,1-1,18 24,-19 24,18-24,1 46,18-23,0 2,0-2,18 1,1-1,36-23,-19 0,20 0,-2-23,-17-1,0-24,-1 2,-18-1,-18 24,0 23,0 0,18 23,-18 1,0-1,19 0,-19 0,19 2,-19-2,36-23,-54 0</inkml:trace>
  <inkml:trace contextRef="#ctx0" brushRef="#br0" timeOffset="2687">2514 484,'0'0,"18"0,0 48,0-24,-18-24,0 0,19-47,-19 22,18-21,-18-1,19 24,-1 0,18 0,1 23,0 0,-1 0,1 0,0 0</inkml:trace>
  <inkml:trace contextRef="#ctx0" brushRef="#br0" timeOffset="9143">2825 579,'0'-23,"0"23,18 0,-18 0,37-24</inkml:trace>
  <inkml:trace contextRef="#ctx0" brushRef="#br0" timeOffset="32558">3356 276,'0'0,"19"23,-19 0,0 23,18-23,-18 1,0-1,0 0,0 0,0 2,0-25</inkml:trace>
  <inkml:trace contextRef="#ctx0" brushRef="#br0" timeOffset="32758">3283 182,'0'-23,"0"23,18-23,0-1,38 24,16-23,-17 23,18 23,-18-23,-19 47,1-24,-37 0,19 1,-19-1,-19 24,-18-24,1 0,-1 0,0 0,19-23,0 0,0 0,36 0,18 0,1 0,18 0,0 0,-18 24,-1-1,1 0,-19 0,-18 2,0-2,0 1,-18-24,-19 23,19 0,-37-23,0 0,19 0,-1 0,0 0,55-23,-36 0</inkml:trace>
  <inkml:trace contextRef="#ctx0" brushRef="#br0" timeOffset="33246">3941 438,'-18'23,"36"-23,-18 23,18-23,-18 25,19-2,18-23,-19 0,0 0,0-23,1-2,-19 2,18 23,-18-23,0 23,0 0,0 23,19 0,-19-23,18 25,-18-2,18 1,18 22,-17-23,18 0</inkml:trace>
  <inkml:trace contextRef="#ctx0" brushRef="#br0" timeOffset="33862">4637 112,'0'0,"18"24,-18-1,19 0,-1 24,1 0,-1-1,-18 0,18 1,-18-1,18-23,1 2,-38-2</inkml:trace>
  <inkml:trace contextRef="#ctx0" brushRef="#br0" timeOffset="34070">4601 368,'18'0,"0"0,37 0,0 0,0 0,18 0,1 0,-19 0</inkml:trace>
  <inkml:trace contextRef="#ctx0" brushRef="#br0" timeOffset="34206">5058 368,'0'0,"-18"23,18-23,0 24,18-1,-18 0,19 0,-1-23,19 25,-19-25,0 0,0 0,-18-25,0 2,0-23,0 46,0-24,-18 1,0 0,0 23,-19 0,0 0,19 23,-18 0,17-46</inkml:trace>
  <inkml:trace contextRef="#ctx0" brushRef="#br0" timeOffset="34526">5168 276,'0'0,"0"23,0-23,0 23,18 0,-18 23,19 1,-19-1,0-21,0-2,0-23</inkml:trace>
  <inkml:trace contextRef="#ctx0" brushRef="#br0" timeOffset="34726">5260 252,'0'0,"18"24,-18-1,18 23,1 0,-19-22,19 22,-19-23,0 2,0-2,18-46,0-2,0 2,18 0,-17 0,18-1,-19 24,0 0,0 0,1 0,-19 24,19-24,-19 23,18 0,-18 0,0 2,18-2,-18-23,0 24,18-24</inkml:trace>
  <inkml:trace contextRef="#ctx0" brushRef="#br0" timeOffset="35094">5700 461,'0'0,"0"0,18 23,-18-23,0 25,0-2,0 1,0-24,0 0,18-24,-18 1,18-25,-18 2,37 22,-37 1,18 0,1 23,-1 23,0-23,1 23,-19 1,18-1,-18 0,18 0,-18 2,0-25,0 0,19-25,-1 2,0-23,19 22,-19 1,0 0,1 23,-1 0,1 23,-1-23,0 23,-18-23,18 24,1-1,-19 0,18 0,-18 2,0-2,19-23,-19 0,18 0,-18 0</inkml:trace>
  <inkml:trace contextRef="#ctx0" brushRef="#br0" timeOffset="35622">6323 345,'0'0,"0"0,18 23,-18 0,0 1,0-1,18 0,-18-23,0 23,0 2,0-50</inkml:trace>
  <inkml:trace contextRef="#ctx0" brushRef="#br0" timeOffset="35790">6267 205,'18'-23,"-18"23,19 23,0 1,-1-1,18 24,-18-1</inkml:trace>
  <inkml:trace contextRef="#ctx0" brushRef="#br0" timeOffset="35918">6469 461,'0'0,"18"-23,0 0,0-1,1-22,18 23,-1 23,1 0,-19 0,1 0,-1 23,0-23,0 23,-18 0,19 1,-19-1,0 0,18 0,-18 2,0-2,55-23,-73 0</inkml:trace>
  <inkml:trace contextRef="#ctx0" brushRef="#br0" timeOffset="36262">6963 322,'0'23,"0"0,0-23,0 47,0-24,19 0,-19 0,18 2,-18-25,0 23</inkml:trace>
  <inkml:trace contextRef="#ctx0" brushRef="#br0" timeOffset="36422">6963 20,'0'0,"0"-23,0 23,0 23,0-23</inkml:trace>
</inkml:ink>
</file>

<file path=ppt/ink/ink6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4.0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0 304,'0'0,"18"0,1 0,-1 23,19-23,-1 0,-17-23,-1 23,1-23,-19-1,-19 1,1-24,-1 47,1-23,0 23,0 0,-1 0,1 23,18 24,0-24,0 24,0-24,18 25,1-25,-1 0,37 0,0 0,0-23</inkml:trace>
  <inkml:trace contextRef="#ctx0" brushRef="#br0" timeOffset="352">403 70,'0'0,"0"47,0-24,0 24,19 0,-19 23,18-24,0 25,-18-48,19 24,-19-47,18 24</inkml:trace>
  <inkml:trace contextRef="#ctx0" brushRef="#br0" timeOffset="560">678 0,'0'23,"0"0,0 1,19 23,-19 23,18-23,-18 23,18 1,-18-48,0 23,0-46,0 0,-18-46,-19 23,19-25,-19 25,1 0,17-1,1 24,0 0,18 24,0-1,0-23,0 46,18-21,0-2,19 0,0 0,18-23,0 0,18 0,-36-23,-1 23,-17-23,-1 0,0-2,0 25,1-23,-1 23,1 0,-1 0,18-23,-17 23,-1-23,-18 23,0-24,-18 1,-1-1,1 24,-18 0,-1 0,18 0,-17 24,36-1,-18 1,36-1,0 0,0 25,19-25,18 0,19 0,-1-23,0 0,1 0,36-23,-74 23</inkml:trace>
</inkml:ink>
</file>

<file path=ppt/ink/ink6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6.1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0 282,'0'0,"18"24,0-1,0-23,1 24,18-24,-1-24,0 24,-16-23,-20-1,0 0,-20-22,2 22,0 24,0-23,0 23,0 23,-1 1,0-1,38 24,-19 0,19 0,17-24,-18 25,38-25,-20 0,18-23,2 0,-20-23,1 0,0-25</inkml:trace>
  <inkml:trace contextRef="#ctx0" brushRef="#br0" timeOffset="320">348 0,'18'24,"0"0,0-1,1 24,18 0,-19 23,18 24,-17-24,-1-22,0 22,-18-47</inkml:trace>
  <inkml:trace contextRef="#ctx0" brushRef="#br0" timeOffset="520">348 306,'18'0,"0"-24,0 24,19 0,0 0,18 0,36 24,-72-24</inkml:trace>
  <inkml:trace contextRef="#ctx0" brushRef="#br0" timeOffset="640">732 447,'0'23,"0"-23,0 23,0 1,-18-48,18 24,-19-23,19-25,-18 2,36-1,-18 24,19-1,-1 24,1 0,-1 0,18 0,-18 47,20-23,-20 22,0-23,0 25,-18-25,0 1,0-24,0 0,0-47,0-1,0 2,0-24,18 22,-18 25,18 23,1 0,0 0,-1 23,0 1,0 0,0 23,1-1,-1-23,1 25,-19-25,18 1,-18-24</inkml:trace>
  <inkml:trace contextRef="#ctx0" brushRef="#br0" timeOffset="1152">1190 376,'18'0,"-18"0,18 23,19-46,-19 23,1 0,-1 0,0-23,-18 23,0-47,-18 23,0 0,-1 1,1 23,0-23,-1 23,19 23,-18-23,18 23,18 25,-18-1,19-1,-1-23,0 25,19-25,-19 1,19-24,0 0,-19-24,18-47</inkml:trace>
  <inkml:trace contextRef="#ctx0" brushRef="#br0" timeOffset="1480">1391 48,'0'23,"19"0,-1 1,0 23,18 0,-17-1,18 2,-19-1,0-1,18-23,-17-23,18 0,-1-46</inkml:trace>
  <inkml:trace contextRef="#ctx0" brushRef="#br0" timeOffset="1648">1702 258,'-18'0,"0"0,0 0,-1 0,0 24,1 0,18-1,0 1,0-1,0 0,18 0,1 2,18-2,17-23,20 0,17 0,1-23</inkml:trace>
</inkml:ink>
</file>

<file path=ppt/ink/ink6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8.2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74 234,'18'23,"1"1,-1-1,-18 24,19-23,0-1,-19 23,18-46,0 23,-36-23</inkml:trace>
  <inkml:trace contextRef="#ctx0" brushRef="#br0" timeOffset="176">0 117,'18'0,"1"23,0-23,36 47,1-23,-2-1,19 24</inkml:trace>
  <inkml:trace contextRef="#ctx0" brushRef="#br0" timeOffset="328">423 234,'0'0,"-18"-23,0 23,-1 0,19 0,-19 0,19 23,-18-23,18 23,18 24,-18-24,19 1,-19 0,37-1,-1-23,20 0,-19-23,-1-1,2 0,-20-22,-18 22,0 24,-18-23,36 46,-18 1,0-1,18 0,0 1,-18 0,18-1,-18 0,0-23,0 0</inkml:trace>
  <inkml:trace contextRef="#ctx0" brushRef="#br0" timeOffset="712">497 0,'19'0,"-1"0,0 23,38 0,-20 25,39-48</inkml:trace>
  <inkml:trace contextRef="#ctx0" brushRef="#br0" timeOffset="840">882 444,'0'0,"-18"-23,18 23,0-46,0 22,0-23,18 0,2 1,-2 22,1 1,-1-1,0 24,-18 0,18 24,1-1,0 1,-1-1,-18 24,18 23,-36-23,0-1</inkml:trace>
  <inkml:trace contextRef="#ctx0" brushRef="#br0" timeOffset="1120">423 585,'0'0,"0"23,0-23,18 24,0-1,-18 0,38 1,-19-1</inkml:trace>
</inkml:ink>
</file>

<file path=ppt/ink/ink6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5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0,'0'0,"0"23,0-23,0 23,0 0,0 1,0-1,0 23,18-23,-18 0</inkml:trace>
</inkml:ink>
</file>

<file path=ppt/ink/ink6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8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36 372,'0'0,"-18"-23,0 23,18 0,0 0,0 23,18 0,0 0,1 0,18-23,-1 0,-18 0,20 0,-20-23,0 0,-18 0,-18 0,18-24,-37 24,18 0,-17 0,0 23,17-23,0 46,1-23,18 23,18 0,1 0</inkml:trace>
  <inkml:trace contextRef="#ctx0" brushRef="#br0" timeOffset="352">385 418,'0'-23,"-18"23,18-23,0 23,0-47,0 24,18 0,1 0,17 0,1 23,0-23</inkml:trace>
  <inkml:trace contextRef="#ctx0" brushRef="#br0" timeOffset="600">678 256,'0'23,"0"0,0 0,19 1,-19 22,0 0,0 1,0-1,-19-23,19 0,-18 0,0 2,-19-25,19-25,-19 25,55-46,-36-23</inkml:trace>
  <inkml:trace contextRef="#ctx0" brushRef="#br0" timeOffset="840">807 210,'0'0,"0"23,18 0,-18-23,0 23,19 0,-19-23,0 23,18 1,-18-1,-18-46</inkml:trace>
  <inkml:trace contextRef="#ctx0" brushRef="#br0" timeOffset="1000">752 93,'0'0,"18"0,1 0,36 23,-37 23,19 2,-1-25,-17 23,-1 0,-18-22,0-1,0-23,18 0,-18-23,0-1,19 1,-19 0,18 0,19 0,-19 23,0 0,1 0,-1 0,0 23,1 0,-1-23,1 23,-1 0,0 1,0-1,1-23,-1 0</inkml:trace>
  <inkml:trace contextRef="#ctx0" brushRef="#br0" timeOffset="1384">1339 256,'0'23,"0"-23,0 23,18 0,-18 1,18 22,19-46,-18 23,-1-23,0 0,0 0,1-23,-19-23,0 22,-19-22,1 23,0 0,0 0,-1-2,1 25,18 0,-19 0,19 25,0-2</inkml:trace>
  <inkml:trace contextRef="#ctx0" brushRef="#br0" timeOffset="1680">1467 233,'0'0,"18"23,-18-23,19 46,-1-23,-18 1,19-1,-1 0,37-23,-55 0</inkml:trace>
  <inkml:trace contextRef="#ctx0" brushRef="#br0" timeOffset="1856">1614 0,'0'23,"18"-23,-18 23,19 24,-1-24,0 23,0 2,1-25,0 46,17-22,-18-24</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4.6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70,'0'0,"18"23,-18 23,18 1,-18-1,0 0,19 24,-19-24,0 2,0-25,0 0,19-23,-19 0</inkml:trace>
  <inkml:trace contextRef="#ctx0" brushRef="#br0" timeOffset="216">202 232,'-19'23,"19"0,-19-23,1 47,0-24,-18 0,18 0,-1-23,0 23,19-23,0 0,19-23,-19 23,19 0,17 0,-18 0,18 23,2-23,-20 25,18-25,-18 23,20-23,-20 0,36 0,-35 0</inkml:trace>
  <inkml:trace contextRef="#ctx0" brushRef="#br0" timeOffset="520">403 278,'0'24,"0"-24,0 23,0 0,18 0,1 0,-1 25,18-25,-17-23,17 23,-17-23,-1-23,0 23,-18-48,19 25,-38-23,1 23,0 0,-1-1,-17 24,-1-23,19 46,-19-23,19 24,36-24,-18 23</inkml:trace>
  <inkml:trace contextRef="#ctx0" brushRef="#br0" timeOffset="832">604 232,'0'0,"0"23,0-23,0 23,0 24,19-24,-19 0,0 23,18-21,0-2,37 0,-55-23</inkml:trace>
  <inkml:trace contextRef="#ctx0" brushRef="#br0" timeOffset="1040">934 0,'0'0,"0"24,19-1,-1 0,0 23,18 24,-17-24,-19 24,19-24,-19 0,18 2,-18-48,0 23,-18-46,18-2,-19-21,0 0,1 23,-18-1,-1 1,0 23,19 0,-18 0,17 23,19 1,-18-1,18 0,0 0,18 23,-18-21,19-2,17-23,0 23,20-23,-20 0,38-23,-38 0</inkml:trace>
  <inkml:trace contextRef="#ctx0" brushRef="#br0" timeOffset="1416">1153 255,'0'0,"0"0,0 0,-18 23,18 1,18-1,-18 0,19 23,0-23,-1 2,18-25,1 0,0 0,-19-25,0 2,0-23,-36 23,0 0,0-1,0 1,-20 23,20-23,0 46,-18-23,17 0,0 23,19 1,0-24</inkml:trace>
  <inkml:trace contextRef="#ctx0" brushRef="#br0" timeOffset="1768">1337 209,'0'23,"0"0,0-23,18 23,-18 1,18-1,-18 23,19-23,-1 0,1 2,-1-25</inkml:trace>
  <inkml:trace contextRef="#ctx0" brushRef="#br0" timeOffset="1960">1539 442,'-19'0,"19"-25,0 2,-18 0,18 0,0 0,0 0,18-1,-18 1,37 0,-1 0,1 0,18 23,0 0</inkml:trace>
</inkml:ink>
</file>

<file path=ppt/ink/ink7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6.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184 164,'-19'0,"-17"-24,17 1,1 23,0 0,-1 23,19 24,0-1,19 25,-1-1,0 1,1 23,-1-25,-18 2,0-48</inkml:trace>
  <inkml:trace contextRef="#ctx0" brushRef="#br0" timeOffset="200">0 398,'19'0,"17"-24,1 24,0 0,36 0,-36 0,18 0,-37 24,0-24,-18 23,0 1,-18-24,18 23,0-23,0 23,18-23,1 23,17-23,19 0,-18-23,-18 23,-1-23,0 0,-36-1,0 1,-19-1,0 1,0 23,1-24,17 24,1 0,18 24,18-1</inkml:trace>
  <inkml:trace contextRef="#ctx0" brushRef="#br0" timeOffset="584">624 514,'0'-23,"0"23,-18-23,18 0,18-1,-18-23,18 24,0-1,1 1,-1 23,1 0,-19 0,18 23,0 1,-18-24,18 23,-18 1,19-1,-19 1,18-1,-18-23</inkml:trace>
  <inkml:trace contextRef="#ctx0" brushRef="#br0" timeOffset="896">862 117,'0'23,"0"-23,18 47,1-24,-19 25,18-2,-18 1,19-24,-19 24,18-23,0-1,19 0</inkml:trace>
  <inkml:trace contextRef="#ctx0" brushRef="#br0" timeOffset="1064">1027 327,'-18'0,"-1"0,1 0,0 0,0 0,18 0,0 24,0-1,18-23,0 24,19-1,18-23,0 24,0-24,0 0</inkml:trace>
  <inkml:trace contextRef="#ctx0" brushRef="#br0" timeOffset="1256">1357 258,'-18'0,"18"-25,-19 25,1 0,18 25,0-25,18 23,1 23,18-22,-19-1,-18 1,18-1,-18 1,0-1,-18-23,0 0,-1 0,19 0,0-23</inkml:trace>
  <inkml:trace contextRef="#ctx0" brushRef="#br0" timeOffset="1520">1504 281,'0'0,"18"23,-18 0,18 1,-18-24,19 23,0 1,-19-1,0 1,0-24</inkml:trace>
  <inkml:trace contextRef="#ctx0" brushRef="#br0" timeOffset="1664">1486 70,'0'-24,"0"1,-19 23,19-23,19 23,-1 23,0 24,19-24,18 24,-19 0,20-1</inkml:trace>
  <inkml:trace contextRef="#ctx0" brushRef="#br0" timeOffset="1806">1779 351,'0'0,"0"0,0 23,19-23,-19 24,18-24,0 0,0 0,0 0,20 0,-20 0,0-24,-18-23,0 24,0 0,0 0,0 23,0 0,18 23,-18 23,18 1,1 24,18-2,-37 2,18-1,-18-23,-18-23,18-1,-37-23,18-23,-35-1,17 1,18-24,1-46</inkml:trace>
  <inkml:trace contextRef="#ctx0" brushRef="#br0" timeOffset="2192">2128 374,'0'0,"18"0,0 0,0 24,19-24,0 0,-1 23,-18-23,1 0,0-23,-19 23,0-24,0-23,-38 24,20 0,-18 0,18 23,-20 0,20 0,0 23,18-23,18 46</inkml:trace>
  <inkml:trace contextRef="#ctx0" brushRef="#br0" timeOffset="2464">2439 468,'0'0,"0"0,19-23,-1-1,0-23,0 0,0 24,1 0,0 23,-19 0,18 0,0 23,-18 0,18 1,-18-1,0 1,18-1,2 1,-20-1,18-23</inkml:trace>
  <inkml:trace contextRef="#ctx0" brushRef="#br0" timeOffset="2760">2750 327,'0'0,"0"24,0-1,20 1,-2-1,0 1,0-1,0-23,20 0,-2-23,0-1,-17 1,0-24,-1 23,-18 1,0 23,0 0,0 23,0 1,18-1</inkml:trace>
  <inkml:trace contextRef="#ctx0" brushRef="#br0" timeOffset="3072">3118 468,'0'0,"0"0,18-23,0-24,0 23,1-23,0 24,-1 0,0 23,-18 0,18 0,0 23,-18-23,19 23,-19 1,19-1,-19 1,18-1,-18 1,18-24,-18 23</inkml:trace>
  <inkml:trace contextRef="#ctx0" brushRef="#br0" timeOffset="3408">3430 327,'0'0,"0"24,18-24,-18 23,0 1,18-1,-18-23,18 24,0-24,1 0,18-24,-1 1,-18-1,20-23,-20 24,0 0,-18 0,0 46,0 0,0 0</inkml:trace>
  <inkml:trace contextRef="#ctx0" brushRef="#br0" timeOffset="3696">3760 468,'18'0,"-18"-23,18-1,0 1,38-24,-20 0,0 24,-17 0,0 23,-1 0,0 0,0 23,0 0,1 0,0 24,-1-23,0-1,-18 24,0-24</inkml:trace>
</inkml:ink>
</file>

<file path=ppt/ink/ink7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2.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18 233,'0'0,"18"23,-18 0,19 0,-19 1,0 0,19-1,-19 0,0 0,0 0,0-23</inkml:trace>
  <inkml:trace contextRef="#ctx0" brushRef="#br0" timeOffset="200">0 0,'0'23,"18"-23,-18 24,18-1</inkml:trace>
  <inkml:trace contextRef="#ctx0" brushRef="#br0" timeOffset="360">147 0,'0'0,"0"47,18-24,1 24,-1 23,1-24,-1 0,-18-23,18 25,0-25,1 0,-19-23,55 0</inkml:trace>
  <inkml:trace contextRef="#ctx0" brushRef="#br0" timeOffset="512">367 256,'-18'-23,"18"23,-18 0,0 0,-1 23,-18-23,19 23,18 0,0 1,0 0,18-1,0 0,1-23,18 23,-1-23,2 0,-2 0</inkml:trace>
  <inkml:trace contextRef="#ctx0" brushRef="#br0" timeOffset="696">515 302,'0'24,"0"-24,18 24,-18-1,18 0,1 0,-1 0,0-23</inkml:trace>
  <inkml:trace contextRef="#ctx0" brushRef="#br0" timeOffset="872">551 70,'0'-23,"19"23,-19 23,18 0,0 1,1 22</inkml:trace>
</inkml:ink>
</file>

<file path=ppt/ink/ink7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4.13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0,'0'23,"0"1,18-1,0 46,-18 1,18-23,1-1,-19 1,0-24,18 0,-18 0,19-23</inkml:trace>
  <inkml:trace contextRef="#ctx0" brushRef="#br0" timeOffset="192">183 233,'-19'0,"1"0,0 0,0 23,-1-23,19 23,0-23,0 23,0 1,19-24,-1 23,18 0,1-23,54 23,-72-23</inkml:trace>
  <inkml:trace contextRef="#ctx0" brushRef="#br0" timeOffset="376">384 326,'0'0,"18"0,0 0,1-24,18 24,-1 0,-18 0,1 0,-19 0,0-23,0 23,0-23,-19 23,-17-23,18 23,0 0,-1 0,0 23,19-23,0 23,0 0,0 1,19-1,-19 0,37-23,-1 23,1-23,0 0</inkml:trace>
  <inkml:trace contextRef="#ctx0" brushRef="#br0" timeOffset="680">659 418,'0'-23,"0"23,0-23,-19 23,19-23,0 0,0-1,0 1,19 0,-1 23,0 0,19-23,0 46,-1-23,1 0,0 0,-19 0,18 0,-18 0,1 0,0 0,-1 0,-18 0,0 0,0-23,0 23,-18-24,-1 24,19 0,-37 0,37 0,-18 0,0 24,18-1,-18 0,18 0,0 1,18-1,-18-23,36 23,-18 0,20-23,-2 0,18 0,-16-23,-2 23,-36 0,18 0,-18 0</inkml:trace>
</inkml:ink>
</file>

<file path=ppt/ink/ink7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0.9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0,'0'0,"0"0,18 0,-18 0,0 0</inkml:trace>
</inkml:ink>
</file>

<file path=ppt/ink/ink7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45.6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203 162,'0'-23,"0"-1,0 1,0 0,0 23,0-23,0 23,0 23,18 0,-18 0,19 1,-1-1,-18 24,18-1,-18-22,18 22,-18 0,18-22,-18 0,19-1,-19 0,0-23,0 23,0-23,0 0,-19-23,1 0,0 0,0-1,0 0,-19 24,18-23,-17 23,18-23,-1 23,1 0,18 0,-19 0,1 23,0-23,0 23,18 1,-19 0,19-1,0 0,0 0,19-23,-1 24,0-24,-18 23,18 1,1-24,-1 0,1 0,17 0,1 0,0 0</inkml:trace>
  <inkml:trace contextRef="#ctx0" brushRef="#br0" timeOffset="688">386 371,'0'0,"18"24,-18 0,0-24,18 23,-18 0,0 0,19 1,-19-24,0 23,0-23,0 24,0-24,0 0</inkml:trace>
  <inkml:trace contextRef="#ctx0" brushRef="#br0" timeOffset="936">368 209,'0'0,"0"-23,0 23,0 0,0 0,18 23,0 0,38 0,-56 24</inkml:trace>
  <inkml:trace contextRef="#ctx0" brushRef="#br0" timeOffset="1168">680 279,'0'0,"0"-24,0-22,-20 23,20-24,-18 23,0 1,0-23,0 23,0 23,18-23,0 23,0 0,-19 23,38 23,-19 24,0-23,18 22,0 1,0-24,-18 2,18-2,-18 1,0-24,18 1,-18-1,0 0,0-23,-18 0,0-23</inkml:trace>
  <inkml:trace contextRef="#ctx0" brushRef="#br0" timeOffset="1504">570 465,'0'0,"0"-23,18 23,0 0,0-23,0 23,0 0,2 0,-2 23,36-23,-36 0</inkml:trace>
  <inkml:trace contextRef="#ctx0" brushRef="#br0" timeOffset="1720">899 442,'19'0,"-19"0,18 0,0 0,0 0,0 0,1-23,-19 23,0 0,19-24,-19 24,-19-24,19 1,-19 0,1 23,-18-23,-1 46,18-23,1 23,18-23,-18 23,18 1,0 0,0-1,18-23,-18 23,18 0,-18-23,19 24,0-24,17 0,-18 0,19 0,0 0,-1 0</inkml:trace>
  <inkml:trace contextRef="#ctx0" brushRef="#br0" timeOffset="2136">1156 465,'0'0,"0"23,18-23,-18 24,0-24,-18 0,18-24,0 1,-19 0,19 0,0-1,19 0,-1 1,0 0,0 23,-18-23,19 23,-1 0,1 23,-19-23,36 23,-36 0</inkml:trace>
  <inkml:trace contextRef="#ctx0" brushRef="#br0" timeOffset="2440">1339 395,'0'0,"0"24,18-1,-18-23,0 23,18-23,1 0,17 23,1-23,0-23,-19 23,0-23,1 0,-19-1,0 0,-19 1,1 0,-19 0,19 23,-19 0,1 0,17 0,-17 23,17 0,19-23,-18 23,36 1,1-24</inkml:trace>
  <inkml:trace contextRef="#ctx0" brushRef="#br0" timeOffset="2792">1522 325,'-18'23,"36"-23,-18 23,0 1,0 0,18-1,-18 0,19 0,-19 1,18-24,-18 23</inkml:trace>
  <inkml:trace contextRef="#ctx0" brushRef="#br0" timeOffset="2992">1669 419,'0'23,"0"-23,0 0,0 23,0-23,0 23,0-46,0 23,0-23,0 0,0-1,0-23,18 24,0 0,0 23,1-23,-1 23,-18 23,19-23,-1 23,-18 0,0 0,0 25,18-48,-18 23,0 0,0-23,0 23,0-23,37 0,-37 24</inkml:trace>
  <inkml:trace contextRef="#ctx0" brushRef="#br0" timeOffset="3416">2017 325,'0'-23,"0"23,-18 0,-1 0,1 0,-1 23,19-23,-18 0,18 23,0-23,18 23,-18-23,37 24,-18 0,17-24,-18 23,0-23,1 23,0 0,-19-23,-19 24,19-24,-19 23,1-23,0 24,0-24,0 0,-1 0,19 0,19-24,-19 1</inkml:trace>
  <inkml:trace contextRef="#ctx0" brushRef="#br0" timeOffset="3784">2181 371,'0'0,"19"24,-19 0,0-24,19 23,-19 0,18 0,-18 1,0-24,0 0,0 0</inkml:trace>
  <inkml:trace contextRef="#ctx0" brushRef="#br0" timeOffset="3960">2200 92,'0'-23,"0"23,0 0,19 23,-1 0,0 24,0 0</inkml:trace>
  <inkml:trace contextRef="#ctx0" brushRef="#br0" timeOffset="4128">2347 395,'0'0,"18"24,-18-1,18 0,0 0,-18-23,18 0,20 24,-20-48,18 24,-18-46,1 23,0-1,-19 0,0 1,0 23,0 0,0 23,18 1,0 23,0-24,19 24,-18 0,-19-1,0-23,0 23,0 1,-19-24,0 0,1-23,-18 0,-1 0,0-23,19 0,36-24,-36 1</inkml:trace>
  <inkml:trace contextRef="#ctx0" brushRef="#br0" timeOffset="4568">2768 442,'18'-23,"1"23,-19 0,18 0,0 0,19 0,-19 0,1 0,-1 0,0-24,-18 0,0 24,0-23,0 0,-18 0,0 23,-1 0,1 0,-1 23,1 0,0 0,0 1,18 0,0-1,18-23,-18 23,18 0,0-23,19 0,-18 0,35 0,2-23,-2 0</inkml:trace>
  <inkml:trace contextRef="#ctx0" brushRef="#br0" timeOffset="4912">3153 162,'0'-23,"0"-1,0 24,0-23,0 46,0 1,0-1,0 24,18-1,-18 1,0-1,18 1,-18-23,19-1,-1 0,0 0,1-46</inkml:trace>
  <inkml:trace contextRef="#ctx0" brushRef="#br0" timeOffset="5128">3281 325,'0'0,"18"23,-18 0,0 1,0 0,19-1,-19 0,0-23,18 0,-18 0</inkml:trace>
</inkml:ink>
</file>

<file path=ppt/ink/ink7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1.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37 351,'0'0,"0"0,-18 0,18 24,-19-1,19 1,0-1,19 0,-1 0,0 2,1-2,-1 0,0-23,1 0,-1 0,0-23,1 0,-1-2,-18-21,0-1,-18 24,-1-1,1 1,0-1,-1 24,-17 24,17-24,1 23,18 1,-18-1,18 1,18-1,0 0</inkml:trace>
  <inkml:trace contextRef="#ctx0" brushRef="#br0" timeOffset="376">202 351,'0'0,"0"24,0-1,18 1,-18-1,19 23,-1-21,-18-2,18 0,1 0,-19-23,18 24</inkml:trace>
  <inkml:trace contextRef="#ctx0" brushRef="#br0" timeOffset="616">330 94,'0'0,"0"23,19 1,-19 22,18 2,19-2,-37 1,18 0,0 0,1-1,-19-23,18 2,0-2,-18 0,19-23,-19 23</inkml:trace>
  <inkml:trace contextRef="#ctx0" brushRef="#br0" timeOffset="904">569 328,'0'0,"0"0,0 23,18 1,-18-24,18 47,-18-24,0 0,0 0,19-23,-19 25,0-25,0 23,18-71</inkml:trace>
  <inkml:trace contextRef="#ctx0" brushRef="#br0" timeOffset="1192">697 398,'0'0,"0"24,18-1,-18 0,0 0,19 2,-19-25,0 23,0-23,0 0,0-23,0-2,0-21,18 23,-18-24,18 23,1 24,-19 0,18 0,19 0,-19 0,19 0,-19 24,0-1,-18 1,19-24,-19 23,18 0,-18 0,0 2,0-25,0 0,0 23,55-23,-73 0</inkml:trace>
  <inkml:trace contextRef="#ctx0" brushRef="#br0" timeOffset="1680">1119 375,'0'0,"-19"23,19-23,0 24,0-1,0 0,19 0,-19-23,0 25,18-25,0 23,1-23,-1 0,19 0,-19 0,0-23,1-2,-19 2,0 0,0-24,0 24,-19-1,1 1,0 23,-1 0,1 0,0 0,-19 23,19 1,18-24,0 23,0-23</inkml:trace>
  <inkml:trace contextRef="#ctx0" brushRef="#br0" timeOffset="2072">1265 328,'0'23,"0"-23,0 24,0-1,19 1,-19-1,0 0,18 0,-18 2,0-25,18 23</inkml:trace>
  <inkml:trace contextRef="#ctx0" brushRef="#br0" timeOffset="2320">1485 468,'0'23,"19"-23,-19 25,0-2,18-23,-36 0,18-23,-19-2,19 2,0-23,0-1,19 23,-19-23,18 24,0 23,-18-23,19 23,-1 0,0 23,1-23,17 23,-36 1</inkml:trace>
  <inkml:trace contextRef="#ctx0" brushRef="#br0" timeOffset="2664">1779 328,'0'0,"-19"0,19 0,-18 0,18 23,0 1,-18-1,18 1,18-1,-18 0,0 0,18-23,1 0,-1 25,19-25,-19 0,0-25,1 2,-19 0,0 0,0-24,-19 23,19 1,-18-1,0 1,18 23,-19 0,1 23,0-23,18 24,0-1,0-23</inkml:trace>
  <inkml:trace contextRef="#ctx0" brushRef="#br0" timeOffset="3016">1907 328,'-18'0,"18"23,18 1,-18-24,0 47,0-24,18 0,-18 0,19-23,-19 25,18-25</inkml:trace>
  <inkml:trace contextRef="#ctx0" brushRef="#br0" timeOffset="3240">2145 0,'0'23,"19"0,-19 1,18 23,-18 23,18-22,-18 21,19-22,-19 0,0-23,-19 22,19-23,0-23,0 25,0-73</inkml:trace>
  <inkml:trace contextRef="#ctx0" brushRef="#br0" timeOffset="3464">2256 328,'-19'0,"19"0,-18 23,-1-23,1 24,0-24,-19 23,19 1,-1-24,19 0,0 23,0-23,19 23,-1-23,19 23,-1-23,20 25,-2-2,20 0,-19-23,0 23,-19 1,-17-1,-19-23,0 0</inkml:trace>
</inkml:ink>
</file>

<file path=ppt/ink/ink7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2.8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36 466,'-18'0,"18"-23,-18 23,18 0,0 23,0-23,0 23,0 2,18 21,0-23,1 0,18 0,-19 2,18-25,1 0,0-25,-1 25,-18-46,-18 23,0 0,0-25,-18 2,0 23,-18 0,17 23,0 0,-17 0,18 0,0 23,-1 0,19 0,0 0,19-23,35 25,-36-25</inkml:trace>
  <inkml:trace contextRef="#ctx0" brushRef="#br0" timeOffset="368">256 349,'0'24,"0"-24,18 24,-18 22,19-23,-19 0,0 2,19-2,-19 23,18-46,-18 23,18-46</inkml:trace>
  <inkml:trace contextRef="#ctx0" brushRef="#br0" timeOffset="576">440 583,'0'0,"0"0,0 23,0-23,18 23,-18-23,-18 0,18-23,0 23,0-46,0 23,0-25,0 25,0-23,18 23,-18-1,18 24,0 0,-18 0,19 0,-19 0,37 0,-19 0</inkml:trace>
  <inkml:trace contextRef="#ctx0" brushRef="#br0" timeOffset="920">641 420,'0'23,"0"-23,0 23,0 0,0 2,19 21,-1-23,0 0,0 0,0-23,1 25,18-50,-19 25,18-23,-17-23,-19 0,0 21,-19-21,1 23,0 0,-18-1,-2 24,20 0,-18 0,18 24,-1-24,19 23,-19 0,57 0,-38-23</inkml:trace>
  <inkml:trace contextRef="#ctx0" brushRef="#br0" timeOffset="1256">806 349,'0'24,"0"-24,18 24,0-1,1 23,-19-23,19 2,-1 21,-18-23,18 0,-18 0,18 2,-18-3</inkml:trace>
  <inkml:trace contextRef="#ctx0" brushRef="#br0" timeOffset="1488">1008 209,'18'24,"-18"-1,18 0,0 24,-18-24,19 25,-1-2,-18-23,0 25,19-25,-19 0,0-23,18 23,-18-46</inkml:trace>
  <inkml:trace contextRef="#ctx0" brushRef="#br0" timeOffset="1800">1246 349,'18'0,"-18"24,0 0,18-1,1 0,-19 0,18 25,-18-25,0 23,19-23,-19 0,0 2,0-3,18-69</inkml:trace>
  <inkml:trace contextRef="#ctx0" brushRef="#br0" timeOffset="2048">1484 187,'0'0,"0"22,18-22,-18 47,19-24,-1 24,-18 0,18 0,-18-1,0 2,0-2,0-23,0 0,55 0,-73-23</inkml:trace>
  <inkml:trace contextRef="#ctx0" brushRef="#br0" timeOffset="2256">1667 373,'0'24,"-18"-24,0 23,-1-23,1 23,0 0,18 0,-19 2,19-25,19 23,-19 0,18-23,0 23,1 0,17-23,1 23,0-23,-19 25,18-25,1 0,18 22,-18-22</inkml:trace>
  <inkml:trace contextRef="#ctx0" brushRef="#br0" timeOffset="15800">11453 0,'0'23,"18"0,18 1</inkml:trace>
  <inkml:trace contextRef="#ctx0" brushRef="#br0" timeOffset="17391">12497 94,'0'0,"19"23,-19 23,18-22,18 22</inkml:trace>
</inkml:ink>
</file>

<file path=ppt/ink/ink7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6.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0,'18'23,"-18"0,37 0,-18 25,-19-2,18 0,0-21,-18 21,18-23,-18 0,0-46,18-23,-18 23,20-25,-2 25,0 23,0-23,19 46,-37-23,19 23,-1 25,-18-25,0 0,-18 0,18 23,-38-22,20-24,-18 24,-2-24,2 0,18-24,0 0,-1 1,38-69</inkml:trace>
  <inkml:trace contextRef="#ctx0" brushRef="#br0" timeOffset="464">404 234,'0'23,"0"-23,0 23,18 0,0 0,1 0,18 1,-1-24,1 0,-19 0,19-24,-19 1,-18 0,-18-23,18-2,-37 25,19 0,-19 0,19 23,-19 0,19 0,-1 23,19 0,0 0,19 25</inkml:trace>
  <inkml:trace contextRef="#ctx0" brushRef="#br0" timeOffset="776">752 186,'0'23,"0"2,0-25,19 23,-19 23,18-23,0 0,1 1,-1-24,1 0,-1 0,0-24,-18 1,18-23,-36 0,18-2,0 25,-18 23,18-23,18 46,-18 0,18 0,-18 25,19-2,-1 24,1 0,-19 0,18 0,-36-24,18-22,-19 23,-18-47,19 23,-18-23,-1-23,0-1,19-23,18 1,0-48</inkml:trace>
  <inkml:trace contextRef="#ctx0" brushRef="#br0" timeOffset="1240">1064 209,'0'0,"0"25,0-2,19 0,-1 0,0 23,0-22,1 0,0-24,-1 0,0 0,0-24,0-23,-18 24,0-23,0-2,0 25,-18 0,18 23,0 0,0 23,18 0,-18 2,19-2</inkml:trace>
  <inkml:trace contextRef="#ctx0" brushRef="#br0" timeOffset="1568">1395 326,'0'0,"0"23,0-23,0 0,0 24,0-48,0 1,0 0,0 0,18-23,-18-2,18 25,0 0,-18 23,19 0,0 0,-1 23,0-23,0 23,-18 0,18 2,-18-2,19-23,-19 23,0 0,0-23,55 23,-55-23</inkml:trace>
</inkml:ink>
</file>

<file path=ppt/ink/ink7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8.2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114 25,'0'-23,"-18"23,0 0,18 0,-18 0,0 0,0 0,18 23,-19-23,19 23,0-1,0 25,19-24,-1-1,18 1,0-23,19 23,-19-46</inkml:trace>
  <inkml:trace contextRef="#ctx0" brushRef="#br0" timeOffset="224">223 25,'0'0,"-18"0,18 23,0-1,18 1,1 1,-1-1,0-1,0-22,18 23,1-23,-1-23,-18 23,0-22,1-1,-19-24,-19 25,1-1,0 23,0-23,-18 23,17 0,1 0,0 0,36 0,-36 0</inkml:trace>
  <inkml:trace contextRef="#ctx0" brushRef="#br0" timeOffset="536">441 25,'0'0,"0"23,0-23,19 22,-19 1,0 1,18-24,-18 23,18-1,-18 1,18-23</inkml:trace>
</inkml:ink>
</file>

<file path=ppt/ink/ink7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2.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184 233,'0'-23,"0"23,-19-24,19-22,-18 23,18 0,-19-25,1 25,18 23,0-23,-18 23,18 0,0 23,-18 24,18 0,0-1,18 24,-18 0,18-23,-18 23,18-23,-18 0,0-1,19 1,-38-23,19-24,-18 23,18-23</inkml:trace>
  <inkml:trace contextRef="#ctx0" brushRef="#br0" timeOffset="312">0 467,'0'-24,"18"1,-18 23,37-24,-18 24,17-23,1 23,0 0,-1 0,1 23</inkml:trace>
  <inkml:trace contextRef="#ctx0" brushRef="#br0" timeOffset="464">276 373,'-19'0,"19"23,0-23,19 24,-1-1,0 1,0-24,19 24,-18-24,17 0,-18 0,0 0,1-24,-19-23,0 23,-19 1,1 0,-18-1,18 24,-20 0,2 0,0 24,17-1,19 0,37-23,-19 24</inkml:trace>
  <inkml:trace contextRef="#ctx0" brushRef="#br0" timeOffset="792">550 396,'0'24,"0"-24,0 23,0 1,0 0,0-1,0-23,0 0,0-23,0-1,0-23,0 0,18 0,-18 24,19 0,-19 23,19 0,-1 0,-18 23,18 0,0-23,0 24,1 22,-19-22,19-1,-19 1,18 0,-18-72</inkml:trace>
  <inkml:trace contextRef="#ctx0" brushRef="#br0" timeOffset="1168">844 117,'0'23,"0"0,18 0,-18 24,18 0,0-1,2 1,-20-24,18 24,-18-23,18 0,-18-1,0 0</inkml:trace>
  <inkml:trace contextRef="#ctx0" brushRef="#br0" timeOffset="1368">1046 350,'-18'0,"18"0,-19 0,0 23,-17-23,18 23,0 1,18-24,0 23,0-23,0 0,18 24,0 0,0-24,19 23,0-23,-1 0,1 0,-18 0,17 0,0-23</inkml:trace>
  <inkml:trace contextRef="#ctx0" brushRef="#br0" timeOffset="1656">1339 326,'-19'0,"19"0,-18 0,18 0,-18 0,0 0,18 24,0-24,0 23,18-23,0 23,0-23,20 24,-2-1,0-23,2 24,-20 0,-18-1,0 0,-18 0,-1-23,0 24,-17-24,18 23,0-23,18-70</inkml:trace>
  <inkml:trace contextRef="#ctx0" brushRef="#br0" timeOffset="1976">1541 350,'0'0,"18"23,1 0,-19 1,18-1,-18 1,18 0,0-1,-18 0,56-23,-75 0</inkml:trace>
  <inkml:trace contextRef="#ctx0" brushRef="#br0" timeOffset="2144">1522 117,'19'0,"-1"23,1 0,17 24,38-24,-74 24</inkml:trace>
  <inkml:trace contextRef="#ctx0" brushRef="#br0" timeOffset="2296">1761 443,'0'0,"0"24,0-24,18 24,-18-1,37 0,-19-23,0 0,1 0,-1 0,1-23,-1-24,-18 23,0-23,0 24,-18 0,18 23,18 23,-18 0,0 1,18 23,0 23,-18 0,19 0,-19-24,-19 25,19-48,-18 23,0-23,-19-23,19 0,-19-23,74 0,-74-23</inkml:trace>
  <inkml:trace contextRef="#ctx0" brushRef="#br0" timeOffset="2696">2073 467,'0'24,"0"-1,18-23,0 23,1 0,-1-23,19 0,-19 0,0 0,1-23,-19 0,0 0,0-25,-19 25,-17-1,-1 1,0 23,1 0,-1 23,19 1,18-1,0 1</inkml:trace>
  <inkml:trace contextRef="#ctx0" brushRef="#br0" timeOffset="3000">2421 560,'-18'0,"18"0,0 0,-19-23,19 0,0 0,19-1,-1-23,0 0,1 24,-1-1,0 24,1 24,-1-24,-18 23,18 0,-18 1,0 23,19-23,-19 22,18-23,37 1,-37-1</inkml:trace>
  <inkml:trace contextRef="#ctx0" brushRef="#br0" timeOffset="3328">2733 373,'0'23,"0"-23,18 24,-18 23,18-23,1-1,-1 0,-18-23,37 23,-19-23,0-23,1 0,-1 0,1-25,-19 1,0 24,0 0,0 23,0 23,0-23,0 23,0 1,18-1,-18 25</inkml:trace>
  <inkml:trace contextRef="#ctx0" brushRef="#br0" timeOffset="3624">3099 607,'0'0,"-18"-23,18-1,0 1,0 0,0 0,18-25,1 25,0-1,-1 1,0 23,18 0,-36 0,19 0,0 23,-1 1,-18-1,18 1,-18 0,0-24,0 46,18-23</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3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0 189,'0'0,"18"24,-18 0,0 24,19-25,-19 24,18-23,-18 24,0-24,0-1,0-23</inkml:trace>
  <inkml:trace contextRef="#ctx0" brushRef="#br0" timeOffset="344">220 427,'-18'-25,"18"25,0-23,0-1,0 24,0-23,0-1,18 1,0-2,1 2,18-1,-19 0,0 24,0 0,1 24,18-24,-37 24,18-1,0 25,-18-24,18 23,1-24,-19 2,0-1,19-48</inkml:trace>
  <inkml:trace contextRef="#ctx0" brushRef="#br0" timeOffset="648">550 0,'0'0,"18"24,-18 23,20-24,-2 49,-18-25,18 0,-18 1,18-1,-18 0</inkml:trace>
  <inkml:trace contextRef="#ctx0" brushRef="#br0" timeOffset="856">550 260,'0'0,"18"0,2 0,-2 0,18 0,1 0,0 0,-1 0,1 0,0 0,-1 0,-18 0,20-23,-38-1,0 0,-19 1,0 23,1-24,-18 24,18 0,-20 24,20-24,0 23,18 25,0-25,0 2,0-2,18 1,0 23,20-24,-2-23,19 25,0-25</inkml:trace>
  <inkml:trace contextRef="#ctx0" brushRef="#br0" timeOffset="1216">1046 237,'0'0,"0"23,0 2,0-2,18 1,0-1,-18 1,37-1,-18 2,-1-25,0 0,19-25,-37-22,18 24,-36-24,18-1,-19 24,1 0,-18 24,-1 0,18 0,1 24,-18 0,36-1,-19 2,19-2,0 24,55-23,-73-1</inkml:trace>
  <inkml:trace contextRef="#ctx0" brushRef="#br0" timeOffset="1832">1064 355,'18'24,"-18"-24,19 23,-19 2,18-1,1 23,-1-24,0 26,0-2,1-24,-19 24,-19-22,19-25,-18 23,-18-23,17 24,-18-24,19-24,0 24,18-23,0-25,18 24,0 1,-18-1,37 1,-18 23,-1-25,18 25,1 0,-18 0,17 0</inkml:trace>
  <inkml:trace contextRef="#ctx0" brushRef="#br0" timeOffset="2248">1302 332,'0'23,"0"1,19-1,-19 2,0-1,0-24,0 23,0-46,0-1,0-1,0-22,0 0,18 24,1-25,-1 24,0 0,0 24,1 0,-1 0,1 0</inkml:trace>
  <inkml:trace contextRef="#ctx0" brushRef="#br0" timeOffset="2504">1578 308,'18'0,"0"0,-18 0,19 0,-1 0,0 0,1-23,-19-2,0 2,0-1,-19 0,1 24,0-23,-19 23,19 0,-1 0,1 23,18 1,-18 23,18-22,18 22,-18-24,18 24,1-22,17-25,19 24,0-24,37-24,0-1</inkml:trace>
</inkml:ink>
</file>

<file path=ppt/ink/ink8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6.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19 187,'0'0,"0"23,18 1,-18-1,0 1,18 23,-18-24,0 24,19-47,-19 24,0-24,0 0</inkml:trace>
  <inkml:trace contextRef="#ctx0" brushRef="#br0" timeOffset="208">0 0,'0'0,"0"23,19-23,-19 47,18-24,-18 25,73-25,-91 0</inkml:trace>
  <inkml:trace contextRef="#ctx0" brushRef="#br0" timeOffset="392">184 0,'0'0,"18"23,-18 24,18-24,1 25,-1 21,0 2,1-24,-1 23,-18-23,55 0,-73-24</inkml:trace>
  <inkml:trace contextRef="#ctx0" brushRef="#br0" timeOffset="568">404 187,'-18'0,"18"0,-19 0,1 23,-19 1,19-1,-1 1,19-24,0 24,0-1,19-23,-19 23,18-23,0 0,19 23,-18-23,17 24,1-24,0 0,-19 24,0-24,0 0,1-24,-19 0,0 1,0-23,0 22,-19 0,19 1,0 23,0 0,19 23,-19 1,0 0,18 22,-18-23,19 1,-19 0,0-1,0-23</inkml:trace>
  <inkml:trace contextRef="#ctx0" brushRef="#br0" timeOffset="999">514 70,'18'0,"-18"23,37 0,-19 25,19-2,-19 1,19 24,-19-25,-18 2,19-25,-19 0,-19-23,1-23,18 0,0-25,-19 2,38 23,-19-25,18 1,1 24,-1 23,18-23,-17 23,-1 23,1-23,-1 23,0 1,0 23,-18-23,19 22,-19-23,18 1,-18 0,19-1,-1 0,0-23</inkml:trace>
  <inkml:trace contextRef="#ctx0" brushRef="#br0" timeOffset="1424">1174 187,'-18'0,"0"-23,-1 23,0 0,1 23,18-23,-18 0,0 23,18 1,0-1,0 25,18-25,0 0,0 0,20 1,-20-24,18 0,1 0,0-47</inkml:trace>
  <inkml:trace contextRef="#ctx0" brushRef="#br0" timeOffset="1632">1302 164,'0'0,"0"23,18 0,-18 1,19 23,0 0,-19-24,18 0,0 1,0-71</inkml:trace>
</inkml:ink>
</file>

<file path=ppt/ink/ink8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9.2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167 211,'0'-24,"0"24,0 24,0-1,0 23,0 1,0 1,18-1,-18-1,19 2,-1-25,-18 23,19-23,-1 2,1-25,0 23,-1-23,19-23</inkml:trace>
  <inkml:trace contextRef="#ctx0" brushRef="#br0" timeOffset="280">0 468,'18'0,"1"0,18 0,18 0,1 0,0-23,0 23,-1 0,1 0</inkml:trace>
  <inkml:trace contextRef="#ctx0" brushRef="#br0" timeOffset="440">444 375,'0'0,"-18"0,18 24,18-1,-18 0,19 0,-1 25,1-25,0 0,-1-23,0 23,19-46,-18 0,0 0,-1-1,-18-23,0 24,0 0,0 23,0 23,0-23,0 23,19 0,-19 25,0-48,18 23,20 0,-58-23</inkml:trace>
  <inkml:trace contextRef="#ctx0" brushRef="#br0" timeOffset="816">555 140,'0'23,"0"-23,0 48,19-25,-19 0,0 0</inkml:trace>
  <inkml:trace contextRef="#ctx0" brushRef="#br0" timeOffset="1128">834 585,'0'0,"0"0,-20-23,20 23,-18 0,0-23,-1 0,1-1,18 0,0 1,0-23,0 22,18 1,1-2,17 25,-16 0,16 0,-17 25,18-25,-17 23,-2-23,0 24,1-1,-19-23,18 23,-18-23,19 0,-19 0,37 0,-18-23,-1 0,0 23,1-24,-19 24,-19-23,19-2,-18 25,-19-23,19 23,-1 23,0-23,1 25,-1-2,1 1,18-1,0 0,18 24,-18-23,19 22,18-23,0-23,18 0,1 0,-19-23</inkml:trace>
  <inkml:trace contextRef="#ctx0" brushRef="#br0" timeOffset="1664">1260 375,'0'0,"0"0,0 24,19-1,-1 23,1-22,17 0,2-1,-1 0,-19-23,19 0,0-23,0 0,-18-25,-1 25,-18-23,0 22,0 1,0 23,0 0,0 23,0 1,0-1,19 0,-19 24,19-23</inkml:trace>
  <inkml:trace contextRef="#ctx0" brushRef="#br0" timeOffset="2032">1742 352,'0'23,"18"-23,-18 24,18-1,1 0,-19 0,18 1,20 0,-57-24</inkml:trace>
  <inkml:trace contextRef="#ctx0" brushRef="#br0" timeOffset="2208">1667 0,'19'23,"-19"-23,18 48,56-2,-74 0</inkml:trace>
</inkml:ink>
</file>

<file path=ppt/ink/ink8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22.2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23,'0'23,"0"2,18-2,0 23,1 25,0-2,17-23,-18 2,-18-2,18 0,-18-22,0-24,19-24,-19 1,19-23,-1-1,18 23,-18 1,1 23,0 0,-1 0,0 0,0 23,-18 1,18 0,-18 22,0-23,19 0,-19 1,0 0,19-24</inkml:trace>
  <inkml:trace contextRef="#ctx0" brushRef="#br0" timeOffset="360">476 466,'19'-23,"-19"23,19 0,-1-23,0 23,0 0,0 0,-18-23,0 23,0-23,-18-1,0 24,0-24,0 24,-1 0,0 24,1 0,0-24,18 46,18-23,-18 0,18 1,1 0,0-1,17-23,0 0,20 0,-20-23,20-1,-38-23,0 24,0-23,-18 22,-18 0,0 24,18-23,-18 23,18 0,18 23,0 1,0-24,0 24,20-1,-20 0,0 0,0 0,-18 1,0 0,0-1,-18 0,0-23,0 23,-20-23,2 0,18 0,18-93</inkml:trace>
  <inkml:trace contextRef="#ctx0" brushRef="#br0" timeOffset="960">934 374,'0'23,"0"0,0-23,0 23,20 0,-2 1,18 0,0-1,2-23,-2 0,-18-23,19 23,-37-48,0 25,-19-23,-17 23,0-1,-2 0,20 24,-18 0,18 0,18 24,0 0</inkml:trace>
  <inkml:trace contextRef="#ctx0" brushRef="#br0" timeOffset="1256">1154 374,'0'0,"19"23,-19 0,0 0,19 0,-19 25,18-25,0 23,37-23,-36 1</inkml:trace>
  <inkml:trace contextRef="#ctx0" brushRef="#br0" timeOffset="1416">1374 700,'0'0,"-18"0,18-23,-18 23,0-23,18-25,0 25,0-23,0-1,36 0,-18 1,20 23,-2-1,0 24,-17 0,0 0,-19 24,18-1,-36 0,18 0,-19 0,19 1,-19 0,1-24,-18 0,18 0,-1 0,0-24</inkml:trace>
  <inkml:trace contextRef="#ctx0" brushRef="#br0" timeOffset="1776">1613 186,'19'0,"-19"48,0-25,18 0,-18 23,18 2,-18-2,18-23,0 24,1-23,18-24</inkml:trace>
  <inkml:trace contextRef="#ctx0" brushRef="#br0" timeOffset="1944">1814 397,'-18'0,"18"0,18 23,1 0,0 0,-1-23,18 24,1-24,0 24,-1-48,-18 24,-18-24,0 1,0 0,-18-23,-18 46,-1-24,18 24,-17 0,18 0,0 24,36-24</inkml:trace>
  <inkml:trace contextRef="#ctx0" brushRef="#br0" timeOffset="2224">2053 326,'0'0,"0"24,19 0,-19-1,0 0,0 0,18 0,-18 25,18-48</inkml:trace>
  <inkml:trace contextRef="#ctx0" brushRef="#br0" timeOffset="2400">2236 443,'0'0,"-18"23,18-23,0 0,0 24,0-48,18 1,-18 0,18 0,1-24,0 23,17 1,-18 23,-18 0,18 23,1-23,-19 24,19 0,-1-1,-18 0,0 23,18-22,0 0,0-72</inkml:trace>
  <inkml:trace contextRef="#ctx0" brushRef="#br0" timeOffset="2720">2584 374,'0'23,"0"-23,0 23,19 0,18-23,-19 23,18 1,2-24,-2 24,0-24,-17-24,-19 0,0 1,0 0,-37-23,19 22,-18 24,-2-24,2 24,18 24,0-24,18 0</inkml:trace>
  <inkml:trace contextRef="#ctx0" brushRef="#br0" timeOffset="2992">2841 350,'0'0,"0"0,0 24,0-24,0 23,0 0,0 0,19 0,-1-69</inkml:trace>
  <inkml:trace contextRef="#ctx0" brushRef="#br0" timeOffset="3184">2914 94,'19'23,"-1"23,1-23,-1 48,0-25,-18 1,18 0,-18-24,19 0,-19 0,0-46,18-23,19-1,18 23,-18-22,-1 46,-18-23,19 23,-18 0,-19 23,18 0,-18 24,-18-23,-1-1,1 23,-1-23,1 1,0-24,0 0,18 0,0 0,18-24</inkml:trace>
  <inkml:trace contextRef="#ctx0" brushRef="#br0" timeOffset="3552">3464 257,'19'23,"-19"0,0 24,0-23,0-1,0 23,0-23,0 1,0-24,0-47</inkml:trace>
  <inkml:trace contextRef="#ctx0" brushRef="#br0" timeOffset="3720">3464 0,'0'0,"0"23,0 0,19 2,-1-25</inkml:trace>
  <inkml:trace contextRef="#ctx0" brushRef="#br0" timeOffset="3864">3666 46,'0'0,"0"25,0-2,0 23,0 0,0 2,0-25,18 23,-18 1,0-23,0-1,37 0,-18 0</inkml:trace>
  <inkml:trace contextRef="#ctx0" brushRef="#br0" timeOffset="4032">3868 280,'0'23,"0"-23,0 23,0 1,0 0,0-1,0 0,18 0,-18 0,18-23,-18 0</inkml:trace>
  <inkml:trace contextRef="#ctx0" brushRef="#br0" timeOffset="4208">3904 23,'19'0,"-19"0,18 23,-18 2,19-2,-1 46,18-21</inkml:trace>
  <inkml:trace contextRef="#ctx0" brushRef="#br0" timeOffset="4320">4106 583,'0'0,"-18"-46,0 23,18-48,0 2,18 21,0-21,19 23,0-2,-1 25,1 0,36 46,-36 0</inkml:trace>
  <inkml:trace contextRef="#ctx0" brushRef="#br0" timeOffset="4544">4308 490,'0'-24,"0"24,18 0,-18 0,18 0,1 0</inkml:trace>
</inkml:ink>
</file>

<file path=ppt/ink/ink8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5.8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0,'20'0,"1"29,-1-29,0 29</inkml:trace>
</inkml:ink>
</file>

<file path=ppt/ink/ink8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0.5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257 370,'0'-28,"0"28,0-28,0 28,0-29,0 29,0-28,-20-1,20 0,-20 1,1 0,-1 28,1-29,-1 29,20 0,-21 0,21 0,-19 29,19-1,-20 29,20 0,0 0,20 29,-20-1,19 1,-19 27,21 2,-21-31,0 3,0-31,0 2,0-30,0-28,-21 29,21-29,-19 0,-1-29,1 1,-1-30,1 30,-2-29,21 29,0-2,0 2,21 0,-2 0,1 28,19-29,-20 29,22-28,-22 28,20-29,-19 29,0 0,20-29</inkml:trace>
  <inkml:trace contextRef="#ctx0" brushRef="#br0" timeOffset="1080">336 0,'0'0,"0"0,19 28,-19 1,0 0,0-1,21 1,-21-1,0-28,19 28,-19-56</inkml:trace>
  <inkml:trace contextRef="#ctx0" brushRef="#br0" timeOffset="1296">435 0,'0'0,"0"28,0 1,0 0,0 28,0-29,19 0,-19 30</inkml:trace>
  <inkml:trace contextRef="#ctx0" brushRef="#br0" timeOffset="3432">573 399,'-20'0,"20"0,0 0,-19 0,19 0,-20 29,20-1,-20 29,20 0,0 0,0 0,0-29,20 30,-20-30,20 1,-20-1,19-28,1 28,20-56</inkml:trace>
  <inkml:trace contextRef="#ctx0" brushRef="#br0" timeOffset="3704">790 456,'0'0,"-20"0,20 29,-19 27,19-27,0 0,-20-1,20 1,0-1,-20 0,20 1,-20 0,20-1,40-28,-80 0</inkml:trace>
  <inkml:trace contextRef="#ctx0" brushRef="#br0" timeOffset="3936">652 513,'0'0,"20"0,-1 28,21-28,-20 29,19 0,-19-1,-1-28,2 29,-2-1,1 0,-1 1,-19-29,20-29</inkml:trace>
  <inkml:trace contextRef="#ctx0" brushRef="#br0" timeOffset="4224">948 314,'0'0,"20"0,-20 28,20 0,-1-28,1 58,0-30,-1 29,-19 0,0 0,0 0,0 0,0-28,-19 28,19-29,0 0,-20-28,20 0</inkml:trace>
</inkml:ink>
</file>

<file path=ppt/ink/ink8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5.2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0 102,'20'0,"-20"0,39 0,-19 0,20 0,-1 0,1-27,0 27,-1 0,1 0,0 0,-20 0</inkml:trace>
  <inkml:trace contextRef="#ctx0" brushRef="#br0" timeOffset="248">139 188,'0'0,"19"0,1 0,-20 0,39 0,-18 0,-1 0,-1 0,1 0,0 0,-1 0,2 0,-1 0,-20 0,19 0,-19 0,20 0</inkml:trace>
  <inkml:trace contextRef="#ctx0" brushRef="#br0" timeOffset="1632">595 271,'20'0,"-20"0,19 27,21-27,-21 0,2 0,-1 0,19 0,-19 0,-1 0,2 0,-1 0,-1-55</inkml:trace>
  <inkml:trace contextRef="#ctx0" brushRef="#br0" timeOffset="1896">991 18,'0'28,"0"1,0-2,0 1,0 1,20 0,-20-2,0 1,0 0,20-1,-20-27,19 0,2 0,-2 0,1-27,0-1,-20 0,19 28,-19-27,0 27,0 0,0 27,0 1,20 0,-20-1,0 3,21 25,-21-27,19 1,-19-2,20 2,0-85</inkml:trace>
  <inkml:trace contextRef="#ctx0" brushRef="#br0" timeOffset="2336">1288 130,'21'0,"-21"58,19-31,-19 1,20 27,19-25,-19-2,-20-1,21-27,-2 0,1 0,0-27,-1-1,-19-29,0 1,-19 0,19 27,-40 1,21 1,-2-2,-18 29,19 0,0 0,20 29,-19-29,19 27</inkml:trace>
  <inkml:trace contextRef="#ctx0" brushRef="#br0" timeOffset="2712">1547 102,'0'28,"0"-28,19 29,-19 0,20 26,0-27,-20-1,19 3,1-2,1-28,18 0,-19 0,-20-28,19-29,-19 29,0-27,0-3,-19 3,-1 26,-19 1,18 28,1 0,1 0,58 0,-118 28</inkml:trace>
  <inkml:trace contextRef="#ctx0" brushRef="#br0" timeOffset="15447">1526 46,'-20'0,"20"0,-19 29,19-2,0-27,0 28,-20 1,20-29,0 29,0-29,0 27,-20-27,20 28,0-28,20-55</inkml:trace>
  <inkml:trace contextRef="#ctx0" brushRef="#br0" timeOffset="15807">1764 18,'-20'0,"20"0,-19 28,19 1,-20-2,20 1,0 1,-20-29,20 29,0-2,0-27</inkml:trace>
</inkml:ink>
</file>

<file path=ppt/ink/ink8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1.1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198 0,'-19'0,"19"0,19 0,-19 28,0 1,0-1,0 0,20 30,-20-29,0-1,0 0,0 1,21-29,-21 29,0-29,0 0,39 29,-58-29</inkml:trace>
  <inkml:trace contextRef="#ctx0" brushRef="#br0" timeOffset="312">0 171,'0'0,"20"0,19 0,1 0,0 0,19-28,-18 28,-21 0,-1 0,1 0,0 0,0 0,0-30,0 30,0 0,39 0,-59 0</inkml:trace>
</inkml:ink>
</file>

<file path=ppt/ink/ink8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64 0,'0'0,"0"28,-20-28,20 30,0-2,-20 0,20 0,-20 0,20 1,0-29,0 29,20-1,-20-28,20 0,-20 0,20 0,-1 0,1 0,0 0,1 0,-2 0,1 0,-20 0,20 0,-20-28</inkml:trace>
  <inkml:trace contextRef="#ctx0" brushRef="#br0" timeOffset="360">163 114,'0'0,"0"0,20 28,-20 0,0 1,0 0,0-1,20 0,-20 1,0-1,0 0,0-28,0 29,0-29,0 29,19-29</inkml:trace>
  <inkml:trace contextRef="#ctx0" brushRef="#br0" timeOffset="640">302 86,'0'0,"0"28,20 0,-20 0,19 1,-19 28,20-29,1 1,-21-1,19-28,21 0,-20 0,-1 0,2-28,-1-1,-20 1,0-29,0 28,-20-27,-1 28,2 28,-1-28,0 28,0 0,20 0,-19 28,-2-28,21 28,-20 0</inkml:trace>
  <inkml:trace contextRef="#ctx0" brushRef="#br0" timeOffset="1040">620 58,'0'28,"0"-28,0 0,0 28,0 0,0-28,0 0,20 28,-20-28,19 0,21 0,-20 0,0 0,0 0,0 0,-20 29,19-29,-19 29,0-1,0-28,0 28,0 1,-19-1,19 0,-20-28,20 29,-40-29</inkml:trace>
  <inkml:trace contextRef="#ctx0" brushRef="#br0" timeOffset="1400">640 58,'0'0,"19"-30,1 30,0 0,20 0,-20 0,0 0,19 0,1 30</inkml:trace>
  <inkml:trace contextRef="#ctx0" brushRef="#br0" timeOffset="1568">917 86,'0'28,"0"0,0 0,0 1,20 0,0 27,0-27,0-29,20 28,-21-28,1 0,20-28,-20-1,-20 1,20 0,-40-30,20 30,-20-28,1 56,-2-28,1 28,1 0,-1 0,0 0,0 0,60 0,-60 28</inkml:trace>
  <inkml:trace contextRef="#ctx0" brushRef="#br0" timeOffset="1936">1097 58,'0'0,"-21"28,21-28,0 28,-20 0,20 0,0 1,-19 0,19-1,-20-28</inkml:trace>
  <inkml:trace contextRef="#ctx0" brushRef="#br0" timeOffset="2376">501 86,'-21'0,"21"0,0 28,-19-28,-1 28,20 0,0 1,0 0,20-1,-40 0</inkml:trace>
</inkml:ink>
</file>

<file path=ppt/ink/ink8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23.3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121 457,'0'0,"-19"28,-1-1,20 0,-20-27,1 28,19 1,-20-1,20-28,0 28,-20-28,20 28,40-28,-60 0</inkml:trace>
  <inkml:trace contextRef="#ctx0" brushRef="#br0" timeOffset="256">3 457,'20'0,"-20"0,20 28,-1-1,1-27,0 27,-1 1,2 1,-21-1,19-28,-19 28,0-28,20 0,-20 0,19 0</inkml:trace>
  <inkml:trace contextRef="#ctx0" brushRef="#br0" timeOffset="2448">358 539,'0'0,"20"0,0 0,0 0,19 0,-20 0,2 0,19 0,-20 0,-1 0,1 0,-20 0,0 0,20 0</inkml:trace>
  <inkml:trace contextRef="#ctx0" brushRef="#br0" timeOffset="2792">754 372,'20'0,"-20"28,0-28,0 29,0-1,0-28,0 28,19-28,-19 27,0 0,0-27,0 28,0 1,20-29,-20-57</inkml:trace>
  <inkml:trace contextRef="#ctx0" brushRef="#br0" timeOffset="3112">892 429,'0'0,"0"28,20 0,-20-1,19 0,1 1,0 1,0-29,-1 28,1-28,19-28,-18 28,-21-29,19 1,-19 1,0 0,-19-1,-2-29,2 29,-1 28,0-28,1 28,-1 0,0 0,0 0,1 28</inkml:trace>
  <inkml:trace contextRef="#ctx0" brushRef="#br0" timeOffset="3784">1050 344,'0'28,"-20"-28,20 28,0 1,-20-29,20 28,0 0,0-1,-19-27,19 27,0-27,0 28,0-28</inkml:trace>
  <inkml:trace contextRef="#ctx0" brushRef="#br0" timeOffset="4200">1405 317,'0'0,"-20"0,1 0,19 0,-20 0,0 27,20-27,-20 28,20-28,0 28,0-28,20 0,0 29,0-29,-1 28,1-28,-1 0,2 28,-21-1,19-27,-38 27,19 1,-21-28,21 0,-19 29,19-29,0-29,-20 29,20-28,0 28,0-27,20 0,-20-1,0 0,19-1,2 1,-2 0,-19 28,20-27,-20 27</inkml:trace>
  <inkml:trace contextRef="#ctx0" brushRef="#br0" timeOffset="4688">1563 372,'0'0,"0"28,0-28,0 29,0-1,20 0,0-1,-20-27,39 27,-19-27,1 0,-2 0,20 0,-19-27,-1 0,2-1,-21 0,-21-1,2 1,-1 0,-19 28,20-27,-22 27,22 0,-1 0,0 27,0-27,0 28,20-28</inkml:trace>
  <inkml:trace contextRef="#ctx0" brushRef="#br0" timeOffset="5064">1702 317,'0'0,"-19"27,19 1,0 0,-21-28,21 29,0-1,0-28,0 28,0-1,40-27,-40 27</inkml:trace>
  <inkml:trace contextRef="#ctx0" brushRef="#br0" timeOffset="5312">1919 317,'0'0,"0"27,-20-27,20 28,0 0,20 1,-20-1,20 0,-1-28,1 27,0-27,-1 0,2 0,-2-27,1 27,-1-28,-19 0,0-29,-19 29,19 28,-20-27,1 27,19 0,-21 0,2 0,-1 0,0 27,79-27,-98 0</inkml:trace>
  <inkml:trace contextRef="#ctx0" brushRef="#br0" timeOffset="5680">2077 289,'-20'0,"20"28,0-28,0 27,0 1,-19 0,19-28,0 29,0-1,0-28,0 28,-21-28</inkml:trace>
  <inkml:trace contextRef="#ctx0" brushRef="#br0" timeOffset="7391">2511 344,'-20'0,"20"28,-20-28,1 28,-1-28,-19 29,39-1,-21-28,2 28,-1-1,1-27,19 27,-20-27,20 28,-20-28</inkml:trace>
  <inkml:trace contextRef="#ctx0" brushRef="#br0" timeOffset="7639">2274 344,'20'0,"-20"0,20 28,-1 0,20-28,-18 29,-2-1,1 0,0-1,-1-27,-19 27,20 1,0-28,0-28</inkml:trace>
  <inkml:trace contextRef="#ctx0" brushRef="#br0" timeOffset="7959">2531 37,'0'0,"19"-28,1 28,19 0,-39 0,21 0,-21 0,20 28,-20 0,-20 29,20-29,0-2,-21 2,21 0,0 1,0-29,0 28,21-28,-21 0,20 0,0 0,-1 0,1 0,-20 0,19 0,2 0,-1 0</inkml:trace>
  <inkml:trace contextRef="#ctx0" brushRef="#br0" timeOffset="9935">2769 512,'19'0,"-19"0,20 0,-1 0,1 0,20 0,-21 0,21 0,19 0,-20 0,1 0,-20 0,0 0,-1 0,-19 0,20 0,-40 0</inkml:trace>
  <inkml:trace contextRef="#ctx0" brushRef="#br0" timeOffset="10367">3005 400,'0'0,"0"29,0-29,20 28,-20 0,0-1,0-27,0 27,0 1,0-28,0 29,0-29,0 28,19-28,-19 0,0 28,0-84</inkml:trace>
</inkml:ink>
</file>

<file path=ppt/ink/ink8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4.1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27,'0'0,"-19"-27,-1 27,0 0,1 0,-2 0,21 0,-19 27,19-27,-20 0,20 29,0-2,0-27,0 28,20-28,-1 27,2 3,18-30,-19 27,-1 2,1-2,-20-27,0 28,-20-28,20 27,-19-27,19 0,-20 0,0 0,20-27,-19 27,19-28,0 1,0-2,19 2,-19-3,20 3,0 27,-1-28,1 28,0-27,-20 27,20 0,0 0,-20 0</inkml:trace>
  <inkml:trace contextRef="#ctx0" brushRef="#br0" timeOffset="536">396 56,'0'0,"0"27,0 1,0-1,21-27,-21 30,19-3,-19 2,20-2,0-27,-1 28,1-28,0 0,20 0,-21-28,-19 28,20-27,-20-2,0 2,-20-30,1 29,-1 28,0-27,-20 27,21 0,-21 0,21 0,-2 27,1-27,1 28,79-28,-81 27</inkml:trace>
  <inkml:trace contextRef="#ctx0" brushRef="#br0" timeOffset="920">555 56,'-20'0,"20"0,0 27,0 1,0-1,0-27,0 30,0-30,0 27,-20 2,20-29,20 27,-20-27</inkml:trace>
  <inkml:trace contextRef="#ctx0" brushRef="#br0" timeOffset="1168">693 56,'0'0,"-19"27,19 1,0-1,19 3,-19-3,20-27,-20 29,19-2,1-27,1 0,18 0,0 0,-19-27,20-2,-20 29,-20-57,0 30,-20-1,0 28,-20-27,20 27,1 0,-20 0,18 0,1 0,1 27,19-27,0 28,0-28</inkml:trace>
  <inkml:trace contextRef="#ctx0" brushRef="#br0" timeOffset="1560">891 27,'-20'0,"20"0,-20 29,20-29,-20 27,20 1,-19-1,19 3,-20-30,20 27,-19 2,19-2,0-27</inkml:trace>
  <inkml:trace contextRef="#ctx0" brushRef="#br0" timeOffset="1792">1069 27,'-20'0,"20"29,0-29,0 27,0 1,20-1,-20 3,19-3,1 2,1-2,18-27,0 0,-19 0,20-27,-21-2,1 2,-20-3,0 3,-20-1,1 1,-1 27,0 0,0 0,0 0,-19 0,20 0,-2 0,21 0,0 0</inkml:trace>
  <inkml:trace contextRef="#ctx0" brushRef="#br0" timeOffset="2160">1267 27,'0'0,"-20"0,20 29,-20-29,0 27,0 1,20-1,-19 3,-1-30,20 27,0-27,-19 29,38-29,-38 27</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30.4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19 302,'18'23,"0"1,-18 0,37-24,-18 23,-1-23,-18 0,18 0,0-23,-18-1,0 0,-18-22,0 1,0 21,-1 24,1-24,-1 48,1-24,0 24,0 21,18-22,18 24,-18 0,18-1,0-23,19 1,-18-1,35 1,2-24,-2-24,20 1,-38-47</inkml:trace>
  <inkml:trace contextRef="#ctx0" brushRef="#br0" timeOffset="336">459 0,'0'23,"0"0,0 2,18 21,0 0,-18 1,18 22,0-23,-18 2,19-2,-19-23,0-23,-19-23,19 0,-18-24,-18 23,0 1,-2 0,2 23,0 23,17-23,19 23,-19 1,19 0,19-1,0 0,-1 0,18 0,20-23,-2 0,-18 0,2-23,-2 0,-19-23,1-2,-18 25,19 0,-19 1,0 22,0 22,0-22,0 23,0 0,19 25,-19-25,0 0,0-23,0 23,0-23</inkml:trace>
  <inkml:trace contextRef="#ctx0" brushRef="#br0" timeOffset="872">605 140,'0'0,"17"0,-17 0,18 0,1 0,0 23,17 24,-18 0,19-2,-19 2,-18 0,19-1,-19-23,0-23,0 0,0-23,0 0,0 0,18-24,-18 0,18 24,0-22,1 45,-1 0,1 0,-1 0,0 23,-18-1,18 24,-18-22,19 0,-19 22,0-23,0 0,0-23,18-23</inkml:trace>
  <inkml:trace contextRef="#ctx0" brushRef="#br0" timeOffset="1848">1190 442,'0'0,"0"0,19 23,-19-23,18 0,-18 0,0 0,0-23,0 23,-18 0,18 23,0-23,0 0,18 0,-18 0,0 0,-18-23,18 0</inkml:trace>
</inkml:ink>
</file>

<file path=ppt/ink/ink9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8.0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200 455,'0'0,"-19"0,19 0,-20 0,0 27,0-27,1 29,-1-1,1-28,19 29,-19-29,-2 28,21-28,-19 0,19 28,40-28,-80 0</inkml:trace>
  <inkml:trace contextRef="#ctx0" brushRef="#br0" timeOffset="256">4 426,'19'0,"-19"29,21-29,-2 27,0 2,1-29,-20 28,19-28,1 29,0-29,-20 0,20 28</inkml:trace>
  <inkml:trace contextRef="#ctx0" brushRef="#br0" timeOffset="569">200 29,'0'0,"20"-28,-20 28,38 0,-17 0,-2 0,20 0,-19 0,-20 0,19 28,-19-28,0 30,0-30,0 28,-19-28,19 27,0 2,-20-29,20 0,0 28,20-28,-20 29,19-29,1 29,0-2,-1 2,1-1,-20-1,19-27,-19 29,-19-29,19 0,-20 29,1-29,-1 0,0 0,1 0,-1 0,-19-29</inkml:trace>
</inkml:ink>
</file>

<file path=ppt/ink/ink9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4.67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0 312,'0'0,"0"0,0-28,20 28,-20 28,0 0,19 0,-19 0,0-28,0 28,20 1,-20-29,0 29,19-29,-38 0</inkml:trace>
  <inkml:trace contextRef="#ctx0" brushRef="#br0" timeOffset="264">0 84,'0'0,"0"30,20-30,-1 28,-19-28</inkml:trace>
  <inkml:trace contextRef="#ctx0" brushRef="#br0" timeOffset="432">99 0,'0'0,"0"28,20 0,-20 30,19-2,-19 0,0-28,20 30,-20-30,19 0,-19 0,0 0,20 1</inkml:trace>
  <inkml:trace contextRef="#ctx0" brushRef="#br0" timeOffset="656">296 284,'0'0,"0"28,-20-28,20 0,-19 28,-1 0,1-28,19 28,-21-28,21 28,0-28,21 0,-21 0,19 29,1-29,-1 29,1-29,0 0,0 28,-20-28,20 0,-1 0</inkml:trace>
  <inkml:trace contextRef="#ctx0" brushRef="#br0" timeOffset="968">395 312,'20'0,"-20"0,0 28,19 0,-19 0,21 0,-21-28,0 29,0-29,19 29,-19-29</inkml:trace>
  <inkml:trace contextRef="#ctx0" brushRef="#br0" timeOffset="1288">593 482,'0'-29,"0"29,0-29,20 1,-20 0,19 0,1 28,0-28,-20 28,20 0,0 0,-1 28,1-28,-20 28,20-28,-1 28,-19 0,0-28,21 29,-21-29,0 29,0-29,0 0</inkml:trace>
  <inkml:trace contextRef="#ctx0" brushRef="#br0" timeOffset="1648">1008 312,'0'0,"0"0,-20 0,20 0,-19 0,19 0,-20 28,20-28,-20 28,20-28,0 28,-20 0,40-28,-20 29,0-29,20 29,0-29,19 0,-20 0,61 0,-80 0</inkml:trace>
  <inkml:trace contextRef="#ctx0" brushRef="#br0" timeOffset="1904">1126 312,'0'0,"0"28,20-28,-20 28,21 0,-21 0,19-28,-19 29,0-29,0 29,0-29</inkml:trace>
  <inkml:trace contextRef="#ctx0" brushRef="#br0" timeOffset="2104">1107 114,'0'0,"19"0,22 0,-22 28</inkml:trace>
</inkml:ink>
</file>

<file path=ppt/ink/ink9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9.0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138 0,'0'30,"0"-30,0 28,0 31,0-31,0 31,0-31,0 29,0-28,0 0,21 1,-21-1,20-29,-20 29,19-29,1 28,19-28,1-28,59 28,-99-29</inkml:trace>
  <inkml:trace contextRef="#ctx0" brushRef="#br0" timeOffset="336">0 261,'20'0,"0"0,-20 0,39 0,-19 0,19 0,2 0,-2 0,21 0,-21 0</inkml:trace>
  <inkml:trace contextRef="#ctx0" brushRef="#br0" timeOffset="544">416 261,'0'0,"0"28,0 1,0-29,20 29,-1 1,-19-30,20 29,0-29,0 0,0 0,-1 0,1-29,0-1,-20 1,0 0,0 29,0-28,0 28,0 0,0 28,0 1,0-29,19 29,-19 1,0-30,21 29,-21-29,0 29</inkml:trace>
  <inkml:trace contextRef="#ctx0" brushRef="#br0" timeOffset="984">535 0,'0'0,"19"30,-19-2,0 1,0 1,0 27,0-27,0-30</inkml:trace>
  <inkml:trace contextRef="#ctx0" brushRef="#br0" timeOffset="1184">455 0,'0'0,"20"30,-20-2,20 1,0 29,0-29,-1 1</inkml:trace>
  <inkml:trace contextRef="#ctx0" brushRef="#br0" timeOffset="1392">753 377,'0'-30,"0"30,0-29,0 0,0 1,19-1,-19 1,20 28,0-30,19 30,-19 0,0 0,59 0,-79 30</inkml:trace>
  <inkml:trace contextRef="#ctx0" brushRef="#br0" timeOffset="1648">1029 318,'20'0,"-20"-29,20 29,-1 0,-19 0,21 0,-1-28,-1 28,-19 0,0-29,0 29,0-28,-19 28,19 0,-20 0,-1 0,-18 0,39 0,-20 28,1 1,19-29,0 28,0 1,0-29,0 29,19-29,-19 30,20-30,0 0,20 0,-20 0,-1 0</inkml:trace>
  <inkml:trace contextRef="#ctx0" brushRef="#br0" timeOffset="2008">1228 232,'0'0,"19"29,-19-1,0-28,20 29,-20 0,20-29,-1 30,1-30,-20 29,40-29,-20 0,-1 0,1-29,0-1,0 1,-20 0,0 1,0-1,0 1,-20 28,20 0,0 28,0-28,40 29,-60-29</inkml:trace>
  <inkml:trace contextRef="#ctx0" brushRef="#br0" timeOffset="2384">1584 232,'0'0,"20"29,-20-1,0-28,19 29,-19 0,0-29,0 30,20-30,-40 29</inkml:trace>
  <inkml:trace contextRef="#ctx0" brushRef="#br0" timeOffset="2600">1544 30,'19'-30,"-19"30,0 0,21 30,-1-2,-1 1,1 1</inkml:trace>
  <inkml:trace contextRef="#ctx0" brushRef="#br0" timeOffset="2752">1762 377,'0'0,"0"-30,0 30,0-29,0 0,19 1,1-1,-20 29,20-28,-20-2,20 30,0 0,-1 0,1 30,0-30,0 28,-20 1,20-1,-20 1,19-29,-19 29,0 1,20-30,-20 0,0 0</inkml:trace>
</inkml:ink>
</file>

<file path=ppt/ink/ink9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6.8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80 253,'-19'0,"19"0,-20-28,20 28,-20 0,20 28,-20-28,20 28,0 0,0 0,0-1,0 3,20-3,0 1,19-28,-19 0,19 0,-18 0,18 0,-39-28,19 1,-19-3,0 3,-19-1,-1 0,1 0,-21 28,0 0,21 0,-21 0,40 28,40-28,-60 28</inkml:trace>
  <inkml:trace contextRef="#ctx0" brushRef="#br0" timeOffset="440">199 225,'0'0,"0"28,0 0,0 0,19 0,-19-1,0 3,20-3,-20-27,40 28,-40-28</inkml:trace>
  <inkml:trace contextRef="#ctx0" brushRef="#br0" timeOffset="672">357 421,'0'0,"19"28,-19-28,0 28,0-56,0 0,0 1,0-3,0 3,20-1,-20 0,0 28,19-28,1 28,-20 0,20 0,19 0,-19 28</inkml:trace>
  <inkml:trace contextRef="#ctx0" brushRef="#br0" timeOffset="1000">593 281,'0'0,"-20"28,20 0,20-1,-20 3,0-3,19 1,-19-28,21 28,18-28,-19 0,19 0,-18 0,-2-28,1 0,-20 1,0-3,0-25,-20 27,20 0,-40 28,20-28,-19 28,20 0,-1 28,-1-28,21 28,0 0</inkml:trace>
  <inkml:trace contextRef="#ctx0" brushRef="#br0" timeOffset="1400">752 253,'0'28,"19"-28,-19 28,0 0,0-1,20 3,-20-3,19 1,-19-28,0 28,0-28</inkml:trace>
  <inkml:trace contextRef="#ctx0" brushRef="#br0" timeOffset="1640">890 0,'19'28,"-19"1,20-1,-20 27,20 1,-20 1,0-1,19-28,-19 29,0-30,21-27,-21 28,0-28</inkml:trace>
  <inkml:trace contextRef="#ctx0" brushRef="#br0" timeOffset="1896">1067 225,'0'0,"0"28,0 0,20 0,-20 0,20 29,-20-30,0 1,0-28,0-28</inkml:trace>
  <inkml:trace contextRef="#ctx0" brushRef="#br0" timeOffset="2144">1204 57,'0'28,"0"0,21 27,-21 2,19-1,-19 0,20-29,-20 30,20-57,-1 28,-19-28</inkml:trace>
  <inkml:trace contextRef="#ctx0" brushRef="#br0" timeOffset="2360">1323 253,'-20'0,"20"0,-19 28,-1 0,20-28,-20 28,20-1,0 3,20-3,0-27,-1 28,1-28,20 28,-1-28,0 0,2 0,37 0,-78 0</inkml:trace>
</inkml:ink>
</file>

<file path=ppt/ink/ink9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9.8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0,'0'30,"20"-2,-20 0,20 29,0 1,-20-1,19-28,-19-1,0 0,0 2,20-60,-20 2,39 0,-18-29</inkml:trace>
  <inkml:trace contextRef="#ctx0" brushRef="#br0" timeOffset="176">257 143,'20'0,"0"29,0-29,-20 29,19 0,-19-1,0 29,-19-29,19 2,-20-2,0 1,-20-29,21 28,-21-28,0-28,21 28,-1-29,0 1</inkml:trace>
  <inkml:trace contextRef="#ctx0" brushRef="#br0" timeOffset="472">356 315,'0'0,"0"28,0 2,20-2,0 1,19-1,-19-28,0 0,-1 0,2 0,-21-28,19-1,-19 1,-19-2,-2-26,2 27,-1 1,0 28,-19 0,19 0,0 28,0-56</inkml:trace>
  <inkml:trace contextRef="#ctx0" brushRef="#br0" timeOffset="832">593 230,'0'0,"0"28,0 1,20-1,-20 0,20 30,0-58,0 29,19-29,-20 0,2 0,-1-29,-1-29,-19 30,0-29,0 29,0-1,0 0,0 58,20 28,-20-28,39 27,-18 2,-21-1,19 0,-19 1,0-30,-19 29,-2-28,1 0,-19-29,0 0,18 0,-18-29,20 0,-1 1,20-1</inkml:trace>
  <inkml:trace contextRef="#ctx0" brushRef="#br0" timeOffset="1288">910 201,'0'0,"0"29,0-1,0 1,20-1,-20 0,19 2,1-2,0 1,-20-29,20 0,0-29,-1 29,1-28,-20-2,0-26,19 27,-19 1,0-1,0 29,0 0,0 29,0-1</inkml:trace>
  <inkml:trace contextRef="#ctx0" brushRef="#br0" timeOffset="1608">1167 430,'0'0,"0"0,0-29,0 1,0-2,19 2,1-29,1 0,-2 28,1 0,-1 29,-19 0,20 0,0 29,-20-29,20 29,-20 28,20-28,-20-1,0 30,0-30,0-28,0 29,0-29,39 28,-39-28</inkml:trace>
  <inkml:trace contextRef="#ctx0" brushRef="#br0" timeOffset="2040">1681 230,'0'0,"0"-29,0 29,-20-29,20 29,-20 0,1 0,-1 0,1 29,-2-29,21 29,-20-1,20 1,-19-1,19 0,19 2,-19-30,0 28,20-28,20 29,-1-29,-19 0,20 0</inkml:trace>
  <inkml:trace contextRef="#ctx0" brushRef="#br0" timeOffset="2312">1820 230,'0'0,"-21"28,21 1,0-1,0-28,0 28,0 2,21-2,-2-28,1 29,0-29,19 0,-19 0,20 0,-21-29,1 1,-20-2,0 2,-20 0,1-1,-1 29,0-28,0 28,-19-29,39 29,-20 0,20 29</inkml:trace>
  <inkml:trace contextRef="#ctx0" brushRef="#br0" timeOffset="2664">1978 230,'0'0,"0"28,19 1,-19-29,20 28,-20 0,0 2,0-30,20 28,-20-28,0 29,20-86</inkml:trace>
</inkml:ink>
</file>

<file path=ppt/ink/ink9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2.1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0 142,'0'0,"0"28,0 1,0 0,20-1,-20 0,19-28,2 29,-1-1,-20-28,19 0,1 0,0-28,-1 28,-19-29,0 1,0 0,0-1,0 29,-19-29,-1 1,0 28,1 0,-1 0,-1 0,2 0,38 28,-38 1</inkml:trace>
  <inkml:trace contextRef="#ctx0" brushRef="#br0" timeOffset="416">298 341,'-21'0,"21"0,0-28,0-1,21 1,-21 28,0-28,0-1,19 0,-19 29,20 0,-20-28,20 28,-20 0,19 0,-19 0,60 0,-60 0</inkml:trace>
  <inkml:trace contextRef="#ctx0" brushRef="#br0" timeOffset="704">495 0,'0'0,"20"28,-20 2,20-2,-20 0,20 0,-20 0,20 30,-20-30,19 0,-19 1,0-86</inkml:trace>
  <inkml:trace contextRef="#ctx0" brushRef="#br0" timeOffset="920">495 199,'20'0,"-20"0,20-29,20 29,-21 0,21 0,0 0,-1 29</inkml:trace>
  <inkml:trace contextRef="#ctx0" brushRef="#br0" timeOffset="1072">733 256,'0'0,"-20"28,40 1,-20-29,20 28,0 0,0-28,19 0,-19 0,20 0,-20 0,-20-28,19 0,-19-1,0 1,-19 0,19-1,-20 29,0-29,-20 29,1 29,19-29,0 0,0 29,60-29,-60 28</inkml:trace>
  <inkml:trace contextRef="#ctx0" brushRef="#br0" timeOffset="1400">892 142,'0'28,"0"-28,20 29,-20 0,0-1,19 0,-19 1,0-29,20 28</inkml:trace>
  <inkml:trace contextRef="#ctx0" brushRef="#br0" timeOffset="1608">1011 28,'0'0,"0"30,20-2,-20 0,19 0,-19 29,0-28,20-1,0 0,-20 29,60-29,-60-28</inkml:trace>
  <inkml:trace contextRef="#ctx0" brushRef="#br0" timeOffset="1825">1189 228,'0'0,"0"28,20 0,-20 1,19-1,2 0,18-28,-19 29,-1-29,22 0,-22 0,1 0,0-29,-1 1,-19 0,0-29,-19 29,-1 28,0-29,1 29,-22-29,22 29,-21 29,21-29,-2 29,2-29</inkml:trace>
  <inkml:trace contextRef="#ctx0" brushRef="#br0" timeOffset="2152">1387 170,'0'0,"0"29,20-29,-20 29,0-1,0 0,20 1,-20-1,0 0,19-56</inkml:trace>
  <inkml:trace contextRef="#ctx0" brushRef="#br0" timeOffset="2360">1565 313,'-19'0,"38"28,-19 0,0-28,0-28,0 0,0-1,20 1,0 0,-20 28,20-29,0 29,-1 0,-19 29,20-29,0 28,0 0,-20-28,20 29,-20-1,0 0,0-56,0 28,20-28,-1-1,-19 1,40 0,-20 28,0-29,0 29,-1 0,1 0,-20 0,19 29,-19-29,21 28,-21 0,0 1,20-29,-20 28,0 0,0-28,19 29,1-29,0 29</inkml:trace>
  <inkml:trace contextRef="#ctx0" brushRef="#br0" timeOffset="2920">2101 228,'0'28,"0"-28,0 28,0 1,19-1,1 0,0 1,-20-29,40 0,-20 0,-1 0,1 0,-1-29,-19 1,0 0,0-1,0 1,-19 0,-1 28,1-29,-1 29,-1 0,2 0,-21 0,40 29,-19-29</inkml:trace>
  <inkml:trace contextRef="#ctx0" brushRef="#br0" timeOffset="3256">2278 199,'0'29,"0"-1,0-28,20 28,-20 1,0-1,21 0,-21 1,39-58</inkml:trace>
</inkml:ink>
</file>

<file path=ppt/ink/ink9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5.8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119 144,'-20'0,"20"28,0 0,0 30,-21-30,42 2,-21 26,0-26,20-2,-20 0,0 30,19-30,-19-28,20 30,-1-30,1 0,0 0</inkml:trace>
  <inkml:trace contextRef="#ctx0" brushRef="#br0" timeOffset="264">0 402,'20'0,"-1"0,20 0,2 0,-22 28,40-28,1 0</inkml:trace>
  <inkml:trace contextRef="#ctx0" brushRef="#br0" timeOffset="440">375 372,'0'30,"0"-30,0 28,0-28,20 28,-1 1,-19 0,20-29,0 28,0-28,0 0,-1 0,1 0,-1-28,2-1,-21 0,20 1,-20 0,0 28,0-30,0 60,0-30,0 28,19-28,-19 28,0-28,0 29,20-29,-20 29,0-29</inkml:trace>
  <inkml:trace contextRef="#ctx0" brushRef="#br0" timeOffset="840">494 144,'0'0,"19"28,-19 0,0-28,20 30,-20-2,0 0</inkml:trace>
  <inkml:trace contextRef="#ctx0" brushRef="#br0" timeOffset="1024">454 144,'0'28,"0"-28,20 28,-20 2,20-2,19 0,1 2</inkml:trace>
  <inkml:trace contextRef="#ctx0" brushRef="#br0" timeOffset="1216">810 544,'0'0,"0"-28,0 28,0-29,-21-28,21 29,21-2,-21 2,20 0,-1 28,1 0,-1 0,1 0,1 0,-2 28,20-28,-19 28,0-28,0 0,19 30,-19-30,-1 0,1 0,1 0,-21 0,0-30,19 30,-38 0,19-28,-21 28,1-28,1 28,-1 0,1 0,-1 28,0-28,0 28,20-28,0 30,0-2,0-28,0 28,20 1,0 0,0-1,19-28,-20 0,22 0,-22 0</inkml:trace>
  <inkml:trace contextRef="#ctx0" brushRef="#br0" timeOffset="1768">1284 286,'-20'30,"20"-30,0 28,0-28,0 28,0 2,20-2,-20 0,20 1,-20 0,19-29,1 0,-1 0,1-29,1 29,-21-57,19 29,-19-2,0 30,0-28,0 28,0 0,0 0,0 28,20 2,-20-30,0 28,19-28,-19 28</inkml:trace>
  <inkml:trace contextRef="#ctx0" brushRef="#br0" timeOffset="2168">1599 286,'20'0,"-20"30,0-30,0 28,21 0,-21 2,19-2,-19-28,0 28,0-28,0 0</inkml:trace>
  <inkml:trace contextRef="#ctx0" brushRef="#br0" timeOffset="2368">1560 0,'0'0,"20"28,-20 2,19-30,1 0</inkml:trace>
</inkml:ink>
</file>

<file path=ppt/ink/ink9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34.6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0 113,'0'0,"0"28,20 0,-20 0,19 29,-19-29,20 0,-20 0,0 0,-20-28,20 28,0 2,0-60</inkml:trace>
  <inkml:trace contextRef="#ctx0" brushRef="#br0" timeOffset="248">198 254,'-20'0,"0"0,0 28,1-28,-1 0,-20 28,40-28,-20 28,40-28,-20 0,20 0,0 28,0-28,-1 28,1-28,20 30,-20-30,0 0,-1 0,1 28,-1-28</inkml:trace>
  <inkml:trace contextRef="#ctx0" brushRef="#br0" timeOffset="560">356 254,'0'28,"0"-28,0 0,0 28,0 0,20 0,0-28,-20 28,19 2,2-30,-21 0,19 0,1 0,-20 0,20-30,-1 2,-19 0,0-28,0 56,0-28,0 28,20 28,-20 0,0 0,21-28,-21 28,19 0,1 2,-1-30,-19 28,20-28,0 0,0-28,0 28,-20-30,20-26,-1 0,-19-1,0 1,-19 0,19 28,-20-1,20 1,0 28,0 28,20 1,-20-1,0 28,0 0,19-27,-19 27,0-28,20 0,-20 0,0 2,20-30,0 28</inkml:trace>
  <inkml:trace contextRef="#ctx0" brushRef="#br0" timeOffset="1360">871 56,'0'29,"0"-1,0 0,0 0,0 28,19 1,-19-29,0 0,0 0,21 0,-21 2,0-2,20-28,-20 0</inkml:trace>
  <inkml:trace contextRef="#ctx0" brushRef="#br0" timeOffset="1640">1030 225,'0'0,"0"29,0-1,0-28,0 28,0 0,0-28,0 28,0-28,0 28,0-28,0 30,0-30,19 28,-19-28,0 0,20 0,-20 0,20 0,-20 0,19 0,1 0,0 0,0 0,-20-28,20 28,-20-30,0 2,0 0,0 0,-20 0,0 28,0-28,0 28,1 0,-1 28,0-28,1 0</inkml:trace>
  <inkml:trace contextRef="#ctx0" brushRef="#br0" timeOffset="2120">1168 254,'0'0,"0"0,20 28,-20 0,0 0,0-28,0 28,19 0,-19-28,0 30</inkml:trace>
  <inkml:trace contextRef="#ctx0" brushRef="#br0" timeOffset="2320">1306 338,'0'0,"0"28,0-28,0 28,0 2,0-30,0 0,20-30,-20 2,39 0,-18 0,-21 0,39 28,-39 0,20 0,0 0,-20 0,19 28,-19-28,21 28,-21 0,19-28,-19 28,0-28,20 30,19-30,-39 0</inkml:trace>
  <inkml:trace contextRef="#ctx0" brushRef="#br0" timeOffset="2696">1682 254,'0'0,"0"28,0-28,0 28,20 0,-20 0,0 0,20-28,-20 30,0-30</inkml:trace>
  <inkml:trace contextRef="#ctx0" brushRef="#br0" timeOffset="2896">1762 0,'0'28,"20"0,-20 1,0 27,19-28,-19 28,20 1,-20-29,19 0,2 0,-21 0,20 2</inkml:trace>
  <inkml:trace contextRef="#ctx0" brushRef="#br0" timeOffset="3104">1980 282,'0'0,"0"28,0-28,0 28,19 0,1 0,0-28,19 30,-18-30,18 0,-19 0,-1 0,1-30,0 2,-20 0,-20 0,20 28,-39-28,19 28,-19-28,18 28,42 0,-62 0</inkml:trace>
  <inkml:trace contextRef="#ctx0" brushRef="#br0" timeOffset="3408">2197 282,'0'0,"0"28,20-28,-20 28,0-28,20 28,-20-28,0 28,20 2</inkml:trace>
  <inkml:trace contextRef="#ctx0" brushRef="#br0" timeOffset="3591">2375 424,'0'-30,"0"30,0-28,0 0,20 0,-20 28,20-28,-1 0,2 28</inkml:trace>
  <inkml:trace contextRef="#ctx0" brushRef="#br0" timeOffset="3752">2553 310,'0'0,"0"28,21 0,-21-28,19 28,1-28,0 30,19-30,1 0,-20 0,19-30,-19 30,-20-28,20 0,-20 0,-20 0,0 0,-19 28,-1-29,0 29,1 0,19 0,1 0,-2 29</inkml:trace>
  <inkml:trace contextRef="#ctx0" brushRef="#br0" timeOffset="4071">2771 225,'0'0,"20"0,-20 29,0-1,20 0,-20 0,0 0,20-28,-20 28,0-28,19 30</inkml:trace>
  <inkml:trace contextRef="#ctx0" brushRef="#br0" timeOffset="4288">2969 28,'0'0,"0"28,0 29,0-1,0 0,20-27,-20 27,0-28,0 0,0 0,20 2</inkml:trace>
  <inkml:trace contextRef="#ctx0" brushRef="#br0" timeOffset="4496">3068 225,'0'29,"-19"-29,19 28,-21-28,21 28,0-28,0 28,0-28,0 28,21 0,-2-28,1 30,19-30,2 28,-2-28,20 0,-19 0,38 0,-57 28</inkml:trace>
</inkml:ink>
</file>

<file path=ppt/ink/ink9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5.5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37,'0'0,"20"-34,-20 34,20 0</inkml:trace>
</inkml:ink>
</file>

<file path=ppt/ink/ink9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0.0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0,'20'28,"-20"0,19 0,1 29,0 0,-20 0,19-29,-19 30,21-2,-21-28,0 0,0-28,0 0,19-56,1 28,0-30,-1 30,1 0,0 0,0-1,-20 29,20 0,-20 0,19 29,-19-1,20 0,-20 30,0-30,20 0,-20 0,0 0,0-28,20 0</inkml:trace>
  <inkml:trace contextRef="#ctx0" brushRef="#br0" timeOffset="424">415 369,'0'0,"20"0,20 0,-21-28,21 28,-21 0,1 0,1-30,-2 30,-19-28,0 28,-19-28,-2 28,1-28,1 28,-1 0,-19 0,18 0,2 28,19 0,-20 0,20 30,0-30,20 0,-1 0,2 0,-2-28,21 30,-1-30,1-58</inkml:trace>
  <inkml:trace contextRef="#ctx0" brushRef="#br0" timeOffset="768">810 198,'-19'0,"-1"0,1 0,19 0,-20 0,20 29,0-29,0 28,20-28,-1 28,1 0,-1-28,2 30,-1-2,-1 0,-19 0,0 0,0 0,0-28,-19 30,-1-30,-1 0,2 0,-1 0,59 0,-78-30</inkml:trace>
  <inkml:trace contextRef="#ctx0" brushRef="#br0" timeOffset="1088">929 311,'0'30,"0"-30,0 28,21 0,-2 0,1 0,0 0,-1-28,1 30,0-60,0 30,0-28,-20 0,0 0,0 0,-20 0,0-2,0 2,0 28,1-28,-21 56,40-28,-19 0,-2 28</inkml:trace>
  <inkml:trace contextRef="#ctx0" brushRef="#br0" timeOffset="1416">1088 283,'0'0,"20"28,-20 2,0-2,19 0,-19 0,0-28,20 56,-20-26,20-30</inkml:trace>
  <inkml:trace contextRef="#ctx0" brushRef="#br0" timeOffset="1608">1365 652,'0'0,"0"0,-20-28,20-1,0 1,-19 0,38-30,-19 2,20 0,-1-2,1 30,20 28,-20 0,-1 0,-19 28,20 2,-20 26,0-28,-20 0,20 0,-19 2,-1-30,1 0,-2 0,1 0,-19 0</inkml:trace>
  <inkml:trace contextRef="#ctx0" brushRef="#br0" timeOffset="2504">1583 28,'0'28,"19"0,-19 1,0-1,20 29,-20 0,0-1,19 2,-19-30,0 28,21-28,-21 2</inkml:trace>
  <inkml:trace contextRef="#ctx0" brushRef="#br0" timeOffset="2736">1701 311,'0'0,"0"30,20-2,-20 0,20 0,-1 0,21 0,0-28,-1 30,1-60,-20 30,-1-28,1 28,-20-56,0 28,0 0,-39-2,19 2,-20 0,1 28,-1 0,0 28,1-28,19 28</inkml:trace>
  <inkml:trace contextRef="#ctx0" brushRef="#br0" timeOffset="3056">1899 283,'0'0,"0"28,0-28,20 30,-20-2,0 0,20 0,-1 0,-19 0</inkml:trace>
  <inkml:trace contextRef="#ctx0" brushRef="#br0" timeOffset="3248">2116 453,'0'-28,"0"28,21-28,-1 0,-1 0,1-30,-1 30,1 28,1 0,-2 0,1 0,-20 28,19 0,-19-28,0 30,0-2,20 0,-20 0,0 0,20-28</inkml:trace>
  <inkml:trace contextRef="#ctx0" brushRef="#br0" timeOffset="3584">2453 341,'0'0,"0"28,19-28,2 28,-1 0,19-28,-19 28,20-28,-1 0,-19-28,-1 28,-19-28,0 0,0 0,-19-2,-1 2,0 0,-39 28,19-28,1 28,18 28,2-28</inkml:trace>
  <inkml:trace contextRef="#ctx0" brushRef="#br0" timeOffset="3888">2690 227,'0'28,"0"0,20 0,-20-28,20 30,-20-2,20 0,-20 0,20 0,-20-28</inkml:trace>
  <inkml:trace contextRef="#ctx0" brushRef="#br0" timeOffset="4080">2829 56,'20'0,"-20"28,20 29,-1-28,1 28,-20-1,20 2,-20-30,0 0,0 0,0-56,0 28,0-28,19 0,2-30,18 58,-19-28,19 28,-18 0,-2 0,1 28,0 0,-20 2,0-2,-20 0,20 0,-20 0,1-28,-2 0,21 0,-20 0,1 0,19-28</inkml:trace>
  <inkml:trace contextRef="#ctx0" brushRef="#br0" timeOffset="4464">3225 227,'20'28,"-20"0,19 0,-19 2,20-2,-1 0,-19 0,0 0,0-28,0 0</inkml:trace>
  <inkml:trace contextRef="#ctx0" brushRef="#br0" timeOffset="4624">3165 56,'0'0,"0"-28,20 28,-20 0,40 28,-20-28</inkml:trace>
  <inkml:trace contextRef="#ctx0" brushRef="#br0" timeOffset="4800">3422 0,'0'28,"0"0,21 29,-21-29,19 29,-19 0,0-1,20 2,-20-30,20 0,-20 0,19-28</inkml:trace>
  <inkml:trace contextRef="#ctx0" brushRef="#br0" timeOffset="5000">3601 227,'0'0,"0"28,19 0,-19 0,0 30,20-30,-20 0,20 0,-20 0,0-28,0-28</inkml:trace>
  <inkml:trace contextRef="#ctx0" brushRef="#br0" timeOffset="5192">3601 28,'19'0,"-19"0,20 28,20 0,-20 1,19 28</inkml:trace>
  <inkml:trace contextRef="#ctx0" brushRef="#br0" timeOffset="5312">3957 595,'0'0,"-20"0,20-28,0-28,0 26,0-26,20 0,0-2,19 2,-19-1,0 29,19-1,-19 29,20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285715214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pPr eaLnBrk="1" hangingPunct="1">
              <a:lnSpc>
                <a:spcPct val="80000"/>
              </a:lnSpc>
              <a:buFont typeface="Wingdings" pitchFamily="2" charset="2"/>
              <a:buNone/>
            </a:pPr>
            <a:r>
              <a:rPr kumimoji="1" lang="tr-TR" sz="1200" kern="1200" dirty="0" smtClean="0">
                <a:solidFill>
                  <a:schemeClr val="tx1"/>
                </a:solidFill>
                <a:latin typeface="Times New Roman" pitchFamily="18" charset="0"/>
                <a:ea typeface="+mn-ea"/>
                <a:cs typeface="+mn-cs"/>
              </a:rPr>
              <a:t>Mühendisler değişen sistemler ve süreçlerle sürekli olarak uğraşmak zorunda oldukları için türev ve integral kavramları mesleğimizin temel araçları </a:t>
            </a:r>
          </a:p>
          <a:p>
            <a:pPr eaLnBrk="1" hangingPunct="1">
              <a:lnSpc>
                <a:spcPct val="80000"/>
              </a:lnSpc>
            </a:pPr>
            <a:r>
              <a:rPr kumimoji="1" lang="tr-TR" sz="1200" kern="1200" dirty="0" smtClean="0">
                <a:solidFill>
                  <a:schemeClr val="tx1"/>
                </a:solidFill>
                <a:latin typeface="Times New Roman" pitchFamily="18" charset="0"/>
                <a:ea typeface="+mn-ea"/>
                <a:cs typeface="+mn-cs"/>
              </a:rPr>
              <a:t>arasındadır.  </a:t>
            </a:r>
          </a:p>
          <a:p>
            <a:r>
              <a:rPr lang="tr-TR" i="1" dirty="0" smtClean="0"/>
              <a:t>Diferansiyel, </a:t>
            </a:r>
            <a:r>
              <a:rPr lang="tr-TR" dirty="0" smtClean="0"/>
              <a:t>farkları belirlemek, </a:t>
            </a:r>
            <a:r>
              <a:rPr lang="tr-TR" i="1" dirty="0" smtClean="0"/>
              <a:t>ayırmak</a:t>
            </a:r>
            <a:r>
              <a:rPr lang="tr-TR" dirty="0" smtClean="0"/>
              <a:t> anlamına gelir .</a:t>
            </a:r>
          </a:p>
          <a:p>
            <a:pPr>
              <a:buFontTx/>
              <a:buChar char="•"/>
            </a:pPr>
            <a:r>
              <a:rPr lang="tr-TR" dirty="0" smtClean="0"/>
              <a:t>Mühendislikte bir çok yasa ve genelleştirme, fiziksel dünyada karşılıkları olan değişimlerin tahmin edilmesi esasına dayanmaktadır.</a:t>
            </a:r>
          </a:p>
          <a:p>
            <a:r>
              <a:rPr lang="tr-TR" dirty="0" smtClean="0"/>
              <a:t> Newton’un ikinci yasası temel bir örnek olup, bir cismin konumuyla değil, konumunun zamana göre değişimiyle ilgilenmektedir</a:t>
            </a:r>
          </a:p>
          <a:p>
            <a:pPr lvl="1"/>
            <a:r>
              <a:rPr lang="tr-TR" sz="1000" i="0" dirty="0" smtClean="0">
                <a:latin typeface="Arial Narrow" pitchFamily="34" charset="0"/>
              </a:rPr>
              <a:t>Yasa II: Bir cismin momentumundaki değişim, cisim üzerine uygulanan itme ile orantılıdır ve itmenin uygulandığı düz doğru boyunca meydana gelir.</a:t>
            </a:r>
          </a:p>
          <a:p>
            <a:pPr lvl="1"/>
            <a:r>
              <a:rPr lang="tr-TR" sz="1000" i="0" dirty="0" smtClean="0">
                <a:latin typeface="Arial Narrow" pitchFamily="34" charset="0"/>
              </a:rPr>
              <a:t>Hareketin değişimi, uygulanan hareket ettirici kuvvet ile doğru orantılıdır ve kuvvetin uygulandığı düz çizginin doğrultusundadır. -Bir kuvvet ister tümüyle bir seferde, isterse de kademeli ve </a:t>
            </a:r>
            <a:r>
              <a:rPr lang="tr-TR" sz="1000" i="0" dirty="0" err="1" smtClean="0">
                <a:latin typeface="Arial Narrow" pitchFamily="34" charset="0"/>
              </a:rPr>
              <a:t>ardarda</a:t>
            </a:r>
            <a:r>
              <a:rPr lang="tr-TR" sz="1000" i="0" dirty="0" smtClean="0">
                <a:latin typeface="Arial Narrow" pitchFamily="34" charset="0"/>
              </a:rPr>
              <a:t> uygulansın, eğer bir hareket oluşturuyorsa, bu kuvvetin iki katı büyüklüğe sahip başka bir kuvvet hareketi ikiye, üç katı büyüklüğündeki bir kuvvet hareketi üçe katlayacaktır. Ve bu hareket (uygulanan kuvvet ile her zaman aynı doğrultuda), eğer cisim daha önceden hareket halinde ise, önceki hareket ile aynı doğrultuda olması durumunda önceki hareket ile toplanır, önceki hareket ile zıt doğrultuda olması durumunda önceki hareketten çıkartılır. Eğer önceki hareketin doğrultusu ile uygulanan kuvvet etkisi ile oluşturulan yeni hareketin doğrultusu birbirinden farklı ise cismin sonuç olarak hareketi, doğrultuları farklı bu iki hareketin bileşimi şeklinde olacaktır.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Yüksek matematikte diferansiyelin ters işlemi; integraldir </a:t>
            </a:r>
          </a:p>
          <a:p>
            <a:endParaRPr lang="tr-TR" dirty="0" smtClean="0"/>
          </a:p>
          <a:p>
            <a:endParaRPr lang="tr-TR" sz="1200" kern="1200" dirty="0" smtClean="0">
              <a:solidFill>
                <a:schemeClr val="tx1"/>
              </a:solidFill>
              <a:latin typeface="Times New Roman" pitchFamily="18" charset="0"/>
              <a:ea typeface="+mn-ea"/>
              <a:cs typeface="+mn-cs"/>
              <a:sym typeface="Wingdings" pitchFamily="2" charset="2"/>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Bu hatayı küçültmek için h aralığı küçültülür yani n dilim sayısı büyütülür.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Dikkat edilirse her h aralığı için 1. derecen bir polinom ile yaklaşıldı, eğer ikinci dereceden bir polinom ile yaklaşım yapılsaydı hata oranı düşük olacağından daha uygun bir yaklaşım  olurdu.</a:t>
            </a:r>
          </a:p>
          <a:p>
            <a:endParaRPr lang="tr-TR" dirty="0"/>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22</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dirty="0" smtClean="0">
                <a:effectLst>
                  <a:outerShdw blurRad="38100" dist="38100" dir="2700000" algn="tl">
                    <a:srgbClr val="000000">
                      <a:alpha val="43137"/>
                    </a:srgbClr>
                  </a:outerShdw>
                </a:effectLst>
              </a:rPr>
              <a:t>SİMPSON Kuralı ile İntegrasyon işlemi, aslında Yamuk Kuralı ile </a:t>
            </a:r>
            <a:r>
              <a:rPr lang="tr-TR" sz="1200" dirty="0" err="1" smtClean="0">
                <a:effectLst>
                  <a:outerShdw blurRad="38100" dist="38100" dir="2700000" algn="tl">
                    <a:srgbClr val="000000">
                      <a:alpha val="43137"/>
                    </a:srgbClr>
                  </a:outerShdw>
                </a:effectLst>
              </a:rPr>
              <a:t>integrasyon</a:t>
            </a:r>
            <a:r>
              <a:rPr lang="tr-TR" sz="1200" dirty="0" smtClean="0">
                <a:effectLst>
                  <a:outerShdw blurRad="38100" dist="38100" dir="2700000" algn="tl">
                    <a:srgbClr val="000000">
                      <a:alpha val="43137"/>
                    </a:srgbClr>
                  </a:outerShdw>
                </a:effectLst>
              </a:rPr>
              <a:t> işleminin bir adım daha geliştirilmiş biçimidir. Şöyle ki  </a:t>
            </a:r>
          </a:p>
          <a:p>
            <a:endParaRPr lang="tr-TR" sz="1200" dirty="0" smtClean="0">
              <a:effectLst>
                <a:outerShdw blurRad="38100" dist="38100" dir="2700000" algn="tl">
                  <a:srgbClr val="000000">
                    <a:alpha val="43137"/>
                  </a:srgbClr>
                </a:outerShdw>
              </a:effectLst>
            </a:endParaRPr>
          </a:p>
          <a:p>
            <a:r>
              <a:rPr lang="tr-TR" sz="1200" dirty="0" smtClean="0">
                <a:effectLst>
                  <a:outerShdw blurRad="38100" dist="38100" dir="2700000" algn="tl">
                    <a:srgbClr val="000000">
                      <a:alpha val="43137"/>
                    </a:srgbClr>
                  </a:outerShdw>
                </a:effectLst>
              </a:rPr>
              <a:t>….etmiştik.</a:t>
            </a:r>
          </a:p>
          <a:p>
            <a:endParaRPr kumimoji="1" lang="tr-TR" sz="120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algn="just"/>
            <a:r>
              <a:rPr lang="tr-TR" sz="1200" dirty="0" smtClean="0">
                <a:effectLst>
                  <a:outerShdw blurRad="38100" dist="38100" dir="2700000" algn="tl">
                    <a:srgbClr val="000000">
                      <a:alpha val="43137"/>
                    </a:srgbClr>
                  </a:outerShdw>
                </a:effectLst>
              </a:rPr>
              <a:t>SİMPSON Kuralını bulmak için bu defa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+1</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+2</a:t>
            </a:r>
            <a:r>
              <a:rPr lang="tr-TR" sz="1200" dirty="0" smtClean="0">
                <a:effectLst>
                  <a:outerShdw blurRad="38100" dist="38100" dir="2700000" algn="tl">
                    <a:srgbClr val="000000">
                      <a:alpha val="43137"/>
                    </a:srgbClr>
                  </a:outerShdw>
                </a:effectLst>
              </a:rPr>
              <a:t>] noktalarını ele alacağız ve bu noktalardan geçen ‘ikinci mertebeden’ bir polinomu y = f(x) eğrisinin yerine yerleştireceğiz. Buna göre </a:t>
            </a:r>
            <a:r>
              <a:rPr lang="tr-TR" sz="1200" dirty="0" err="1" smtClean="0">
                <a:effectLst>
                  <a:outerShdw blurRad="38100" dist="38100" dir="2700000" algn="tl">
                    <a:srgbClr val="000000">
                      <a:alpha val="43137"/>
                    </a:srgbClr>
                  </a:outerShdw>
                </a:effectLst>
              </a:rPr>
              <a:t>integrasyon</a:t>
            </a:r>
            <a:r>
              <a:rPr lang="tr-TR" sz="1200" dirty="0" smtClean="0">
                <a:effectLst>
                  <a:outerShdw blurRad="38100" dist="38100" dir="2700000" algn="tl">
                    <a:srgbClr val="000000">
                      <a:alpha val="43137"/>
                    </a:srgbClr>
                  </a:outerShdw>
                </a:effectLst>
              </a:rPr>
              <a:t> işlemimiz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+1</a:t>
            </a:r>
            <a:r>
              <a:rPr lang="tr-TR" sz="1200" dirty="0" smtClean="0">
                <a:effectLst>
                  <a:outerShdw blurRad="38100" dist="38100" dir="2700000" algn="tl">
                    <a:srgbClr val="000000">
                      <a:alpha val="43137"/>
                    </a:srgbClr>
                  </a:outerShdw>
                </a:effectLst>
              </a:rPr>
              <a:t> , </a:t>
            </a:r>
            <a:r>
              <a:rPr lang="tr-TR" sz="1200" dirty="0" err="1" smtClean="0">
                <a:effectLst>
                  <a:outerShdw blurRad="38100" dist="38100" dir="2700000" algn="tl">
                    <a:srgbClr val="000000">
                      <a:alpha val="43137"/>
                    </a:srgbClr>
                  </a:outerShdw>
                </a:effectLst>
              </a:rPr>
              <a:t>x</a:t>
            </a:r>
            <a:r>
              <a:rPr lang="tr-TR" sz="1200" baseline="-25000" dirty="0" err="1" smtClean="0">
                <a:effectLst>
                  <a:outerShdw blurRad="38100" dist="38100" dir="2700000" algn="tl">
                    <a:srgbClr val="000000">
                      <a:alpha val="43137"/>
                    </a:srgbClr>
                  </a:outerShdw>
                </a:effectLst>
              </a:rPr>
              <a:t>i</a:t>
            </a:r>
            <a:r>
              <a:rPr lang="tr-TR" sz="1200" baseline="-25000" dirty="0" smtClean="0">
                <a:effectLst>
                  <a:outerShdw blurRad="38100" dist="38100" dir="2700000" algn="tl">
                    <a:srgbClr val="000000">
                      <a:alpha val="43137"/>
                    </a:srgbClr>
                  </a:outerShdw>
                </a:effectLst>
              </a:rPr>
              <a:t>+2</a:t>
            </a:r>
            <a:r>
              <a:rPr lang="tr-TR" sz="1200" dirty="0" smtClean="0">
                <a:effectLst>
                  <a:outerShdw blurRad="38100" dist="38100" dir="2700000" algn="tl">
                    <a:srgbClr val="000000">
                      <a:alpha val="43137"/>
                    </a:srgbClr>
                  </a:outerShdw>
                </a:effectLst>
              </a:rPr>
              <a:t>] aralığında bir parabolün </a:t>
            </a:r>
            <a:r>
              <a:rPr lang="tr-TR" sz="1200" dirty="0" err="1" smtClean="0">
                <a:effectLst>
                  <a:outerShdw blurRad="38100" dist="38100" dir="2700000" algn="tl">
                    <a:srgbClr val="000000">
                      <a:alpha val="43137"/>
                    </a:srgbClr>
                  </a:outerShdw>
                </a:effectLst>
              </a:rPr>
              <a:t>integrasyonuna</a:t>
            </a:r>
            <a:r>
              <a:rPr lang="tr-TR" sz="1200" dirty="0" smtClean="0">
                <a:effectLst>
                  <a:outerShdw blurRad="38100" dist="38100" dir="2700000" algn="tl">
                    <a:srgbClr val="000000">
                      <a:alpha val="43137"/>
                    </a:srgbClr>
                  </a:outerShdw>
                </a:effectLst>
              </a:rPr>
              <a:t> dönüşecek ve bunu da analitik olarak kolayca </a:t>
            </a:r>
            <a:r>
              <a:rPr lang="tr-TR" sz="1200" dirty="0" err="1" smtClean="0">
                <a:effectLst>
                  <a:outerShdw blurRad="38100" dist="38100" dir="2700000" algn="tl">
                    <a:srgbClr val="000000">
                      <a:alpha val="43137"/>
                    </a:srgbClr>
                  </a:outerShdw>
                </a:effectLst>
              </a:rPr>
              <a:t>integre</a:t>
            </a:r>
            <a:r>
              <a:rPr lang="tr-TR" sz="1200" dirty="0" smtClean="0">
                <a:effectLst>
                  <a:outerShdw blurRad="38100" dist="38100" dir="2700000" algn="tl">
                    <a:srgbClr val="000000">
                      <a:alpha val="43137"/>
                    </a:srgbClr>
                  </a:outerShdw>
                </a:effectLst>
              </a:rPr>
              <a:t> edebileceğimize göre bu aralıkta </a:t>
            </a:r>
          </a:p>
          <a:p>
            <a:pPr algn="just"/>
            <a:r>
              <a:rPr lang="tr-TR" sz="1200" dirty="0" smtClean="0">
                <a:effectLst>
                  <a:outerShdw blurRad="38100" dist="38100" dir="2700000" algn="tl">
                    <a:srgbClr val="000000">
                      <a:alpha val="43137"/>
                    </a:srgbClr>
                  </a:outerShdw>
                </a:effectLst>
              </a:rPr>
              <a:t>y = f(x) altında kalan alanı, yaklaşık olarak, veren basit bir formüle ulaşacağız.</a:t>
            </a:r>
          </a:p>
          <a:p>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…Varsayalım ki</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23</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 üç denklemden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a:t>
            </a:r>
            <a:r>
              <a:rPr kumimoji="1" lang="tr-TR" sz="1200" b="1"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değerlerini çözebiliriz. Öte yandan bu parabol denklemini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işleminde yerine koyar ve </a:t>
            </a:r>
            <a:r>
              <a:rPr kumimoji="1" lang="tr-TR" sz="1200" kern="1200" dirty="0" err="1" smtClean="0">
                <a:solidFill>
                  <a:schemeClr val="tx1"/>
                </a:solidFill>
                <a:latin typeface="Times New Roman" pitchFamily="18" charset="0"/>
                <a:ea typeface="+mn-ea"/>
                <a:cs typeface="+mn-cs"/>
              </a:rPr>
              <a:t>integre</a:t>
            </a:r>
            <a:r>
              <a:rPr kumimoji="1" lang="tr-TR" sz="1200" kern="1200" dirty="0" smtClean="0">
                <a:solidFill>
                  <a:schemeClr val="tx1"/>
                </a:solidFill>
                <a:latin typeface="Times New Roman" pitchFamily="18" charset="0"/>
                <a:ea typeface="+mn-ea"/>
                <a:cs typeface="+mn-cs"/>
              </a:rPr>
              <a:t> edersek</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24</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Ya da başlangıçtaki </a:t>
            </a:r>
            <a:r>
              <a:rPr kumimoji="1" lang="tr-TR" sz="1200" kern="1200" dirty="0" err="1" smtClean="0">
                <a:solidFill>
                  <a:schemeClr val="tx1"/>
                </a:solidFill>
                <a:latin typeface="Times New Roman" pitchFamily="18" charset="0"/>
                <a:ea typeface="+mn-ea"/>
                <a:cs typeface="+mn-cs"/>
              </a:rPr>
              <a:t>notasyonumuza</a:t>
            </a:r>
            <a:r>
              <a:rPr kumimoji="1" lang="tr-TR" sz="1200" kern="1200" dirty="0" smtClean="0">
                <a:solidFill>
                  <a:schemeClr val="tx1"/>
                </a:solidFill>
                <a:latin typeface="Times New Roman" pitchFamily="18" charset="0"/>
                <a:ea typeface="+mn-ea"/>
                <a:cs typeface="+mn-cs"/>
              </a:rPr>
              <a:t> dönersek iyi bilinen SİMPSON Kuralı ile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formülünün son haline erişiriz.</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25</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Bulduğumuz bu ifadeyi yalnızca üç noktalık bir aralıkta değil , bütün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bölgesinde yazmak istersek şöyle bir yol izleyebiliriz.</a:t>
            </a:r>
          </a:p>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a:t>
            </a:r>
          </a:p>
          <a:p>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Böylece bütün Sayısal Analizin en meşhur formüllerinden birini elde etmiş bulunduk. Dikkat edilirse bu formülün doğru uygulanabilmesi için </a:t>
            </a:r>
            <a:r>
              <a:rPr kumimoji="1" lang="tr-TR" sz="1200" u="sng" kern="1200" dirty="0" smtClean="0">
                <a:solidFill>
                  <a:schemeClr val="tx1"/>
                </a:solidFill>
                <a:latin typeface="Times New Roman" pitchFamily="18" charset="0"/>
                <a:ea typeface="+mn-ea"/>
                <a:cs typeface="+mn-cs"/>
              </a:rPr>
              <a:t>n sayısının tek sayı olarak seçilmesi gerektiği </a:t>
            </a:r>
            <a:r>
              <a:rPr kumimoji="1" lang="tr-TR" sz="1200" kern="1200" dirty="0" smtClean="0">
                <a:solidFill>
                  <a:schemeClr val="tx1"/>
                </a:solidFill>
                <a:latin typeface="Times New Roman" pitchFamily="18" charset="0"/>
                <a:ea typeface="+mn-ea"/>
                <a:cs typeface="+mn-cs"/>
              </a:rPr>
              <a:t>hemen görülecektir.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SİMPSON Kuralının kesme hatası, yukarıda Yamuk Kuralında kullanılan yol izlenerek bulunabilir. </a:t>
            </a:r>
          </a:p>
          <a:p>
            <a:r>
              <a:rPr kumimoji="1" lang="tr-TR" sz="1200" b="1" kern="1200" dirty="0" smtClean="0">
                <a:solidFill>
                  <a:schemeClr val="tx1"/>
                </a:solidFill>
                <a:latin typeface="Times New Roman" pitchFamily="18" charset="0"/>
                <a:ea typeface="+mn-ea"/>
                <a:cs typeface="+mn-cs"/>
              </a:rPr>
              <a:t>H</a:t>
            </a:r>
            <a:r>
              <a:rPr kumimoji="1" lang="tr-TR" sz="1200" b="1" kern="1200" baseline="-25000" dirty="0" smtClean="0">
                <a:solidFill>
                  <a:schemeClr val="tx1"/>
                </a:solidFill>
                <a:latin typeface="Times New Roman" pitchFamily="18" charset="0"/>
                <a:ea typeface="+mn-ea"/>
                <a:cs typeface="+mn-cs"/>
              </a:rPr>
              <a:t>SİMPSON</a:t>
            </a:r>
            <a:r>
              <a:rPr kumimoji="1" lang="tr-TR" sz="1200" b="1" kern="1200" dirty="0" smtClean="0">
                <a:solidFill>
                  <a:schemeClr val="tx1"/>
                </a:solidFill>
                <a:latin typeface="Times New Roman" pitchFamily="18" charset="0"/>
                <a:ea typeface="+mn-ea"/>
                <a:cs typeface="+mn-cs"/>
              </a:rPr>
              <a:t> (h)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 O(h</a:t>
            </a:r>
            <a:r>
              <a:rPr kumimoji="1" lang="tr-TR" sz="1200" b="1" kern="1200" baseline="30000" dirty="0" smtClean="0">
                <a:solidFill>
                  <a:schemeClr val="tx1"/>
                </a:solidFill>
                <a:latin typeface="Times New Roman" pitchFamily="18" charset="0"/>
                <a:ea typeface="+mn-ea"/>
                <a:cs typeface="+mn-cs"/>
              </a:rPr>
              <a:t>5</a:t>
            </a:r>
            <a:r>
              <a:rPr kumimoji="1" lang="tr-TR" sz="1200" b="1" kern="1200" dirty="0" smtClean="0">
                <a:solidFill>
                  <a:schemeClr val="tx1"/>
                </a:solidFill>
                <a:latin typeface="Times New Roman" pitchFamily="18" charset="0"/>
                <a:ea typeface="+mn-ea"/>
                <a:cs typeface="+mn-cs"/>
              </a:rPr>
              <a:t>/90)f</a:t>
            </a:r>
            <a:r>
              <a:rPr kumimoji="1" lang="tr-TR" sz="1200" b="1" kern="1200" baseline="30000" dirty="0" smtClean="0">
                <a:solidFill>
                  <a:schemeClr val="tx1"/>
                </a:solidFill>
                <a:latin typeface="Times New Roman" pitchFamily="18" charset="0"/>
                <a:ea typeface="+mn-ea"/>
                <a:cs typeface="+mn-cs"/>
              </a:rPr>
              <a:t>(4)</a:t>
            </a:r>
            <a:r>
              <a:rPr kumimoji="1" lang="tr-TR" sz="1200" b="1" kern="1200" dirty="0" smtClean="0">
                <a:solidFill>
                  <a:schemeClr val="tx1"/>
                </a:solidFill>
                <a:latin typeface="Times New Roman" pitchFamily="18" charset="0"/>
                <a:ea typeface="+mn-ea"/>
                <a:cs typeface="+mn-cs"/>
              </a:rPr>
              <a:t>(</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a:t>
            </a:r>
            <a:endParaRPr kumimoji="1" lang="tr-TR" sz="1200" kern="1200" dirty="0" smtClean="0">
              <a:solidFill>
                <a:schemeClr val="tx1"/>
              </a:solidFill>
              <a:latin typeface="Times New Roman" pitchFamily="18" charset="0"/>
              <a:ea typeface="+mn-ea"/>
              <a:cs typeface="+mn-cs"/>
            </a:endParaRP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Görüldüğü gibi çok küçük bir hata söz konusudur. Zaten Simpson kuralının yılladır hemen her türlü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işleminde ilk akla gelen formüllerden biri olması da bundandır. </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26</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Yukarıdaki örneğimizi bu defa SİMPSON Kuralı ile hesaplayalım. Ancak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…6,306732</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sonucunu sağlar ki SİMPSON Kuralının sağladığı yaklaşımın ne kadar iyi olduğu açıkça görülmektedir.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29</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Yukarıdaki örneğimizi bu defa SİMPSON Kuralı ile hesaplayalım. Ancak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…6,306732</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sonucunu sağlar ki SİMPSON Kuralının sağladığı yaklaşımın ne kadar iyi olduğu açıkça görülmektedir.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30</a:t>
            </a:fld>
            <a:endParaRPr lang="tr-TR"/>
          </a:p>
        </p:txBody>
      </p:sp>
    </p:spTree>
    <p:extLst>
      <p:ext uri="{BB962C8B-B14F-4D97-AF65-F5344CB8AC3E}">
        <p14:creationId xmlns:p14="http://schemas.microsoft.com/office/powerpoint/2010/main" val="1434996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31</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32</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33</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34</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892D14A-4116-448F-93B3-E4C700C14822}" type="slidenum">
              <a:rPr lang="tr-TR" smtClean="0"/>
              <a:pPr/>
              <a:t>3</a:t>
            </a:fld>
            <a:endParaRPr lang="tr-TR"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tr-TR" smtClean="0"/>
              <a:t>dx</a:t>
            </a:r>
          </a:p>
          <a:p>
            <a:pPr eaLnBrk="1" hangingPunct="1"/>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Analitik hesap, değişimin matematiğidir</a:t>
            </a:r>
            <a:r>
              <a:rPr kumimoji="1" lang="tr-TR" sz="1200" kern="1200" smtClean="0">
                <a:solidFill>
                  <a:schemeClr val="tx1"/>
                </a:solidFill>
                <a:latin typeface="Times New Roman" pitchFamily="18" charset="0"/>
                <a:ea typeface="+mn-ea"/>
                <a:cs typeface="+mn-cs"/>
              </a:rPr>
              <a:t>. …</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Bu derste verilmiş bir belirli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işlemini sayısal yöntemler kullanarak gerçekleştirmeye çalışacağız. </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Böylece temel</a:t>
            </a:r>
            <a:r>
              <a:rPr kumimoji="1" lang="tr-TR" sz="1200" kern="1200" baseline="0" dirty="0" smtClean="0">
                <a:solidFill>
                  <a:schemeClr val="tx1"/>
                </a:solidFill>
                <a:latin typeface="Times New Roman" pitchFamily="18" charset="0"/>
                <a:ea typeface="+mn-ea"/>
                <a:cs typeface="+mn-cs"/>
              </a:rPr>
              <a:t> </a:t>
            </a:r>
            <a:r>
              <a:rPr kumimoji="1" lang="tr-TR" sz="1200" kern="1200" baseline="0" dirty="0" err="1" smtClean="0">
                <a:solidFill>
                  <a:schemeClr val="tx1"/>
                </a:solidFill>
                <a:latin typeface="Times New Roman" pitchFamily="18" charset="0"/>
                <a:ea typeface="+mn-ea"/>
                <a:cs typeface="+mn-cs"/>
              </a:rPr>
              <a:t>integrasyon</a:t>
            </a:r>
            <a:r>
              <a:rPr kumimoji="1" lang="tr-TR" sz="1200" kern="1200" baseline="0" dirty="0" smtClean="0">
                <a:solidFill>
                  <a:schemeClr val="tx1"/>
                </a:solidFill>
                <a:latin typeface="Times New Roman" pitchFamily="18" charset="0"/>
                <a:ea typeface="+mn-ea"/>
                <a:cs typeface="+mn-cs"/>
              </a:rPr>
              <a:t> formülünü elde etmiş olduk. Bu noktadan sonra yapacağımız işlem bu denklemin sağındaki ifadeyi sonlu fark ifadeleri ile değiştirmek olacaktır.</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Bu şekilde tanımladığımız bu işlemde her f(x) fonksiyonu için bir limit değer bulunacağı düşünülemez. Ancak eğer limit varsa ve sonlu bir değere sahip ise I ile gösterdiğimiz bu değer f(x) fonksiyonunun x = x</a:t>
            </a:r>
            <a:r>
              <a:rPr kumimoji="1" lang="tr-TR" sz="1200" kern="1200" baseline="-25000" dirty="0" smtClean="0">
                <a:solidFill>
                  <a:schemeClr val="tx1"/>
                </a:solidFill>
                <a:latin typeface="Times New Roman" pitchFamily="18" charset="0"/>
                <a:ea typeface="+mn-ea"/>
                <a:cs typeface="+mn-cs"/>
              </a:rPr>
              <a:t>0</a:t>
            </a:r>
            <a:r>
              <a:rPr kumimoji="1" lang="tr-TR" sz="1200" kern="1200" dirty="0" smtClean="0">
                <a:solidFill>
                  <a:schemeClr val="tx1"/>
                </a:solidFill>
                <a:latin typeface="Times New Roman" pitchFamily="18" charset="0"/>
                <a:ea typeface="+mn-ea"/>
                <a:cs typeface="+mn-cs"/>
              </a:rPr>
              <a:t> , x = </a:t>
            </a:r>
            <a:r>
              <a:rPr kumimoji="1" lang="tr-TR" sz="1200" kern="1200" dirty="0" err="1" smtClean="0">
                <a:solidFill>
                  <a:schemeClr val="tx1"/>
                </a:solidFill>
                <a:latin typeface="Times New Roman" pitchFamily="18" charset="0"/>
                <a:ea typeface="+mn-ea"/>
                <a:cs typeface="+mn-cs"/>
              </a:rPr>
              <a:t>x</a:t>
            </a:r>
            <a:r>
              <a:rPr kumimoji="1" lang="tr-TR" sz="1200" kern="1200" baseline="-25000" dirty="0" err="1" smtClean="0">
                <a:solidFill>
                  <a:schemeClr val="tx1"/>
                </a:solidFill>
                <a:latin typeface="Times New Roman" pitchFamily="18" charset="0"/>
                <a:ea typeface="+mn-ea"/>
                <a:cs typeface="+mn-cs"/>
              </a:rPr>
              <a:t>n</a:t>
            </a:r>
            <a:r>
              <a:rPr kumimoji="1" lang="tr-TR" sz="1200" kern="1200" dirty="0" smtClean="0">
                <a:solidFill>
                  <a:schemeClr val="tx1"/>
                </a:solidFill>
                <a:latin typeface="Times New Roman" pitchFamily="18" charset="0"/>
                <a:ea typeface="+mn-ea"/>
                <a:cs typeface="+mn-cs"/>
              </a:rPr>
              <a:t> aralığındaki RIEMANN anlamında </a:t>
            </a:r>
            <a:r>
              <a:rPr kumimoji="1" lang="tr-TR" sz="1200" kern="1200" dirty="0" err="1" smtClean="0">
                <a:solidFill>
                  <a:schemeClr val="tx1"/>
                </a:solidFill>
                <a:latin typeface="Times New Roman" pitchFamily="18" charset="0"/>
                <a:ea typeface="+mn-ea"/>
                <a:cs typeface="+mn-cs"/>
              </a:rPr>
              <a:t>İntegralidir</a:t>
            </a:r>
            <a:r>
              <a:rPr kumimoji="1" lang="tr-TR" sz="1200" kern="1200" dirty="0" smtClean="0">
                <a:solidFill>
                  <a:schemeClr val="tx1"/>
                </a:solidFill>
                <a:latin typeface="Times New Roman" pitchFamily="18" charset="0"/>
                <a:ea typeface="+mn-ea"/>
                <a:cs typeface="+mn-cs"/>
              </a:rPr>
              <a:t> denir.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Grafikte dikkat çekmemiz gereken bir nokta var. x- ekseni üzerine yerleştirdiğimiz bütün dikdörtgenler y = f(x) eğrisine sağ üst köşelerinden değmekte. Dolayısıyla bu şekilde alınan limit için ‘Sağ Limit’ deyimini kullanabiliriz. Kuşkusuz ayni dikdörtgenleri, sol üst köşelerinden y = f(x) eğrisine değecek şekilde çizebilir ve benzer limit işlemini gerçekleştirebilirdik. Bu durumda limit işlemimiz bir ‘Sol Limit’ olacaktı. Gösterilebilir ki bir f(x) fonksiyonu eğer RIEMANN Anlamında </a:t>
            </a:r>
            <a:r>
              <a:rPr kumimoji="1" lang="tr-TR" sz="1200" kern="1200" dirty="0" err="1" smtClean="0">
                <a:solidFill>
                  <a:schemeClr val="tx1"/>
                </a:solidFill>
                <a:latin typeface="Times New Roman" pitchFamily="18" charset="0"/>
                <a:ea typeface="+mn-ea"/>
                <a:cs typeface="+mn-cs"/>
              </a:rPr>
              <a:t>integre</a:t>
            </a:r>
            <a:r>
              <a:rPr kumimoji="1" lang="tr-TR" sz="1200" kern="1200" dirty="0" smtClean="0">
                <a:solidFill>
                  <a:schemeClr val="tx1"/>
                </a:solidFill>
                <a:latin typeface="Times New Roman" pitchFamily="18" charset="0"/>
                <a:ea typeface="+mn-ea"/>
                <a:cs typeface="+mn-cs"/>
              </a:rPr>
              <a:t> edilebilirse bu Sağ ve Sol limitler n</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için aynı I değerine yakınsamaktadır. Dolayısıyla I eğer varsa tektir.</a:t>
            </a:r>
          </a:p>
          <a:p>
            <a:r>
              <a:rPr kumimoji="1" lang="tr-TR" sz="1200" kern="1200" dirty="0" smtClean="0">
                <a:solidFill>
                  <a:schemeClr val="tx1"/>
                </a:solidFill>
                <a:latin typeface="Times New Roman" pitchFamily="18" charset="0"/>
                <a:ea typeface="+mn-ea"/>
                <a:cs typeface="+mn-cs"/>
              </a:rPr>
              <a:t> </a:t>
            </a:r>
          </a:p>
          <a:p>
            <a:r>
              <a:rPr kumimoji="1" lang="tr-TR" sz="1200" kern="1200" dirty="0" smtClean="0">
                <a:solidFill>
                  <a:schemeClr val="tx1"/>
                </a:solidFill>
                <a:latin typeface="Times New Roman" pitchFamily="18" charset="0"/>
                <a:ea typeface="+mn-ea"/>
                <a:cs typeface="+mn-cs"/>
              </a:rPr>
              <a:t>İntegrasyon işleminin yukarıdaki gibi tanımlanması Sayısal Hesap yöntemleri oluşturmak açısından son derece elverişlidir. Gerçekten de en basit Sayısal İntegrasyon işlemi bu tanımın kendisi olarak değerlendirilebilir.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a:t>
            </a:r>
          </a:p>
          <a:p>
            <a:r>
              <a:rPr kumimoji="1" lang="tr-TR" sz="1200" kern="1200" dirty="0" smtClean="0">
                <a:solidFill>
                  <a:schemeClr val="tx1"/>
                </a:solidFill>
                <a:latin typeface="Times New Roman" pitchFamily="18" charset="0"/>
                <a:ea typeface="+mn-ea"/>
                <a:cs typeface="+mn-cs"/>
              </a:rPr>
              <a:t>İncelediğimiz belirli integral ve analitik ifadesi iyi bildiğimiz gibi şöyle.</a:t>
            </a:r>
          </a:p>
          <a:p>
            <a:pPr marL="0" marR="0" indent="0" algn="ctr" defTabSz="914400" rtl="0" eaLnBrk="0" fontAlgn="base" latinLnBrk="0" hangingPunct="0">
              <a:lnSpc>
                <a:spcPct val="100000"/>
              </a:lnSpc>
              <a:spcBef>
                <a:spcPct val="0"/>
              </a:spcBef>
              <a:spcAft>
                <a:spcPct val="0"/>
              </a:spcAft>
              <a:buClrTx/>
              <a:buSzTx/>
              <a:buFontTx/>
              <a:buNone/>
              <a:tabLst/>
            </a:pPr>
            <a:r>
              <a:rPr kumimoji="1" lang="tr-TR" sz="1200" kern="1200" dirty="0" smtClean="0">
                <a:solidFill>
                  <a:schemeClr val="tx1"/>
                </a:solidFill>
                <a:latin typeface="Times New Roman" pitchFamily="18" charset="0"/>
                <a:ea typeface="+mn-ea"/>
                <a:cs typeface="+mn-cs"/>
              </a:rPr>
              <a:t> </a:t>
            </a:r>
            <a:r>
              <a:rPr kumimoji="0" lang="tr-TR" sz="1200" b="0" i="0" u="none" strike="noStrike" cap="none" normalizeH="0" baseline="0" dirty="0" smtClean="0">
                <a:ln>
                  <a:noFill/>
                </a:ln>
                <a:solidFill>
                  <a:schemeClr val="tx1"/>
                </a:solidFill>
                <a:effectLst/>
                <a:latin typeface="Arial Narrow" pitchFamily="34" charset="0"/>
              </a:rPr>
              <a:t>Analitik</a:t>
            </a:r>
            <a:r>
              <a:rPr kumimoji="0" lang="tr-TR" sz="1200" b="0" i="0" u="none" strike="noStrike" cap="none" normalizeH="0" dirty="0" smtClean="0">
                <a:ln>
                  <a:noFill/>
                </a:ln>
                <a:solidFill>
                  <a:schemeClr val="tx1"/>
                </a:solidFill>
                <a:effectLst/>
                <a:latin typeface="Arial Narrow" pitchFamily="34" charset="0"/>
              </a:rPr>
              <a:t> İfadesi hesaplandığında</a:t>
            </a:r>
            <a:r>
              <a:rPr kumimoji="0" lang="tr-TR" sz="1200" b="0" i="0" u="none" strike="noStrike" cap="none" normalizeH="0" baseline="0" dirty="0" smtClean="0">
                <a:ln>
                  <a:noFill/>
                </a:ln>
                <a:solidFill>
                  <a:schemeClr val="tx1"/>
                </a:solidFill>
                <a:effectLst/>
                <a:latin typeface="Arial Narrow" pitchFamily="34" charset="0"/>
              </a:rPr>
              <a:t> sonuç </a:t>
            </a:r>
            <a:r>
              <a:rPr lang="tr-TR" sz="1200" dirty="0" smtClean="0">
                <a:latin typeface="Arial Narrow" pitchFamily="34" charset="0"/>
              </a:rPr>
              <a:t>4.670774 olarak bulunur.</a:t>
            </a:r>
            <a:endParaRPr kumimoji="0" lang="tr-TR" sz="1200" b="0" i="0" u="none" strike="noStrike" cap="none" normalizeH="0" baseline="0" dirty="0" smtClean="0">
              <a:ln>
                <a:noFill/>
              </a:ln>
              <a:solidFill>
                <a:schemeClr val="tx1"/>
              </a:solidFill>
              <a:effectLst/>
              <a:latin typeface="Arial Narrow" pitchFamily="34" charset="0"/>
            </a:endParaRPr>
          </a:p>
          <a:p>
            <a:endParaRPr kumimoji="1" lang="tr-TR"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 Sadece tanımı kullanarak bulduğumuz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değerleri, geometrik özelliklerden kolayca tahmin edilebileceği gibi, bu değere üstten ve alttan yaklaşmış oldu. Sadece tanımı açıklamak amacı ile çözdüğümüz bu örnekte n değerini çok küçük ve dolayısıyla </a:t>
            </a:r>
            <a:r>
              <a:rPr kumimoji="1" lang="tr-TR" sz="1200" b="1" kern="1200" dirty="0" smtClean="0">
                <a:solidFill>
                  <a:schemeClr val="tx1"/>
                </a:solidFill>
                <a:latin typeface="Times New Roman" pitchFamily="18" charset="0"/>
                <a:ea typeface="+mn-ea"/>
                <a:cs typeface="+mn-cs"/>
                <a:sym typeface="Symbol"/>
              </a:rPr>
              <a:t></a:t>
            </a:r>
            <a:r>
              <a:rPr kumimoji="1" lang="tr-TR" sz="1200" b="1" kern="1200" dirty="0" smtClean="0">
                <a:solidFill>
                  <a:schemeClr val="tx1"/>
                </a:solidFill>
                <a:latin typeface="Times New Roman" pitchFamily="18" charset="0"/>
                <a:ea typeface="+mn-ea"/>
                <a:cs typeface="+mn-cs"/>
              </a:rPr>
              <a:t>x</a:t>
            </a:r>
            <a:r>
              <a:rPr kumimoji="1" lang="tr-TR" sz="1200" kern="1200" dirty="0" smtClean="0">
                <a:solidFill>
                  <a:schemeClr val="tx1"/>
                </a:solidFill>
                <a:latin typeface="Times New Roman" pitchFamily="18" charset="0"/>
                <a:ea typeface="+mn-ea"/>
                <a:cs typeface="+mn-cs"/>
              </a:rPr>
              <a:t> değerini çok büyük seçtiğimiz için, doğal olarak, büyük bir hata ortaya çıktı.</a:t>
            </a:r>
          </a:p>
          <a:p>
            <a:r>
              <a:rPr kumimoji="1" lang="tr-TR" sz="1200" kern="1200" dirty="0" smtClean="0">
                <a:solidFill>
                  <a:schemeClr val="tx1"/>
                </a:solidFill>
                <a:latin typeface="Times New Roman" pitchFamily="18" charset="0"/>
                <a:ea typeface="+mn-ea"/>
                <a:cs typeface="+mn-cs"/>
              </a:rPr>
              <a:t>Aslında </a:t>
            </a:r>
            <a:r>
              <a:rPr kumimoji="1" lang="tr-TR" sz="1200" b="1" kern="1200" dirty="0" smtClean="0">
                <a:solidFill>
                  <a:schemeClr val="tx1"/>
                </a:solidFill>
                <a:latin typeface="Times New Roman" pitchFamily="18" charset="0"/>
                <a:ea typeface="+mn-ea"/>
                <a:cs typeface="+mn-cs"/>
              </a:rPr>
              <a:t>n</a:t>
            </a:r>
            <a:r>
              <a:rPr kumimoji="1" lang="tr-TR" sz="1200" kern="1200" dirty="0" smtClean="0">
                <a:solidFill>
                  <a:schemeClr val="tx1"/>
                </a:solidFill>
                <a:latin typeface="Times New Roman" pitchFamily="18" charset="0"/>
                <a:ea typeface="+mn-ea"/>
                <a:cs typeface="+mn-cs"/>
              </a:rPr>
              <a:t> değerini büyüterek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x i küçülterek) elbette daha iyi sonuçlar elde edebiliriz. Ancak sonucu iyileştirmek için elimizde başka olanaklar da var. Bunlardan en basiti ise şöyle açıklanabilir. Mademki sağdan ve soldan limitlerin biri aradığımız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değeri </a:t>
            </a:r>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dan mutlaka büyük diğeri ise mutlaka küçük şu halde bunların ortalaması </a:t>
            </a:r>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değerine her ikisinden de daha iyi bir yaklaşım oluşturabilir. Gerçektende bu ortalama alındığında elde edilen</a:t>
            </a:r>
          </a:p>
          <a:p>
            <a:r>
              <a:rPr kumimoji="1" lang="tr-TR" sz="1200" b="1" kern="1200" dirty="0" smtClean="0">
                <a:solidFill>
                  <a:schemeClr val="tx1"/>
                </a:solidFill>
                <a:latin typeface="Times New Roman" pitchFamily="18" charset="0"/>
                <a:ea typeface="+mn-ea"/>
                <a:cs typeface="+mn-cs"/>
              </a:rPr>
              <a:t>I</a:t>
            </a:r>
            <a:r>
              <a:rPr kumimoji="1" lang="tr-TR" sz="1200" kern="1200" dirty="0" smtClean="0">
                <a:solidFill>
                  <a:schemeClr val="tx1"/>
                </a:solidFill>
                <a:latin typeface="Times New Roman" pitchFamily="18" charset="0"/>
                <a:ea typeface="+mn-ea"/>
                <a:cs typeface="+mn-cs"/>
              </a:rPr>
              <a:t> = (5,153411 + 4,219256)/2 </a:t>
            </a:r>
            <a:r>
              <a:rPr kumimoji="1" lang="tr-TR" sz="1200" kern="1200" dirty="0" smtClean="0">
                <a:solidFill>
                  <a:schemeClr val="tx1"/>
                </a:solidFill>
                <a:latin typeface="Times New Roman" pitchFamily="18" charset="0"/>
                <a:ea typeface="+mn-ea"/>
                <a:cs typeface="+mn-cs"/>
                <a:sym typeface="Symbol"/>
              </a:rPr>
              <a:t></a:t>
            </a:r>
            <a:r>
              <a:rPr kumimoji="1" lang="tr-TR" sz="1200" kern="1200" dirty="0" smtClean="0">
                <a:solidFill>
                  <a:schemeClr val="tx1"/>
                </a:solidFill>
                <a:latin typeface="Times New Roman" pitchFamily="18" charset="0"/>
                <a:ea typeface="+mn-ea"/>
                <a:cs typeface="+mn-cs"/>
              </a:rPr>
              <a:t> 4,686333</a:t>
            </a:r>
          </a:p>
          <a:p>
            <a:r>
              <a:rPr kumimoji="1" lang="tr-TR" sz="1200" kern="1200" dirty="0" smtClean="0">
                <a:solidFill>
                  <a:schemeClr val="tx1"/>
                </a:solidFill>
                <a:latin typeface="Times New Roman" pitchFamily="18" charset="0"/>
                <a:ea typeface="+mn-ea"/>
                <a:cs typeface="+mn-cs"/>
              </a:rPr>
              <a:t>değeri analitik yöntemle bulduğumuz 4,670774 değerine çok daha yakın.</a:t>
            </a:r>
          </a:p>
          <a:p>
            <a:r>
              <a:rPr kumimoji="1" lang="tr-TR" sz="1200" kern="1200" dirty="0" smtClean="0">
                <a:solidFill>
                  <a:schemeClr val="tx1"/>
                </a:solidFill>
                <a:latin typeface="Times New Roman" pitchFamily="18" charset="0"/>
                <a:ea typeface="+mn-ea"/>
                <a:cs typeface="+mn-cs"/>
              </a:rPr>
              <a:t>Bu düşünce ile </a:t>
            </a:r>
            <a:r>
              <a:rPr kumimoji="1" lang="tr-TR" sz="1200" kern="1200" dirty="0" err="1" smtClean="0">
                <a:solidFill>
                  <a:schemeClr val="tx1"/>
                </a:solidFill>
                <a:latin typeface="Times New Roman" pitchFamily="18" charset="0"/>
                <a:ea typeface="+mn-ea"/>
                <a:cs typeface="+mn-cs"/>
              </a:rPr>
              <a:t>integrasyon</a:t>
            </a:r>
            <a:r>
              <a:rPr kumimoji="1" lang="tr-TR" sz="1200" kern="1200" dirty="0" smtClean="0">
                <a:solidFill>
                  <a:schemeClr val="tx1"/>
                </a:solidFill>
                <a:latin typeface="Times New Roman" pitchFamily="18" charset="0"/>
                <a:ea typeface="+mn-ea"/>
                <a:cs typeface="+mn-cs"/>
              </a:rPr>
              <a:t> işlemini biraz daha iyi bir yaklaşımla gerçekleştirebiliriz.</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3.  Hafta</a:t>
            </a:r>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74675" y="304800"/>
            <a:ext cx="8001000" cy="1216025"/>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566738" y="1752600"/>
            <a:ext cx="3924300" cy="4267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43438" y="1752600"/>
            <a:ext cx="3924300" cy="2057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43438" y="3962400"/>
            <a:ext cx="3924300" cy="2057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6"/>
          <p:cNvSpPr>
            <a:spLocks noGrp="1" noChangeArrowheads="1"/>
          </p:cNvSpPr>
          <p:nvPr>
            <p:ph type="dt" sz="half" idx="10"/>
          </p:nvPr>
        </p:nvSpPr>
        <p:spPr>
          <a:ln/>
        </p:spPr>
        <p:txBody>
          <a:bodyPr/>
          <a:lstStyle>
            <a:lvl1pPr>
              <a:defRPr/>
            </a:lvl1pPr>
          </a:lstStyle>
          <a:p>
            <a:pPr>
              <a:defRPr/>
            </a:pPr>
            <a:endParaRPr lang="tr-TR"/>
          </a:p>
        </p:txBody>
      </p:sp>
      <p:sp>
        <p:nvSpPr>
          <p:cNvPr id="7" name="Rectangle 7"/>
          <p:cNvSpPr>
            <a:spLocks noGrp="1" noChangeArrowheads="1"/>
          </p:cNvSpPr>
          <p:nvPr>
            <p:ph type="ftr" sz="quarter" idx="11"/>
          </p:nvPr>
        </p:nvSpPr>
        <p:spPr>
          <a:ln/>
        </p:spPr>
        <p:txBody>
          <a:bodyPr/>
          <a:lstStyle>
            <a:lvl1pPr>
              <a:defRPr/>
            </a:lvl1pPr>
          </a:lstStyle>
          <a:p>
            <a:pPr>
              <a:defRPr/>
            </a:pPr>
            <a:r>
              <a:rPr lang="tr-TR"/>
              <a:t>Serhat YILMAZ, Elektronik ve Hab,Kocaeli Ün.,2007</a:t>
            </a:r>
          </a:p>
        </p:txBody>
      </p:sp>
      <p:sp>
        <p:nvSpPr>
          <p:cNvPr id="8" name="Rectangle 8"/>
          <p:cNvSpPr>
            <a:spLocks noGrp="1" noChangeArrowheads="1"/>
          </p:cNvSpPr>
          <p:nvPr>
            <p:ph type="sldNum" sz="quarter" idx="12"/>
          </p:nvPr>
        </p:nvSpPr>
        <p:spPr>
          <a:ln/>
        </p:spPr>
        <p:txBody>
          <a:bodyPr/>
          <a:lstStyle>
            <a:lvl1pPr>
              <a:defRPr/>
            </a:lvl1pPr>
          </a:lstStyle>
          <a:p>
            <a:pPr>
              <a:defRPr/>
            </a:pPr>
            <a:fld id="{25E6D62E-C818-4993-9D23-A3D7AAF050A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3.  Hafta</a:t>
            </a:r>
            <a:endParaRPr lang="tr-T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3.  Hafta</a:t>
            </a:r>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3.  Hafta</a:t>
            </a:r>
            <a:endParaRPr lang="tr-T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3.  Hafta</a:t>
            </a:r>
            <a:endParaRPr lang="tr-T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3.  Hafta</a:t>
            </a:r>
            <a:endParaRPr lang="tr-T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3.  Hafta</a:t>
            </a:r>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pull dir="r"/>
  </p:transition>
  <p:timing>
    <p:tnLst>
      <p:par>
        <p:cTn id="1" dur="indefinite" restart="never" nodeType="tmRoot"/>
      </p:par>
    </p:tnLst>
  </p:timing>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17" Type="http://schemas.openxmlformats.org/officeDocument/2006/relationships/image" Target="../media/image93.emf"/><Relationship Id="rId21" Type="http://schemas.openxmlformats.org/officeDocument/2006/relationships/image" Target="../media/image45.emf"/><Relationship Id="rId42" Type="http://schemas.openxmlformats.org/officeDocument/2006/relationships/customXml" Target="../ink/ink21.xml"/><Relationship Id="rId63" Type="http://schemas.openxmlformats.org/officeDocument/2006/relationships/image" Target="../media/image66.emf"/><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114.emf"/><Relationship Id="rId107" Type="http://schemas.openxmlformats.org/officeDocument/2006/relationships/image" Target="../media/image88.emf"/><Relationship Id="rId11" Type="http://schemas.openxmlformats.org/officeDocument/2006/relationships/image" Target="../media/image40.emf"/><Relationship Id="rId32" Type="http://schemas.openxmlformats.org/officeDocument/2006/relationships/customXml" Target="../ink/ink16.xml"/><Relationship Id="rId53" Type="http://schemas.openxmlformats.org/officeDocument/2006/relationships/image" Target="../media/image61.emf"/><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109.emf"/><Relationship Id="rId5" Type="http://schemas.openxmlformats.org/officeDocument/2006/relationships/image" Target="../media/image37.emf"/><Relationship Id="rId95" Type="http://schemas.openxmlformats.org/officeDocument/2006/relationships/image" Target="../media/image82.emf"/><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56.emf"/><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104.emf"/><Relationship Id="rId85" Type="http://schemas.openxmlformats.org/officeDocument/2006/relationships/image" Target="../media/image77.emf"/><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43.emf"/><Relationship Id="rId33" Type="http://schemas.openxmlformats.org/officeDocument/2006/relationships/image" Target="../media/image51.emf"/><Relationship Id="rId38" Type="http://schemas.openxmlformats.org/officeDocument/2006/relationships/customXml" Target="../ink/ink19.xml"/><Relationship Id="rId59" Type="http://schemas.openxmlformats.org/officeDocument/2006/relationships/image" Target="../media/image64.emf"/><Relationship Id="rId103" Type="http://schemas.openxmlformats.org/officeDocument/2006/relationships/image" Target="../media/image86.emf"/><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99.emf"/><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72.emf"/><Relationship Id="rId91" Type="http://schemas.openxmlformats.org/officeDocument/2006/relationships/image" Target="../media/image80.emf"/><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107.emf"/><Relationship Id="rId161" Type="http://schemas.openxmlformats.org/officeDocument/2006/relationships/image" Target="../media/image115.emf"/><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46.emf"/><Relationship Id="rId28" Type="http://schemas.openxmlformats.org/officeDocument/2006/relationships/customXml" Target="../ink/ink14.xml"/><Relationship Id="rId49" Type="http://schemas.openxmlformats.org/officeDocument/2006/relationships/image" Target="../media/image59.emf"/><Relationship Id="rId114" Type="http://schemas.openxmlformats.org/officeDocument/2006/relationships/customXml" Target="../ink/ink57.xml"/><Relationship Id="rId119" Type="http://schemas.openxmlformats.org/officeDocument/2006/relationships/image" Target="../media/image94.emf"/><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67.emf"/><Relationship Id="rId81" Type="http://schemas.openxmlformats.org/officeDocument/2006/relationships/image" Target="../media/image75.emf"/><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102.emf"/><Relationship Id="rId151" Type="http://schemas.openxmlformats.org/officeDocument/2006/relationships/image" Target="../media/image110.emf"/><Relationship Id="rId156" Type="http://schemas.openxmlformats.org/officeDocument/2006/relationships/customXml" Target="../ink/ink78.xml"/><Relationship Id="rId13" Type="http://schemas.openxmlformats.org/officeDocument/2006/relationships/image" Target="../media/image41.emf"/><Relationship Id="rId18" Type="http://schemas.openxmlformats.org/officeDocument/2006/relationships/customXml" Target="../ink/ink9.xml"/><Relationship Id="rId39" Type="http://schemas.openxmlformats.org/officeDocument/2006/relationships/image" Target="../media/image54.emf"/><Relationship Id="rId109" Type="http://schemas.openxmlformats.org/officeDocument/2006/relationships/image" Target="../media/image89.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62.emf"/><Relationship Id="rId76" Type="http://schemas.openxmlformats.org/officeDocument/2006/relationships/customXml" Target="../ink/ink38.xml"/><Relationship Id="rId97" Type="http://schemas.openxmlformats.org/officeDocument/2006/relationships/image" Target="../media/image83.emf"/><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97.emf"/><Relationship Id="rId141" Type="http://schemas.openxmlformats.org/officeDocument/2006/relationships/image" Target="../media/image105.emf"/><Relationship Id="rId146" Type="http://schemas.openxmlformats.org/officeDocument/2006/relationships/customXml" Target="../ink/ink73.xml"/><Relationship Id="rId7" Type="http://schemas.openxmlformats.org/officeDocument/2006/relationships/image" Target="../media/image38.emf"/><Relationship Id="rId71" Type="http://schemas.openxmlformats.org/officeDocument/2006/relationships/image" Target="../media/image70.emf"/><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49.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57.emf"/><Relationship Id="rId66" Type="http://schemas.openxmlformats.org/officeDocument/2006/relationships/customXml" Target="../ink/ink33.xml"/><Relationship Id="rId87" Type="http://schemas.openxmlformats.org/officeDocument/2006/relationships/image" Target="../media/image78.emf"/><Relationship Id="rId110" Type="http://schemas.openxmlformats.org/officeDocument/2006/relationships/customXml" Target="../ink/ink55.xml"/><Relationship Id="rId115" Type="http://schemas.openxmlformats.org/officeDocument/2006/relationships/image" Target="../media/image92.emf"/><Relationship Id="rId131" Type="http://schemas.openxmlformats.org/officeDocument/2006/relationships/image" Target="../media/image100.emf"/><Relationship Id="rId136" Type="http://schemas.openxmlformats.org/officeDocument/2006/relationships/customXml" Target="../ink/ink68.xml"/><Relationship Id="rId157" Type="http://schemas.openxmlformats.org/officeDocument/2006/relationships/image" Target="../media/image113.emf"/><Relationship Id="rId61" Type="http://schemas.openxmlformats.org/officeDocument/2006/relationships/image" Target="../media/image65.emf"/><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44.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52.emf"/><Relationship Id="rId56" Type="http://schemas.openxmlformats.org/officeDocument/2006/relationships/customXml" Target="../ink/ink28.xml"/><Relationship Id="rId77" Type="http://schemas.openxmlformats.org/officeDocument/2006/relationships/image" Target="../media/image73.emf"/><Relationship Id="rId100" Type="http://schemas.openxmlformats.org/officeDocument/2006/relationships/customXml" Target="../ink/ink50.xml"/><Relationship Id="rId105" Type="http://schemas.openxmlformats.org/officeDocument/2006/relationships/image" Target="../media/image87.emf"/><Relationship Id="rId126" Type="http://schemas.openxmlformats.org/officeDocument/2006/relationships/customXml" Target="../ink/ink63.xml"/><Relationship Id="rId147" Type="http://schemas.openxmlformats.org/officeDocument/2006/relationships/image" Target="../media/image108.emf"/><Relationship Id="rId8" Type="http://schemas.openxmlformats.org/officeDocument/2006/relationships/customXml" Target="../ink/ink4.xml"/><Relationship Id="rId51" Type="http://schemas.openxmlformats.org/officeDocument/2006/relationships/image" Target="../media/image60.emf"/><Relationship Id="rId72" Type="http://schemas.openxmlformats.org/officeDocument/2006/relationships/customXml" Target="../ink/ink36.xml"/><Relationship Id="rId93" Type="http://schemas.openxmlformats.org/officeDocument/2006/relationships/image" Target="../media/image81.emf"/><Relationship Id="rId98" Type="http://schemas.openxmlformats.org/officeDocument/2006/relationships/customXml" Target="../ink/ink49.xml"/><Relationship Id="rId121" Type="http://schemas.openxmlformats.org/officeDocument/2006/relationships/image" Target="../media/image95.emf"/><Relationship Id="rId142" Type="http://schemas.openxmlformats.org/officeDocument/2006/relationships/customXml" Target="../ink/ink71.xml"/><Relationship Id="rId163" Type="http://schemas.openxmlformats.org/officeDocument/2006/relationships/image" Target="../media/image116.emf"/><Relationship Id="rId3" Type="http://schemas.openxmlformats.org/officeDocument/2006/relationships/image" Target="../media/image36.emf"/><Relationship Id="rId25" Type="http://schemas.openxmlformats.org/officeDocument/2006/relationships/image" Target="../media/image47.emf"/><Relationship Id="rId46" Type="http://schemas.openxmlformats.org/officeDocument/2006/relationships/customXml" Target="../ink/ink23.xml"/><Relationship Id="rId67" Type="http://schemas.openxmlformats.org/officeDocument/2006/relationships/image" Target="../media/image68.emf"/><Relationship Id="rId116" Type="http://schemas.openxmlformats.org/officeDocument/2006/relationships/customXml" Target="../ink/ink58.xml"/><Relationship Id="rId137" Type="http://schemas.openxmlformats.org/officeDocument/2006/relationships/image" Target="../media/image103.emf"/><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55.emf"/><Relationship Id="rId62" Type="http://schemas.openxmlformats.org/officeDocument/2006/relationships/customXml" Target="../ink/ink31.xml"/><Relationship Id="rId83" Type="http://schemas.openxmlformats.org/officeDocument/2006/relationships/image" Target="../media/image76.emf"/><Relationship Id="rId88" Type="http://schemas.openxmlformats.org/officeDocument/2006/relationships/customXml" Target="../ink/ink44.xml"/><Relationship Id="rId111" Type="http://schemas.openxmlformats.org/officeDocument/2006/relationships/image" Target="../media/image90.emf"/><Relationship Id="rId132" Type="http://schemas.openxmlformats.org/officeDocument/2006/relationships/customXml" Target="../ink/ink66.xml"/><Relationship Id="rId153" Type="http://schemas.openxmlformats.org/officeDocument/2006/relationships/image" Target="../media/image111.emf"/><Relationship Id="rId15" Type="http://schemas.openxmlformats.org/officeDocument/2006/relationships/image" Target="../media/image42.emf"/><Relationship Id="rId36" Type="http://schemas.openxmlformats.org/officeDocument/2006/relationships/customXml" Target="../ink/ink18.xml"/><Relationship Id="rId57" Type="http://schemas.openxmlformats.org/officeDocument/2006/relationships/image" Target="../media/image63.emf"/><Relationship Id="rId106" Type="http://schemas.openxmlformats.org/officeDocument/2006/relationships/customXml" Target="../ink/ink53.xml"/><Relationship Id="rId127" Type="http://schemas.openxmlformats.org/officeDocument/2006/relationships/image" Target="../media/image98.emf"/><Relationship Id="rId10" Type="http://schemas.openxmlformats.org/officeDocument/2006/relationships/customXml" Target="../ink/ink5.xml"/><Relationship Id="rId31" Type="http://schemas.openxmlformats.org/officeDocument/2006/relationships/image" Target="../media/image50.emf"/><Relationship Id="rId52" Type="http://schemas.openxmlformats.org/officeDocument/2006/relationships/customXml" Target="../ink/ink26.xml"/><Relationship Id="rId73" Type="http://schemas.openxmlformats.org/officeDocument/2006/relationships/image" Target="../media/image71.emf"/><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84.emf"/><Relationship Id="rId101" Type="http://schemas.openxmlformats.org/officeDocument/2006/relationships/image" Target="../media/image85.emf"/><Relationship Id="rId122" Type="http://schemas.openxmlformats.org/officeDocument/2006/relationships/customXml" Target="../ink/ink61.xml"/><Relationship Id="rId143" Type="http://schemas.openxmlformats.org/officeDocument/2006/relationships/image" Target="../media/image106.emf"/><Relationship Id="rId148" Type="http://schemas.openxmlformats.org/officeDocument/2006/relationships/customXml" Target="../ink/ink74.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39.emf"/><Relationship Id="rId26" Type="http://schemas.openxmlformats.org/officeDocument/2006/relationships/customXml" Target="../ink/ink13.xml"/><Relationship Id="rId47" Type="http://schemas.openxmlformats.org/officeDocument/2006/relationships/image" Target="../media/image58.emf"/><Relationship Id="rId68" Type="http://schemas.openxmlformats.org/officeDocument/2006/relationships/customXml" Target="../ink/ink34.xml"/><Relationship Id="rId89" Type="http://schemas.openxmlformats.org/officeDocument/2006/relationships/image" Target="../media/image79.emf"/><Relationship Id="rId112" Type="http://schemas.openxmlformats.org/officeDocument/2006/relationships/customXml" Target="../ink/ink56.xml"/><Relationship Id="rId133" Type="http://schemas.openxmlformats.org/officeDocument/2006/relationships/image" Target="../media/image101.emf"/><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53.emf"/><Relationship Id="rId58" Type="http://schemas.openxmlformats.org/officeDocument/2006/relationships/customXml" Target="../ink/ink29.xml"/><Relationship Id="rId79" Type="http://schemas.openxmlformats.org/officeDocument/2006/relationships/image" Target="../media/image74.emf"/><Relationship Id="rId102" Type="http://schemas.openxmlformats.org/officeDocument/2006/relationships/customXml" Target="../ink/ink51.xml"/><Relationship Id="rId123" Type="http://schemas.openxmlformats.org/officeDocument/2006/relationships/image" Target="../media/image96.emf"/><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117.emf"/><Relationship Id="rId27" Type="http://schemas.openxmlformats.org/officeDocument/2006/relationships/image" Target="../media/image48.emf"/><Relationship Id="rId48" Type="http://schemas.openxmlformats.org/officeDocument/2006/relationships/customXml" Target="../ink/ink24.xml"/><Relationship Id="rId69" Type="http://schemas.openxmlformats.org/officeDocument/2006/relationships/image" Target="../media/image69.emf"/><Relationship Id="rId113" Type="http://schemas.openxmlformats.org/officeDocument/2006/relationships/image" Target="../media/image91.emf"/><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112.emf"/></Relationships>
</file>

<file path=ppt/slides/_rels/slide17.xml.rels><?xml version="1.0" encoding="UTF-8" standalone="yes"?>
<Relationships xmlns="http://schemas.openxmlformats.org/package/2006/relationships"><Relationship Id="rId26" Type="http://schemas.openxmlformats.org/officeDocument/2006/relationships/customXml" Target="../ink/ink95.xml"/><Relationship Id="rId21" Type="http://schemas.openxmlformats.org/officeDocument/2006/relationships/image" Target="../media/image127.emf"/><Relationship Id="rId42" Type="http://schemas.openxmlformats.org/officeDocument/2006/relationships/customXml" Target="../ink/ink103.xml"/><Relationship Id="rId47" Type="http://schemas.openxmlformats.org/officeDocument/2006/relationships/image" Target="../media/image140.emf"/><Relationship Id="rId63" Type="http://schemas.openxmlformats.org/officeDocument/2006/relationships/image" Target="../media/image148.emf"/><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161.emf"/><Relationship Id="rId16" Type="http://schemas.openxmlformats.org/officeDocument/2006/relationships/customXml" Target="../ink/ink90.xml"/><Relationship Id="rId11" Type="http://schemas.openxmlformats.org/officeDocument/2006/relationships/image" Target="../media/image122.emf"/><Relationship Id="rId32" Type="http://schemas.openxmlformats.org/officeDocument/2006/relationships/customXml" Target="../ink/ink98.xml"/><Relationship Id="rId37" Type="http://schemas.openxmlformats.org/officeDocument/2006/relationships/image" Target="../media/image135.emf"/><Relationship Id="rId53" Type="http://schemas.openxmlformats.org/officeDocument/2006/relationships/image" Target="../media/image143.emf"/><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156.emf"/><Relationship Id="rId5" Type="http://schemas.openxmlformats.org/officeDocument/2006/relationships/image" Target="../media/image119.emf"/><Relationship Id="rId90" Type="http://schemas.openxmlformats.org/officeDocument/2006/relationships/customXml" Target="../ink/ink127.xml"/><Relationship Id="rId95" Type="http://schemas.openxmlformats.org/officeDocument/2006/relationships/image" Target="../media/image164.emf"/><Relationship Id="rId22" Type="http://schemas.openxmlformats.org/officeDocument/2006/relationships/customXml" Target="../ink/ink93.xml"/><Relationship Id="rId27" Type="http://schemas.openxmlformats.org/officeDocument/2006/relationships/image" Target="../media/image130.emf"/><Relationship Id="rId43" Type="http://schemas.openxmlformats.org/officeDocument/2006/relationships/image" Target="../media/image138.emf"/><Relationship Id="rId48" Type="http://schemas.openxmlformats.org/officeDocument/2006/relationships/customXml" Target="../ink/ink106.xml"/><Relationship Id="rId64" Type="http://schemas.openxmlformats.org/officeDocument/2006/relationships/customXml" Target="../ink/ink114.xml"/><Relationship Id="rId69" Type="http://schemas.openxmlformats.org/officeDocument/2006/relationships/image" Target="../media/image151.emf"/><Relationship Id="rId8" Type="http://schemas.openxmlformats.org/officeDocument/2006/relationships/customXml" Target="../ink/ink86.xml"/><Relationship Id="rId51" Type="http://schemas.openxmlformats.org/officeDocument/2006/relationships/image" Target="../media/image142.emf"/><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159.emf"/><Relationship Id="rId93" Type="http://schemas.openxmlformats.org/officeDocument/2006/relationships/image" Target="../media/image163.emf"/><Relationship Id="rId3" Type="http://schemas.openxmlformats.org/officeDocument/2006/relationships/image" Target="../media/image118.emf"/><Relationship Id="rId12" Type="http://schemas.openxmlformats.org/officeDocument/2006/relationships/customXml" Target="../ink/ink88.xml"/><Relationship Id="rId17" Type="http://schemas.openxmlformats.org/officeDocument/2006/relationships/image" Target="../media/image125.emf"/><Relationship Id="rId25" Type="http://schemas.openxmlformats.org/officeDocument/2006/relationships/image" Target="../media/image129.emf"/><Relationship Id="rId33" Type="http://schemas.openxmlformats.org/officeDocument/2006/relationships/image" Target="../media/image133.emf"/><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46.emf"/><Relationship Id="rId67" Type="http://schemas.openxmlformats.org/officeDocument/2006/relationships/image" Target="../media/image150.emf"/><Relationship Id="rId20" Type="http://schemas.openxmlformats.org/officeDocument/2006/relationships/customXml" Target="../ink/ink92.xml"/><Relationship Id="rId41" Type="http://schemas.openxmlformats.org/officeDocument/2006/relationships/image" Target="../media/image137.emf"/><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54.emf"/><Relationship Id="rId83" Type="http://schemas.openxmlformats.org/officeDocument/2006/relationships/image" Target="../media/image158.emf"/><Relationship Id="rId88" Type="http://schemas.openxmlformats.org/officeDocument/2006/relationships/customXml" Target="../ink/ink126.xml"/><Relationship Id="rId91" Type="http://schemas.openxmlformats.org/officeDocument/2006/relationships/image" Target="../media/image162.emf"/><Relationship Id="rId1" Type="http://schemas.openxmlformats.org/officeDocument/2006/relationships/slideLayout" Target="../slideLayouts/slideLayout1.xml"/><Relationship Id="rId6" Type="http://schemas.openxmlformats.org/officeDocument/2006/relationships/customXml" Target="../ink/ink85.xml"/><Relationship Id="rId15" Type="http://schemas.openxmlformats.org/officeDocument/2006/relationships/image" Target="../media/image124.emf"/><Relationship Id="rId23" Type="http://schemas.openxmlformats.org/officeDocument/2006/relationships/image" Target="../media/image128.emf"/><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41.emf"/><Relationship Id="rId57" Type="http://schemas.openxmlformats.org/officeDocument/2006/relationships/image" Target="../media/image145.emf"/><Relationship Id="rId10" Type="http://schemas.openxmlformats.org/officeDocument/2006/relationships/customXml" Target="../ink/ink87.xml"/><Relationship Id="rId31" Type="http://schemas.openxmlformats.org/officeDocument/2006/relationships/image" Target="../media/image132.emf"/><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49.emf"/><Relationship Id="rId73" Type="http://schemas.openxmlformats.org/officeDocument/2006/relationships/image" Target="../media/image153.emf"/><Relationship Id="rId78" Type="http://schemas.openxmlformats.org/officeDocument/2006/relationships/customXml" Target="../ink/ink121.xml"/><Relationship Id="rId81" Type="http://schemas.openxmlformats.org/officeDocument/2006/relationships/image" Target="../media/image157.emf"/><Relationship Id="rId86" Type="http://schemas.openxmlformats.org/officeDocument/2006/relationships/customXml" Target="../ink/ink125.xml"/><Relationship Id="rId94" Type="http://schemas.openxmlformats.org/officeDocument/2006/relationships/customXml" Target="../ink/ink129.xml"/><Relationship Id="rId4" Type="http://schemas.openxmlformats.org/officeDocument/2006/relationships/customXml" Target="../ink/ink84.xml"/><Relationship Id="rId9" Type="http://schemas.openxmlformats.org/officeDocument/2006/relationships/image" Target="../media/image121.emf"/><Relationship Id="rId13" Type="http://schemas.openxmlformats.org/officeDocument/2006/relationships/image" Target="../media/image123.emf"/><Relationship Id="rId18" Type="http://schemas.openxmlformats.org/officeDocument/2006/relationships/customXml" Target="../ink/ink91.xml"/><Relationship Id="rId39" Type="http://schemas.openxmlformats.org/officeDocument/2006/relationships/image" Target="../media/image136.emf"/><Relationship Id="rId34" Type="http://schemas.openxmlformats.org/officeDocument/2006/relationships/customXml" Target="../ink/ink99.xml"/><Relationship Id="rId50" Type="http://schemas.openxmlformats.org/officeDocument/2006/relationships/customXml" Target="../ink/ink107.xml"/><Relationship Id="rId55" Type="http://schemas.openxmlformats.org/officeDocument/2006/relationships/image" Target="../media/image144.emf"/><Relationship Id="rId76" Type="http://schemas.openxmlformats.org/officeDocument/2006/relationships/customXml" Target="../ink/ink120.xml"/><Relationship Id="rId7" Type="http://schemas.openxmlformats.org/officeDocument/2006/relationships/image" Target="../media/image120.emf"/><Relationship Id="rId71" Type="http://schemas.openxmlformats.org/officeDocument/2006/relationships/image" Target="../media/image152.emf"/><Relationship Id="rId92" Type="http://schemas.openxmlformats.org/officeDocument/2006/relationships/customXml" Target="../ink/ink128.xml"/><Relationship Id="rId2" Type="http://schemas.openxmlformats.org/officeDocument/2006/relationships/customXml" Target="../ink/ink83.xml"/><Relationship Id="rId29" Type="http://schemas.openxmlformats.org/officeDocument/2006/relationships/image" Target="../media/image131.emf"/><Relationship Id="rId24" Type="http://schemas.openxmlformats.org/officeDocument/2006/relationships/customXml" Target="../ink/ink94.xml"/><Relationship Id="rId40" Type="http://schemas.openxmlformats.org/officeDocument/2006/relationships/customXml" Target="../ink/ink102.xml"/><Relationship Id="rId45" Type="http://schemas.openxmlformats.org/officeDocument/2006/relationships/image" Target="../media/image139.emf"/><Relationship Id="rId66" Type="http://schemas.openxmlformats.org/officeDocument/2006/relationships/customXml" Target="../ink/ink115.xml"/><Relationship Id="rId87" Type="http://schemas.openxmlformats.org/officeDocument/2006/relationships/image" Target="../media/image160.emf"/><Relationship Id="rId61" Type="http://schemas.openxmlformats.org/officeDocument/2006/relationships/image" Target="../media/image147.emf"/><Relationship Id="rId82" Type="http://schemas.openxmlformats.org/officeDocument/2006/relationships/customXml" Target="../ink/ink123.xml"/><Relationship Id="rId19" Type="http://schemas.openxmlformats.org/officeDocument/2006/relationships/image" Target="../media/image126.emf"/><Relationship Id="rId14" Type="http://schemas.openxmlformats.org/officeDocument/2006/relationships/customXml" Target="../ink/ink89.xml"/><Relationship Id="rId30" Type="http://schemas.openxmlformats.org/officeDocument/2006/relationships/customXml" Target="../ink/ink97.xml"/><Relationship Id="rId35" Type="http://schemas.openxmlformats.org/officeDocument/2006/relationships/image" Target="../media/image134.emf"/><Relationship Id="rId56" Type="http://schemas.openxmlformats.org/officeDocument/2006/relationships/customXml" Target="../ink/ink110.xml"/><Relationship Id="rId77" Type="http://schemas.openxmlformats.org/officeDocument/2006/relationships/image" Target="../media/image155.emf"/></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0.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Veri Yer Tutucusu"/>
          <p:cNvSpPr>
            <a:spLocks noGrp="1"/>
          </p:cNvSpPr>
          <p:nvPr>
            <p:ph type="dt" sz="half" idx="10"/>
          </p:nvPr>
        </p:nvSpPr>
        <p:spPr>
          <a:xfrm>
            <a:off x="6556719" y="6399132"/>
            <a:ext cx="2286000" cy="381000"/>
          </a:xfrm>
        </p:spPr>
        <p:txBody>
          <a:bodyPr/>
          <a:lstStyle/>
          <a:p>
            <a:r>
              <a:rPr lang="tr-TR" dirty="0" smtClean="0">
                <a:solidFill>
                  <a:schemeClr val="accent1">
                    <a:lumMod val="75000"/>
                  </a:schemeClr>
                </a:solidFill>
              </a:rPr>
              <a:t>12.  Hafta</a:t>
            </a:r>
            <a:endParaRPr lang="tr-TR" dirty="0">
              <a:solidFill>
                <a:schemeClr val="accent1">
                  <a:lumMod val="75000"/>
                </a:schemeClr>
              </a:solidFill>
            </a:endParaRPr>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r>
              <a:rPr lang="tr-TR" dirty="0" smtClean="0"/>
              <a:t> / 34</a:t>
            </a:r>
            <a:endParaRPr lang="tr-TR" dirty="0"/>
          </a:p>
        </p:txBody>
      </p:sp>
      <p:sp>
        <p:nvSpPr>
          <p:cNvPr id="9" name="8 Dikdörtgen"/>
          <p:cNvSpPr/>
          <p:nvPr/>
        </p:nvSpPr>
        <p:spPr>
          <a:xfrm rot="16200000">
            <a:off x="-675292" y="5336540"/>
            <a:ext cx="2304256"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Sayısal Analiz</a:t>
            </a:r>
          </a:p>
        </p:txBody>
      </p:sp>
      <p:grpSp>
        <p:nvGrpSpPr>
          <p:cNvPr id="10" name="9 Grup"/>
          <p:cNvGrpSpPr/>
          <p:nvPr/>
        </p:nvGrpSpPr>
        <p:grpSpPr>
          <a:xfrm>
            <a:off x="2414520" y="1819300"/>
            <a:ext cx="6549968" cy="4770332"/>
            <a:chOff x="2560438" y="836712"/>
            <a:chExt cx="6260034" cy="5778444"/>
          </a:xfrm>
        </p:grpSpPr>
        <p:pic>
          <p:nvPicPr>
            <p:cNvPr id="44034" name="Picture 2" descr="http://archives.math.utk.edu/visual.calculus/4/midpoint.1/integral.gif"/>
            <p:cNvPicPr>
              <a:picLocks noChangeAspect="1" noChangeArrowheads="1"/>
            </p:cNvPicPr>
            <p:nvPr/>
          </p:nvPicPr>
          <p:blipFill>
            <a:blip r:embed="rId3" cstate="print"/>
            <a:srcRect l="18307" t="7559"/>
            <a:stretch>
              <a:fillRect/>
            </a:stretch>
          </p:blipFill>
          <p:spPr bwMode="auto">
            <a:xfrm>
              <a:off x="2560438" y="3581489"/>
              <a:ext cx="4289496" cy="3033667"/>
            </a:xfrm>
            <a:prstGeom prst="rect">
              <a:avLst/>
            </a:prstGeom>
            <a:noFill/>
            <a:effectLst>
              <a:outerShdw blurRad="50800" dist="50800" dir="5400000" algn="ctr" rotWithShape="0">
                <a:schemeClr val="bg1">
                  <a:lumMod val="75000"/>
                </a:schemeClr>
              </a:outerShdw>
            </a:effectLst>
          </p:spPr>
        </p:pic>
        <p:cxnSp>
          <p:nvCxnSpPr>
            <p:cNvPr id="12" name="11 Düz Bağlayıcı"/>
            <p:cNvCxnSpPr/>
            <p:nvPr/>
          </p:nvCxnSpPr>
          <p:spPr>
            <a:xfrm rot="5400000" flipH="1" flipV="1">
              <a:off x="6408204" y="1160748"/>
              <a:ext cx="2736304" cy="208823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4691" name="Rectangle 3"/>
          <p:cNvSpPr>
            <a:spLocks noGrp="1" noChangeArrowheads="1"/>
          </p:cNvSpPr>
          <p:nvPr>
            <p:ph type="subTitle" idx="1"/>
          </p:nvPr>
        </p:nvSpPr>
        <p:spPr>
          <a:xfrm rot="20916466">
            <a:off x="3524138" y="2254731"/>
            <a:ext cx="2921812" cy="1071758"/>
          </a:xfrm>
          <a:noFill/>
          <a:ln w="9525">
            <a:noFill/>
            <a:miter lim="800000"/>
            <a:headEnd/>
            <a:tailEnd/>
          </a:ln>
        </p:spPr>
        <p:txBody>
          <a:bodyPr vert="horz" wrap="square" lIns="91440" tIns="45720" rIns="91440" bIns="45720" numCol="1" anchor="ctr" anchorCtr="0" compatLnSpc="1">
            <a:prstTxWarp prst="textCurveUp">
              <a:avLst/>
            </a:prstTxWarp>
          </a:bodyPr>
          <a:lstStyle/>
          <a:p>
            <a:pPr>
              <a:spcBef>
                <a:spcPct val="0"/>
              </a:spcBef>
            </a:pPr>
            <a:r>
              <a:rPr lang="tr-TR" sz="2000" b="1" i="1" dirty="0" smtClean="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rPr>
              <a:t>Sayısal İntegral</a:t>
            </a:r>
            <a:endParaRPr lang="tr-TR" sz="2000" b="1" i="1" dirty="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endParaRPr>
          </a:p>
        </p:txBody>
      </p:sp>
      <p:sp>
        <p:nvSpPr>
          <p:cNvPr id="13" name="8 Dikdörtgen"/>
          <p:cNvSpPr/>
          <p:nvPr/>
        </p:nvSpPr>
        <p:spPr>
          <a:xfrm rot="16200000">
            <a:off x="-437465" y="1966336"/>
            <a:ext cx="2051720" cy="477054"/>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endParaRPr lang="tr-TR" sz="1100" b="1" dirty="0" smtClean="0">
              <a:solidFill>
                <a:schemeClr val="accent1">
                  <a:lumMod val="60000"/>
                  <a:lumOff val="40000"/>
                </a:schemeClr>
              </a:solidFill>
              <a:latin typeface="Bahnschrift Light SemiCondensed" panose="020B0502040204020203" pitchFamily="34" charset="0"/>
              <a:cs typeface="Arial" pitchFamily="34" charset="0"/>
            </a:endParaRPr>
          </a:p>
          <a:p>
            <a:pPr algn="ctr"/>
            <a:r>
              <a:rPr lang="tr-TR" sz="1400" b="1" dirty="0" smtClean="0">
                <a:solidFill>
                  <a:schemeClr val="accent1">
                    <a:lumMod val="60000"/>
                    <a:lumOff val="40000"/>
                  </a:schemeClr>
                </a:solidFill>
                <a:latin typeface="Bahnschrift Light SemiCondensed" panose="020B0502040204020203" pitchFamily="34" charset="0"/>
              </a:rPr>
              <a:t>Dr.Yüksel YURTAY</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Effect transition="in" filter="fade">
                                      <p:cBhvr>
                                        <p:cTn id="1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chemeClr val="accent1">
                      <a:lumMod val="75000"/>
                    </a:schemeClr>
                  </a:solidFill>
                  <a:latin typeface="Comic Sans MS" pitchFamily="66" charset="0"/>
                </a:rPr>
                <a:t>RIEMANN  İntegrali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 name="Picture 2"/>
          <p:cNvPicPr>
            <a:picLocks noChangeAspect="1" noChangeArrowheads="1"/>
          </p:cNvPicPr>
          <p:nvPr/>
        </p:nvPicPr>
        <p:blipFill>
          <a:blip r:embed="rId3" cstate="print"/>
          <a:srcRect t="1385" b="4154"/>
          <a:stretch>
            <a:fillRect/>
          </a:stretch>
        </p:blipFill>
        <p:spPr bwMode="auto">
          <a:xfrm>
            <a:off x="839285" y="3752339"/>
            <a:ext cx="7571232" cy="2651291"/>
          </a:xfrm>
          <a:prstGeom prst="rect">
            <a:avLst/>
          </a:prstGeom>
          <a:noFill/>
          <a:ln w="9525">
            <a:noFill/>
            <a:miter lim="800000"/>
            <a:headEnd/>
            <a:tailEnd/>
          </a:ln>
        </p:spPr>
      </p:pic>
      <p:sp>
        <p:nvSpPr>
          <p:cNvPr id="14" name="13 Veri Yer Tutucusu"/>
          <p:cNvSpPr>
            <a:spLocks noGrp="1"/>
          </p:cNvSpPr>
          <p:nvPr>
            <p:ph type="dt" sz="half" idx="14"/>
          </p:nvPr>
        </p:nvSpPr>
        <p:spPr/>
        <p:txBody>
          <a:bodyPr/>
          <a:lstStyle/>
          <a:p>
            <a:r>
              <a:rPr lang="tr-TR" smtClean="0"/>
              <a:t>3.  Hafta</a:t>
            </a:r>
            <a:endParaRPr lang="tr-T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10</a:t>
            </a:fld>
            <a:endParaRPr lang="tr-TR"/>
          </a:p>
        </p:txBody>
      </p:sp>
      <p:pic>
        <p:nvPicPr>
          <p:cNvPr id="31745" name="Picture 1"/>
          <p:cNvPicPr>
            <a:picLocks noChangeAspect="1" noChangeArrowheads="1"/>
          </p:cNvPicPr>
          <p:nvPr/>
        </p:nvPicPr>
        <p:blipFill>
          <a:blip r:embed="rId4" cstate="print"/>
          <a:srcRect/>
          <a:stretch>
            <a:fillRect/>
          </a:stretch>
        </p:blipFill>
        <p:spPr bwMode="auto">
          <a:xfrm>
            <a:off x="339780" y="517733"/>
            <a:ext cx="7056784" cy="3312192"/>
          </a:xfrm>
          <a:prstGeom prst="rect">
            <a:avLst/>
          </a:prstGeom>
          <a:noFill/>
          <a:ln w="9525">
            <a:noFill/>
            <a:miter lim="800000"/>
            <a:headEnd/>
            <a:tailEnd/>
          </a:ln>
        </p:spPr>
      </p:pic>
      <p:sp>
        <p:nvSpPr>
          <p:cNvPr id="17" name="16 32-Nokta Yıldız"/>
          <p:cNvSpPr/>
          <p:nvPr/>
        </p:nvSpPr>
        <p:spPr bwMode="auto">
          <a:xfrm>
            <a:off x="179512" y="2276872"/>
            <a:ext cx="1319546" cy="1080120"/>
          </a:xfrm>
          <a:prstGeom prst="star32">
            <a:avLst>
              <a:gd name="adj" fmla="val 4418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smtClean="0">
                <a:ln>
                  <a:noFill/>
                </a:ln>
                <a:solidFill>
                  <a:schemeClr val="tx1"/>
                </a:solidFill>
                <a:effectLst/>
                <a:latin typeface="Arial Narrow" pitchFamily="34" charset="0"/>
              </a:rPr>
              <a:t>Analitik</a:t>
            </a:r>
            <a:r>
              <a:rPr kumimoji="0" lang="tr-TR" sz="1400" b="0" i="0" u="none" strike="noStrike" cap="none" normalizeH="0" dirty="0" smtClean="0">
                <a:ln>
                  <a:noFill/>
                </a:ln>
                <a:solidFill>
                  <a:schemeClr val="tx1"/>
                </a:solidFill>
                <a:effectLst/>
                <a:latin typeface="Arial Narrow" pitchFamily="34" charset="0"/>
              </a:rPr>
              <a:t> İfadesi :</a:t>
            </a:r>
          </a:p>
          <a:p>
            <a:pPr marL="0" marR="0" indent="0" algn="ctr" defTabSz="914400" rtl="0" eaLnBrk="0" fontAlgn="base" latinLnBrk="0" hangingPunct="0">
              <a:lnSpc>
                <a:spcPct val="100000"/>
              </a:lnSpc>
              <a:spcBef>
                <a:spcPct val="0"/>
              </a:spcBef>
              <a:spcAft>
                <a:spcPct val="0"/>
              </a:spcAft>
              <a:buClrTx/>
              <a:buSzTx/>
              <a:buFontTx/>
              <a:buNone/>
              <a:tabLst/>
            </a:pPr>
            <a:r>
              <a:rPr lang="tr-TR" sz="1400" dirty="0" smtClean="0">
                <a:latin typeface="Arial Narrow" pitchFamily="34" charset="0"/>
              </a:rPr>
              <a:t>4.670774</a:t>
            </a:r>
            <a:endParaRPr kumimoji="0" lang="tr-TR" sz="1400" b="0" i="0" u="none" strike="noStrike" cap="none" normalizeH="0" baseline="0" dirty="0" smtClean="0">
              <a:ln>
                <a:noFill/>
              </a:ln>
              <a:solidFill>
                <a:schemeClr val="tx1"/>
              </a:solidFill>
              <a:effectLst/>
              <a:latin typeface="Arial Narrow" pitchFamily="34" charset="0"/>
            </a:endParaRPr>
          </a:p>
        </p:txBody>
      </p:sp>
      <p:sp>
        <p:nvSpPr>
          <p:cNvPr id="4" name="Dikdörtgen 3"/>
          <p:cNvSpPr/>
          <p:nvPr/>
        </p:nvSpPr>
        <p:spPr>
          <a:xfrm>
            <a:off x="845840" y="6519859"/>
            <a:ext cx="7974632" cy="338554"/>
          </a:xfrm>
          <a:prstGeom prst="rect">
            <a:avLst/>
          </a:prstGeom>
        </p:spPr>
        <p:txBody>
          <a:bodyPr wrap="square">
            <a:spAutoFit/>
          </a:bodyPr>
          <a:lstStyle/>
          <a:p>
            <a:r>
              <a:rPr kumimoji="1" lang="tr-TR" sz="1600" b="1" dirty="0"/>
              <a:t>I</a:t>
            </a:r>
            <a:r>
              <a:rPr kumimoji="1" lang="tr-TR" sz="1600" dirty="0"/>
              <a:t> = (5,153411 + 4,219256)/2 </a:t>
            </a:r>
            <a:r>
              <a:rPr kumimoji="1" lang="tr-TR" sz="1600" dirty="0">
                <a:sym typeface="Symbol"/>
              </a:rPr>
              <a:t></a:t>
            </a:r>
            <a:r>
              <a:rPr kumimoji="1" lang="tr-TR" sz="1600" dirty="0"/>
              <a:t> 4,686333</a:t>
            </a: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11</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smtClean="0">
                <a:solidFill>
                  <a:schemeClr val="accent1">
                    <a:lumMod val="75000"/>
                  </a:schemeClr>
                </a:solidFill>
                <a:latin typeface="Comic Sans MS" pitchFamily="66" charset="0"/>
              </a:rPr>
              <a:t>Newton-</a:t>
            </a:r>
            <a:r>
              <a:rPr kumimoji="1" lang="tr-TR" sz="1600" b="1" kern="0" dirty="0" err="1" smtClean="0">
                <a:solidFill>
                  <a:schemeClr val="accent1">
                    <a:lumMod val="75000"/>
                  </a:schemeClr>
                </a:solidFill>
                <a:latin typeface="Comic Sans MS" pitchFamily="66" charset="0"/>
              </a:rPr>
              <a:t>Cotes</a:t>
            </a:r>
            <a:r>
              <a:rPr kumimoji="1" lang="tr-TR" sz="1600" b="1" kern="0" dirty="0" smtClean="0">
                <a:solidFill>
                  <a:schemeClr val="accent1">
                    <a:lumMod val="75000"/>
                  </a:schemeClr>
                </a:solidFill>
                <a:latin typeface="Comic Sans MS" pitchFamily="66" charset="0"/>
              </a:rPr>
              <a:t> </a:t>
            </a:r>
            <a:r>
              <a:rPr kumimoji="1" lang="tr-TR" sz="1600" b="1" kern="0" dirty="0" err="1" smtClean="0">
                <a:solidFill>
                  <a:schemeClr val="accent1">
                    <a:lumMod val="75000"/>
                  </a:schemeClr>
                </a:solidFill>
                <a:latin typeface="Comic Sans MS" pitchFamily="66" charset="0"/>
              </a:rPr>
              <a:t>integral</a:t>
            </a:r>
            <a:r>
              <a:rPr kumimoji="1" lang="tr-TR" sz="1600" b="1" kern="0" dirty="0" smtClean="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4031873"/>
          </a:xfrm>
          <a:prstGeom prst="rect">
            <a:avLst/>
          </a:prstGeom>
          <a:noFill/>
        </p:spPr>
        <p:txBody>
          <a:bodyPr wrap="square" rtlCol="0">
            <a:spAutoFit/>
          </a:bodyPr>
          <a:lstStyle/>
          <a:p>
            <a:r>
              <a:rPr lang="tr-TR" sz="1600" dirty="0" smtClean="0"/>
              <a:t>Newton-</a:t>
            </a:r>
            <a:r>
              <a:rPr lang="tr-TR" sz="1600" dirty="0" err="1" smtClean="0"/>
              <a:t>Cotes</a:t>
            </a:r>
            <a:r>
              <a:rPr lang="tr-TR" sz="1600" dirty="0" smtClean="0"/>
              <a:t> </a:t>
            </a:r>
            <a:r>
              <a:rPr lang="tr-TR" sz="1600" dirty="0" err="1" smtClean="0"/>
              <a:t>integral</a:t>
            </a:r>
            <a:r>
              <a:rPr lang="tr-TR" sz="1600" dirty="0" smtClean="0"/>
              <a:t> formülleri en yaygın </a:t>
            </a:r>
            <a:r>
              <a:rPr lang="tr-TR" sz="1600" dirty="0" err="1" smtClean="0"/>
              <a:t>integral</a:t>
            </a:r>
            <a:r>
              <a:rPr lang="tr-TR" sz="1600" dirty="0" smtClean="0"/>
              <a:t> yöntemleridir. Bu formüller, karmaşık bir fonksiyonu  veya tablo şeklinde düzenlenmiş verileri, </a:t>
            </a:r>
            <a:r>
              <a:rPr lang="tr-TR" sz="1600" dirty="0" err="1" smtClean="0"/>
              <a:t>integre</a:t>
            </a:r>
            <a:r>
              <a:rPr lang="tr-TR" sz="1600" dirty="0" smtClean="0"/>
              <a:t> edilmesi kolay bir yaklaşım fonksiyonuyla ifade etme esasına dayanır.</a:t>
            </a:r>
          </a:p>
          <a:p>
            <a:r>
              <a:rPr lang="tr-TR" sz="1600" dirty="0" smtClean="0"/>
              <a:t> </a:t>
            </a:r>
          </a:p>
          <a:p>
            <a:r>
              <a:rPr lang="tr-TR" sz="1600" dirty="0" smtClean="0"/>
              <a:t>   </a:t>
            </a:r>
          </a:p>
          <a:p>
            <a:r>
              <a:rPr lang="tr-TR" sz="1600" dirty="0" smtClean="0"/>
              <a:t> </a:t>
            </a:r>
          </a:p>
          <a:p>
            <a:r>
              <a:rPr lang="tr-TR" sz="1600" dirty="0" smtClean="0"/>
              <a:t>                 </a:t>
            </a:r>
          </a:p>
          <a:p>
            <a:r>
              <a:rPr lang="tr-TR" sz="1600" dirty="0" smtClean="0"/>
              <a:t>                                     aşağıdaki şekilde yazılabilen bir polinomdur;</a:t>
            </a:r>
          </a:p>
          <a:p>
            <a:r>
              <a:rPr lang="tr-TR" sz="1600" dirty="0" smtClean="0"/>
              <a:t> </a:t>
            </a:r>
          </a:p>
          <a:p>
            <a:r>
              <a:rPr lang="tr-TR" sz="1600" dirty="0" smtClean="0"/>
              <a:t>                                                                                            </a:t>
            </a:r>
            <a:r>
              <a:rPr lang="tr-TR" sz="1600" b="1" dirty="0" smtClean="0"/>
              <a:t>n</a:t>
            </a:r>
            <a:r>
              <a:rPr lang="tr-TR" sz="1600" dirty="0" smtClean="0"/>
              <a:t> polinomun derecesidir.</a:t>
            </a:r>
          </a:p>
          <a:p>
            <a:endParaRPr lang="tr-TR" sz="1600" dirty="0" smtClean="0"/>
          </a:p>
          <a:p>
            <a:r>
              <a:rPr lang="tr-TR" sz="1600" dirty="0" smtClean="0"/>
              <a:t> </a:t>
            </a:r>
          </a:p>
          <a:p>
            <a:r>
              <a:rPr lang="tr-TR" sz="1600" dirty="0" smtClean="0"/>
              <a:t>( a ) Şeklindeki yaklaşımda birinci dereceden bir polinom kullanılmıştır, ( b ) de ise aynı amaçla parabol kullanılmıştır.</a:t>
            </a:r>
          </a:p>
          <a:p>
            <a:r>
              <a:rPr lang="tr-TR" sz="1600" dirty="0" smtClean="0"/>
              <a:t> </a:t>
            </a:r>
          </a:p>
          <a:p>
            <a:r>
              <a:rPr lang="tr-TR" sz="1600" dirty="0" smtClean="0"/>
              <a:t>  </a:t>
            </a:r>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7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1700808"/>
            <a:ext cx="2505879" cy="576064"/>
          </a:xfrm>
          <a:prstGeom prst="rect">
            <a:avLst/>
          </a:prstGeom>
          <a:noFill/>
        </p:spPr>
      </p:pic>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8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8" y="2348880"/>
            <a:ext cx="648072" cy="498517"/>
          </a:xfrm>
          <a:prstGeom prst="rect">
            <a:avLst/>
          </a:prstGeom>
          <a:noFill/>
        </p:spPr>
      </p:pic>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51" name="50 Grup"/>
          <p:cNvGrpSpPr/>
          <p:nvPr/>
        </p:nvGrpSpPr>
        <p:grpSpPr>
          <a:xfrm>
            <a:off x="323527" y="2792803"/>
            <a:ext cx="4320481" cy="576064"/>
            <a:chOff x="323527" y="2924944"/>
            <a:chExt cx="4320481" cy="576064"/>
          </a:xfrm>
        </p:grpSpPr>
        <p:pic>
          <p:nvPicPr>
            <p:cNvPr id="58382"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27" y="2924944"/>
              <a:ext cx="748883" cy="576064"/>
            </a:xfrm>
            <a:prstGeom prst="rect">
              <a:avLst/>
            </a:prstGeom>
            <a:noFill/>
          </p:spPr>
        </p:pic>
        <p:pic>
          <p:nvPicPr>
            <p:cNvPr id="58384"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16432" y="3047737"/>
              <a:ext cx="3427576" cy="273630"/>
            </a:xfrm>
            <a:prstGeom prst="rect">
              <a:avLst/>
            </a:prstGeom>
            <a:noFill/>
          </p:spPr>
        </p:pic>
      </p:grpSp>
      <p:pic>
        <p:nvPicPr>
          <p:cNvPr id="29699" name="Picture 3"/>
          <p:cNvPicPr>
            <a:picLocks noChangeAspect="1" noChangeArrowheads="1"/>
          </p:cNvPicPr>
          <p:nvPr/>
        </p:nvPicPr>
        <p:blipFill>
          <a:blip r:embed="rId5" cstate="print"/>
          <a:srcRect/>
          <a:stretch>
            <a:fillRect/>
          </a:stretch>
        </p:blipFill>
        <p:spPr bwMode="auto">
          <a:xfrm>
            <a:off x="827584" y="4200897"/>
            <a:ext cx="3438525" cy="2371725"/>
          </a:xfrm>
          <a:prstGeom prst="rect">
            <a:avLst/>
          </a:prstGeom>
          <a:noFill/>
          <a:ln w="9525">
            <a:noFill/>
            <a:miter lim="800000"/>
            <a:headEnd/>
            <a:tailEnd/>
          </a:ln>
        </p:spPr>
      </p:pic>
      <p:pic>
        <p:nvPicPr>
          <p:cNvPr id="29700" name="Picture 4"/>
          <p:cNvPicPr>
            <a:picLocks noChangeAspect="1" noChangeArrowheads="1"/>
          </p:cNvPicPr>
          <p:nvPr/>
        </p:nvPicPr>
        <p:blipFill>
          <a:blip r:embed="rId6" cstate="print"/>
          <a:srcRect/>
          <a:stretch>
            <a:fillRect/>
          </a:stretch>
        </p:blipFill>
        <p:spPr bwMode="auto">
          <a:xfrm>
            <a:off x="4211960" y="4077072"/>
            <a:ext cx="3667125" cy="24955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smtClean="0"/>
              <a:t>3.  Hafta</a:t>
            </a:r>
            <a:endParaRPr lang="tr-T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12</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smtClean="0">
                <a:solidFill>
                  <a:schemeClr val="accent1">
                    <a:lumMod val="75000"/>
                  </a:schemeClr>
                </a:solidFill>
                <a:latin typeface="Comic Sans MS" pitchFamily="66" charset="0"/>
              </a:rPr>
              <a:t>Newton-</a:t>
            </a:r>
            <a:r>
              <a:rPr kumimoji="1" lang="tr-TR" sz="1600" b="1" kern="0" dirty="0" err="1" smtClean="0">
                <a:solidFill>
                  <a:schemeClr val="accent1">
                    <a:lumMod val="75000"/>
                  </a:schemeClr>
                </a:solidFill>
                <a:latin typeface="Comic Sans MS" pitchFamily="66" charset="0"/>
              </a:rPr>
              <a:t>Cotes</a:t>
            </a:r>
            <a:r>
              <a:rPr kumimoji="1" lang="tr-TR" sz="1600" b="1" kern="0" dirty="0" smtClean="0">
                <a:solidFill>
                  <a:schemeClr val="accent1">
                    <a:lumMod val="75000"/>
                  </a:schemeClr>
                </a:solidFill>
                <a:latin typeface="Comic Sans MS" pitchFamily="66" charset="0"/>
              </a:rPr>
              <a:t> </a:t>
            </a:r>
            <a:r>
              <a:rPr kumimoji="1" lang="tr-TR" sz="1600" b="1" kern="0" dirty="0" err="1" smtClean="0">
                <a:solidFill>
                  <a:schemeClr val="accent1">
                    <a:lumMod val="75000"/>
                  </a:schemeClr>
                </a:solidFill>
                <a:latin typeface="Comic Sans MS" pitchFamily="66" charset="0"/>
              </a:rPr>
              <a:t>integral</a:t>
            </a:r>
            <a:r>
              <a:rPr kumimoji="1" lang="tr-TR" sz="1600" b="1" kern="0" dirty="0" smtClean="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1815882"/>
          </a:xfrm>
          <a:prstGeom prst="rect">
            <a:avLst/>
          </a:prstGeom>
          <a:noFill/>
        </p:spPr>
        <p:txBody>
          <a:bodyPr wrap="square" rtlCol="0">
            <a:spAutoFit/>
          </a:bodyPr>
          <a:lstStyle/>
          <a:p>
            <a:r>
              <a:rPr lang="tr-TR" sz="1600" dirty="0" smtClean="0"/>
              <a:t> </a:t>
            </a:r>
          </a:p>
          <a:p>
            <a:r>
              <a:rPr lang="tr-TR" sz="1600" dirty="0" smtClean="0"/>
              <a:t>  Aynı şekilde </a:t>
            </a:r>
            <a:r>
              <a:rPr lang="tr-TR" sz="1600" dirty="0" err="1" smtClean="0"/>
              <a:t>integrale</a:t>
            </a:r>
            <a:r>
              <a:rPr lang="tr-TR" sz="1600" dirty="0" smtClean="0"/>
              <a:t> yaklaştırma fonksiyona veya sabit uzunluktaki aralıklar boyunca verilere uygulanan parçalı polinomlar dizisi kullanılarak da yapılabilir. </a:t>
            </a:r>
          </a:p>
          <a:p>
            <a:r>
              <a:rPr lang="tr-TR" sz="1600" dirty="0" smtClean="0"/>
              <a:t> </a:t>
            </a:r>
          </a:p>
          <a:p>
            <a:r>
              <a:rPr lang="tr-TR" sz="1600" dirty="0" smtClean="0"/>
              <a:t>( c ) şeklinde </a:t>
            </a:r>
            <a:r>
              <a:rPr lang="tr-TR" sz="1600" dirty="0" err="1" smtClean="0"/>
              <a:t>integrale</a:t>
            </a:r>
            <a:r>
              <a:rPr lang="tr-TR" sz="1600" dirty="0" smtClean="0"/>
              <a:t> yaklaştırma için üç tane düz doğru parçası kullanılmıştır. Yüksek dereceli polinomlarda aynı amaçlar için kullanılabilir.</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2" cstate="print"/>
          <a:srcRect/>
          <a:stretch>
            <a:fillRect/>
          </a:stretch>
        </p:blipFill>
        <p:spPr bwMode="auto">
          <a:xfrm>
            <a:off x="1907704" y="2996952"/>
            <a:ext cx="4667250" cy="33242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5"/>
          </p:nvPr>
        </p:nvSpPr>
        <p:spPr/>
        <p:txBody>
          <a:bodyPr/>
          <a:lstStyle/>
          <a:p>
            <a:fld id="{5C6896E4-35C4-4741-8A69-D49CDAA919B9}" type="slidenum">
              <a:rPr lang="tr-TR" smtClean="0"/>
              <a:pPr/>
              <a:t>13</a:t>
            </a:fld>
            <a:endParaRPr lang="tr-TR"/>
          </a:p>
        </p:txBody>
      </p:sp>
      <p:sp>
        <p:nvSpPr>
          <p:cNvPr id="17" name="16 Metin kutusu"/>
          <p:cNvSpPr txBox="1"/>
          <p:nvPr/>
        </p:nvSpPr>
        <p:spPr>
          <a:xfrm>
            <a:off x="251520" y="692696"/>
            <a:ext cx="7920880" cy="1323439"/>
          </a:xfrm>
          <a:prstGeom prst="rect">
            <a:avLst/>
          </a:prstGeom>
          <a:noFill/>
        </p:spPr>
        <p:txBody>
          <a:bodyPr wrap="square" rtlCol="0">
            <a:spAutoFit/>
          </a:bodyPr>
          <a:lstStyle/>
          <a:p>
            <a:r>
              <a:rPr lang="tr-TR" sz="1600" dirty="0" smtClean="0"/>
              <a:t> </a:t>
            </a:r>
          </a:p>
          <a:p>
            <a:r>
              <a:rPr lang="tr-TR" sz="1600" dirty="0" smtClean="0"/>
              <a:t>Şekildeki gibi y=f(x) eğrisinin altında belli aralıktaki bu alanı </a:t>
            </a:r>
            <a:r>
              <a:rPr lang="tr-TR" sz="1600" b="1" dirty="0" smtClean="0"/>
              <a:t>n=(</a:t>
            </a:r>
            <a:r>
              <a:rPr lang="tr-TR" sz="1600" b="1" dirty="0" err="1" smtClean="0"/>
              <a:t>x</a:t>
            </a:r>
            <a:r>
              <a:rPr lang="tr-TR" sz="1600" b="1" baseline="-25000" dirty="0" err="1" smtClean="0"/>
              <a:t>n</a:t>
            </a:r>
            <a:r>
              <a:rPr lang="tr-TR" sz="1600" b="1" dirty="0" smtClean="0"/>
              <a:t>-x</a:t>
            </a:r>
            <a:r>
              <a:rPr lang="tr-TR" sz="1600" b="1" baseline="-25000" dirty="0" smtClean="0"/>
              <a:t>0</a:t>
            </a:r>
            <a:r>
              <a:rPr lang="tr-TR" sz="1600" b="1" dirty="0" smtClean="0"/>
              <a:t>)/h </a:t>
            </a:r>
            <a:r>
              <a:rPr lang="tr-TR" sz="1600" dirty="0" smtClean="0"/>
              <a:t>dilime bölerek elde edilen her bir dilimdeki y=f(x) eğri parçasını bir doğru parçası olarak alırsak dilim yamuğa benzeyeceğinden ;</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90"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93" name="92 Metin kutusu"/>
          <p:cNvSpPr txBox="1"/>
          <p:nvPr/>
        </p:nvSpPr>
        <p:spPr>
          <a:xfrm>
            <a:off x="5436096" y="2564904"/>
            <a:ext cx="2880320" cy="3785652"/>
          </a:xfrm>
          <a:prstGeom prst="rect">
            <a:avLst/>
          </a:prstGeom>
          <a:noFill/>
        </p:spPr>
        <p:txBody>
          <a:bodyPr wrap="square" rtlCol="0">
            <a:spAutoFit/>
          </a:bodyPr>
          <a:lstStyle/>
          <a:p>
            <a:r>
              <a:rPr lang="tr-TR" sz="1600" dirty="0" smtClean="0"/>
              <a:t>I. dilim alanı :</a:t>
            </a:r>
          </a:p>
          <a:p>
            <a:endParaRPr lang="tr-TR" sz="1600" dirty="0" smtClean="0"/>
          </a:p>
          <a:p>
            <a:r>
              <a:rPr lang="tr-TR" sz="1600" dirty="0" smtClean="0"/>
              <a:t> </a:t>
            </a:r>
            <a:r>
              <a:rPr lang="tr-TR" sz="1600" b="1" dirty="0" smtClean="0"/>
              <a:t>I</a:t>
            </a:r>
            <a:r>
              <a:rPr lang="tr-TR" sz="1600" b="1" baseline="-25000" dirty="0" smtClean="0"/>
              <a:t>1</a:t>
            </a:r>
            <a:r>
              <a:rPr lang="tr-TR" sz="1600" b="1" dirty="0" smtClean="0"/>
              <a:t>=h(y</a:t>
            </a:r>
            <a:r>
              <a:rPr lang="tr-TR" sz="1600" b="1" baseline="-25000" dirty="0" smtClean="0"/>
              <a:t>1</a:t>
            </a:r>
            <a:r>
              <a:rPr lang="tr-TR" sz="1600" b="1" dirty="0" smtClean="0"/>
              <a:t>+y</a:t>
            </a:r>
            <a:r>
              <a:rPr lang="tr-TR" sz="1600" b="1" baseline="-25000" dirty="0" smtClean="0"/>
              <a:t>0</a:t>
            </a:r>
            <a:r>
              <a:rPr lang="tr-TR" sz="1600" b="1" dirty="0" smtClean="0"/>
              <a:t>)/2</a:t>
            </a:r>
          </a:p>
          <a:p>
            <a:endParaRPr lang="tr-TR" sz="1600" dirty="0" smtClean="0"/>
          </a:p>
          <a:p>
            <a:r>
              <a:rPr lang="tr-TR" sz="1600" dirty="0" smtClean="0"/>
              <a:t>II. dilim alanı :</a:t>
            </a:r>
          </a:p>
          <a:p>
            <a:endParaRPr lang="tr-TR" sz="1600" dirty="0" smtClean="0"/>
          </a:p>
          <a:p>
            <a:r>
              <a:rPr lang="tr-TR" sz="1600" b="1" dirty="0" smtClean="0"/>
              <a:t> I</a:t>
            </a:r>
            <a:r>
              <a:rPr lang="tr-TR" sz="1600" b="1" baseline="-25000" dirty="0" smtClean="0"/>
              <a:t>2</a:t>
            </a:r>
            <a:r>
              <a:rPr lang="tr-TR" sz="1600" b="1" dirty="0" smtClean="0"/>
              <a:t>=h(y</a:t>
            </a:r>
            <a:r>
              <a:rPr lang="tr-TR" sz="1600" b="1" baseline="-25000" dirty="0" smtClean="0"/>
              <a:t>2</a:t>
            </a:r>
            <a:r>
              <a:rPr lang="tr-TR" sz="1600" b="1" dirty="0" smtClean="0"/>
              <a:t>+y</a:t>
            </a:r>
            <a:r>
              <a:rPr lang="tr-TR" sz="1600" b="1" baseline="-25000" dirty="0" smtClean="0"/>
              <a:t>1</a:t>
            </a:r>
            <a:r>
              <a:rPr lang="tr-TR" sz="1600" b="1" dirty="0" smtClean="0"/>
              <a:t>)/2</a:t>
            </a:r>
          </a:p>
          <a:p>
            <a:endParaRPr lang="tr-TR" sz="1600" dirty="0" smtClean="0"/>
          </a:p>
          <a:p>
            <a:r>
              <a:rPr lang="tr-TR" sz="1600" dirty="0" smtClean="0"/>
              <a:t> ve n. dilim için ise</a:t>
            </a:r>
          </a:p>
          <a:p>
            <a:endParaRPr lang="tr-TR" sz="1600" dirty="0" smtClean="0"/>
          </a:p>
          <a:p>
            <a:r>
              <a:rPr lang="tr-TR" sz="1600" dirty="0" smtClean="0"/>
              <a:t>n. dilim alanı :</a:t>
            </a:r>
          </a:p>
          <a:p>
            <a:endParaRPr lang="tr-TR" sz="1600" dirty="0" smtClean="0"/>
          </a:p>
          <a:p>
            <a:r>
              <a:rPr lang="tr-TR" sz="1600" dirty="0" smtClean="0"/>
              <a:t> </a:t>
            </a:r>
            <a:r>
              <a:rPr lang="tr-TR" sz="1800" b="1" dirty="0" err="1" smtClean="0"/>
              <a:t>I</a:t>
            </a:r>
            <a:r>
              <a:rPr lang="tr-TR" sz="1800" b="1" baseline="-25000" dirty="0" err="1" smtClean="0"/>
              <a:t>n</a:t>
            </a:r>
            <a:r>
              <a:rPr lang="tr-TR" sz="1800" b="1" dirty="0" smtClean="0"/>
              <a:t>=h(</a:t>
            </a:r>
            <a:r>
              <a:rPr lang="tr-TR" sz="1800" b="1" dirty="0" err="1" smtClean="0"/>
              <a:t>y</a:t>
            </a:r>
            <a:r>
              <a:rPr lang="tr-TR" sz="1800" b="1" baseline="-25000" dirty="0" err="1" smtClean="0"/>
              <a:t>n</a:t>
            </a:r>
            <a:r>
              <a:rPr lang="tr-TR" sz="1800" b="1" dirty="0" smtClean="0"/>
              <a:t>+</a:t>
            </a:r>
            <a:r>
              <a:rPr lang="tr-TR" sz="1800" b="1" dirty="0" err="1" smtClean="0"/>
              <a:t>y</a:t>
            </a:r>
            <a:r>
              <a:rPr lang="tr-TR" sz="1800" b="1" baseline="-25000" dirty="0" err="1" smtClean="0"/>
              <a:t>n</a:t>
            </a:r>
            <a:r>
              <a:rPr lang="tr-TR" sz="1800" b="1" baseline="-25000" dirty="0" smtClean="0"/>
              <a:t>-1</a:t>
            </a:r>
            <a:r>
              <a:rPr lang="tr-TR" sz="1800" b="1" dirty="0" smtClean="0"/>
              <a:t>)/2           </a:t>
            </a:r>
            <a:r>
              <a:rPr lang="tr-TR" sz="1600" dirty="0" smtClean="0"/>
              <a:t>olur.</a:t>
            </a:r>
          </a:p>
          <a:p>
            <a:endParaRPr lang="tr-TR" sz="1600" dirty="0" smtClean="0"/>
          </a:p>
          <a:p>
            <a:endParaRPr lang="tr-TR" sz="1600" dirty="0" smtClean="0"/>
          </a:p>
        </p:txBody>
      </p:sp>
      <p:pic>
        <p:nvPicPr>
          <p:cNvPr id="27649" name="Picture 1"/>
          <p:cNvPicPr>
            <a:picLocks noChangeAspect="1" noChangeArrowheads="1"/>
          </p:cNvPicPr>
          <p:nvPr/>
        </p:nvPicPr>
        <p:blipFill>
          <a:blip r:embed="rId2" cstate="print"/>
          <a:srcRect/>
          <a:stretch>
            <a:fillRect/>
          </a:stretch>
        </p:blipFill>
        <p:spPr bwMode="auto">
          <a:xfrm>
            <a:off x="467544" y="2708920"/>
            <a:ext cx="4810125" cy="360045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5"/>
          </p:nvPr>
        </p:nvSpPr>
        <p:spPr/>
        <p:txBody>
          <a:bodyPr/>
          <a:lstStyle/>
          <a:p>
            <a:fld id="{5C6896E4-35C4-4741-8A69-D49CDAA919B9}" type="slidenum">
              <a:rPr lang="tr-TR" smtClean="0"/>
              <a:pPr/>
              <a:t>14</a:t>
            </a:fld>
            <a:endParaRPr lang="tr-TR"/>
          </a:p>
        </p:txBody>
      </p:sp>
      <p:sp>
        <p:nvSpPr>
          <p:cNvPr id="17" name="16 Metin kutusu"/>
          <p:cNvSpPr txBox="1"/>
          <p:nvPr/>
        </p:nvSpPr>
        <p:spPr>
          <a:xfrm>
            <a:off x="251520" y="620688"/>
            <a:ext cx="8280920" cy="6986528"/>
          </a:xfrm>
          <a:prstGeom prst="rect">
            <a:avLst/>
          </a:prstGeom>
          <a:noFill/>
        </p:spPr>
        <p:txBody>
          <a:bodyPr wrap="square" rtlCol="0">
            <a:spAutoFit/>
          </a:bodyPr>
          <a:lstStyle/>
          <a:p>
            <a:r>
              <a:rPr lang="tr-TR" sz="1600" dirty="0" smtClean="0"/>
              <a:t> </a:t>
            </a:r>
          </a:p>
          <a:p>
            <a:r>
              <a:rPr lang="tr-TR" sz="1600" dirty="0" smtClean="0"/>
              <a:t>Y=f(x) in altında x</a:t>
            </a:r>
            <a:r>
              <a:rPr lang="tr-TR" sz="1600" baseline="-25000" dirty="0" smtClean="0"/>
              <a:t>0</a:t>
            </a:r>
            <a:r>
              <a:rPr lang="tr-TR" sz="1600" dirty="0" smtClean="0"/>
              <a:t>,</a:t>
            </a:r>
            <a:r>
              <a:rPr lang="tr-TR" sz="1600" dirty="0" err="1" smtClean="0"/>
              <a:t>x</a:t>
            </a:r>
            <a:r>
              <a:rPr lang="tr-TR" sz="1600" baseline="-25000" dirty="0" err="1" smtClean="0"/>
              <a:t>n</a:t>
            </a:r>
            <a:r>
              <a:rPr lang="tr-TR" sz="1600" dirty="0" smtClean="0"/>
              <a:t> aralığındaki alan n adet dilimin alanına eşit olduğundan ;</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 </a:t>
            </a:r>
          </a:p>
          <a:p>
            <a:endParaRPr lang="tr-TR" sz="1600" dirty="0" smtClean="0"/>
          </a:p>
          <a:p>
            <a:endParaRPr lang="tr-TR" sz="1600" dirty="0" smtClean="0"/>
          </a:p>
          <a:p>
            <a:r>
              <a:rPr lang="tr-TR" sz="1600" dirty="0" smtClean="0"/>
              <a:t>elde edilir. </a:t>
            </a:r>
          </a:p>
          <a:p>
            <a:endParaRPr lang="tr-TR" sz="1600" dirty="0" smtClean="0"/>
          </a:p>
          <a:p>
            <a:r>
              <a:rPr lang="tr-TR" sz="1600" dirty="0" smtClean="0"/>
              <a:t>Her dilimin alanı yamuk alanından küçükte olsa farklı olduğundan  bulunan son ifade hata içeren bir ifadedir.</a:t>
            </a:r>
          </a:p>
          <a:p>
            <a:endParaRPr lang="tr-TR" sz="1600" dirty="0" smtClean="0"/>
          </a:p>
          <a:p>
            <a:r>
              <a:rPr lang="tr-TR" sz="1600" dirty="0" smtClean="0"/>
              <a:t>Son ifade ile alınan </a:t>
            </a:r>
            <a:r>
              <a:rPr lang="tr-TR" sz="1600" dirty="0" err="1" smtClean="0"/>
              <a:t>integrale</a:t>
            </a:r>
            <a:r>
              <a:rPr lang="tr-TR" sz="1600" dirty="0" smtClean="0"/>
              <a:t> “</a:t>
            </a:r>
            <a:r>
              <a:rPr lang="tr-TR" sz="1600" b="1" dirty="0" smtClean="0"/>
              <a:t>Yamuk Kuralı</a:t>
            </a:r>
            <a:r>
              <a:rPr lang="tr-TR" sz="1600" dirty="0" smtClean="0"/>
              <a:t>” denir.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lang="tr-TR" sz="1600" baseline="-25000" dirty="0" smtClean="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798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1484784"/>
            <a:ext cx="5895612" cy="648072"/>
          </a:xfrm>
          <a:prstGeom prst="rect">
            <a:avLst/>
          </a:prstGeom>
          <a:noFill/>
        </p:spPr>
      </p:pic>
      <p:sp>
        <p:nvSpPr>
          <p:cNvPr id="79875"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9552" y="2348880"/>
            <a:ext cx="2324154" cy="318634"/>
          </a:xfrm>
          <a:prstGeom prst="rect">
            <a:avLst/>
          </a:prstGeom>
          <a:noFill/>
        </p:spPr>
      </p:pic>
      <p:sp>
        <p:nvSpPr>
          <p:cNvPr id="79878" name="Rectangle 6"/>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9552" y="2852936"/>
            <a:ext cx="5472608" cy="594066"/>
          </a:xfrm>
          <a:prstGeom prst="rect">
            <a:avLst/>
          </a:prstGeom>
          <a:noFill/>
        </p:spPr>
      </p:pic>
      <p:sp>
        <p:nvSpPr>
          <p:cNvPr id="79881" name="Rectangle 9"/>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2"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95736" y="3789040"/>
            <a:ext cx="4422323" cy="563462"/>
          </a:xfrm>
          <a:prstGeom prst="rect">
            <a:avLst/>
          </a:prstGeom>
          <a:ln>
            <a:noFill/>
          </a:ln>
          <a:effectLst>
            <a:outerShdw blurRad="292100" dist="139700" dir="2700000" algn="tl" rotWithShape="0">
              <a:srgbClr val="333333">
                <a:alpha val="65000"/>
              </a:srgbClr>
            </a:outerShdw>
          </a:effectLst>
        </p:spPr>
      </p:pic>
      <p:sp>
        <p:nvSpPr>
          <p:cNvPr id="79884" name="Rectangle 12"/>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5842" name="Picture 2"/>
          <p:cNvPicPr>
            <a:picLocks noChangeAspect="1" noChangeArrowheads="1"/>
          </p:cNvPicPr>
          <p:nvPr/>
        </p:nvPicPr>
        <p:blipFill>
          <a:blip r:embed="rId3" cstate="print"/>
          <a:srcRect/>
          <a:stretch>
            <a:fillRect/>
          </a:stretch>
        </p:blipFill>
        <p:spPr bwMode="auto">
          <a:xfrm>
            <a:off x="251520" y="462867"/>
            <a:ext cx="8424936" cy="5044983"/>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323528" y="5805264"/>
            <a:ext cx="7776864" cy="864096"/>
          </a:xfrm>
          <a:prstGeom prst="rect">
            <a:avLst/>
          </a:prstGeom>
          <a:noFill/>
          <a:ln w="9525">
            <a:noFill/>
            <a:miter lim="800000"/>
            <a:headEnd/>
            <a:tailEnd/>
          </a:ln>
        </p:spPr>
      </p:pic>
      <p:sp>
        <p:nvSpPr>
          <p:cNvPr id="14" name="13 Slayt Numarası Yer Tutucusu"/>
          <p:cNvSpPr>
            <a:spLocks noGrp="1"/>
          </p:cNvSpPr>
          <p:nvPr>
            <p:ph type="sldNum" sz="quarter" idx="15"/>
          </p:nvPr>
        </p:nvSpPr>
        <p:spPr/>
        <p:txBody>
          <a:bodyPr/>
          <a:lstStyle/>
          <a:p>
            <a:fld id="{5C6896E4-35C4-4741-8A69-D49CDAA919B9}" type="slidenum">
              <a:rPr lang="tr-TR" smtClean="0"/>
              <a:pPr/>
              <a:t>15</a:t>
            </a:fld>
            <a:endParaRPr lang="tr-T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95288" y="188913"/>
            <a:ext cx="8280400" cy="6480175"/>
            <a:chOff x="38" y="226"/>
            <a:chExt cx="6025" cy="3696"/>
          </a:xfrm>
        </p:grpSpPr>
        <mc:AlternateContent xmlns:mc="http://schemas.openxmlformats.org/markup-compatibility/2006" xmlns:p14="http://schemas.microsoft.com/office/powerpoint/2010/main">
          <mc:Choice Requires="p14">
            <p:contentPart p14:bwMode="auto" r:id="rId2">
              <p14:nvContentPartPr>
                <p14:cNvPr id="60419" name="Ink 3"/>
                <p14:cNvContentPartPr>
                  <a14:cpLocks xmlns:a14="http://schemas.microsoft.com/office/drawing/2010/main" noRot="1" noChangeAspect="1" noEditPoints="1" noChangeArrowheads="1" noChangeShapeType="1"/>
                </p14:cNvContentPartPr>
                <p14:nvPr/>
              </p14:nvContentPartPr>
              <p14:xfrm>
                <a:off x="91" y="226"/>
                <a:ext cx="428" cy="168"/>
              </p14:xfrm>
            </p:contentPart>
          </mc:Choice>
          <mc:Fallback xmlns="">
            <p:pic>
              <p:nvPicPr>
                <p:cNvPr id="60419" name="Ink 3"/>
                <p:cNvPicPr>
                  <a:picLocks noRot="1" noChangeAspect="1" noEditPoints="1" noChangeArrowheads="1" noChangeShapeType="1"/>
                </p:cNvPicPr>
                <p:nvPr/>
              </p:nvPicPr>
              <p:blipFill>
                <a:blip r:embed="rId3"/>
                <a:stretch>
                  <a:fillRect/>
                </a:stretch>
              </p:blipFill>
              <p:spPr>
                <a:xfrm>
                  <a:off x="87" y="222"/>
                  <a:ext cx="436" cy="17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0420" name="Ink 4"/>
                <p14:cNvContentPartPr>
                  <a14:cpLocks xmlns:a14="http://schemas.microsoft.com/office/drawing/2010/main" noRot="1" noChangeAspect="1" noEditPoints="1" noChangeArrowheads="1" noChangeShapeType="1"/>
                </p14:cNvContentPartPr>
                <p14:nvPr/>
              </p14:nvContentPartPr>
              <p14:xfrm>
                <a:off x="586" y="230"/>
                <a:ext cx="2904" cy="169"/>
              </p14:xfrm>
            </p:contentPart>
          </mc:Choice>
          <mc:Fallback xmlns="">
            <p:pic>
              <p:nvPicPr>
                <p:cNvPr id="60420" name="Ink 4"/>
                <p:cNvPicPr>
                  <a:picLocks noRot="1" noChangeAspect="1" noEditPoints="1" noChangeArrowheads="1" noChangeShapeType="1"/>
                </p:cNvPicPr>
                <p:nvPr/>
              </p:nvPicPr>
              <p:blipFill>
                <a:blip r:embed="rId5"/>
                <a:stretch>
                  <a:fillRect/>
                </a:stretch>
              </p:blipFill>
              <p:spPr>
                <a:xfrm>
                  <a:off x="582" y="226"/>
                  <a:ext cx="2912" cy="17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421" name="Ink 5"/>
                <p14:cNvContentPartPr>
                  <a14:cpLocks xmlns:a14="http://schemas.microsoft.com/office/drawing/2010/main" noRot="1" noChangeAspect="1" noEditPoints="1" noChangeArrowheads="1" noChangeShapeType="1"/>
                </p14:cNvContentPartPr>
                <p14:nvPr/>
              </p14:nvContentPartPr>
              <p14:xfrm>
                <a:off x="3710" y="273"/>
                <a:ext cx="769" cy="150"/>
              </p14:xfrm>
            </p:contentPart>
          </mc:Choice>
          <mc:Fallback xmlns="">
            <p:pic>
              <p:nvPicPr>
                <p:cNvPr id="60421" name="Ink 5"/>
                <p:cNvPicPr>
                  <a:picLocks noRot="1" noChangeAspect="1" noEditPoints="1" noChangeArrowheads="1" noChangeShapeType="1"/>
                </p:cNvPicPr>
                <p:nvPr/>
              </p:nvPicPr>
              <p:blipFill>
                <a:blip r:embed="rId7"/>
                <a:stretch>
                  <a:fillRect/>
                </a:stretch>
              </p:blipFill>
              <p:spPr>
                <a:xfrm>
                  <a:off x="3706" y="269"/>
                  <a:ext cx="777" cy="15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0422" name="Ink 6"/>
                <p14:cNvContentPartPr>
                  <a14:cpLocks xmlns:a14="http://schemas.microsoft.com/office/drawing/2010/main" noRot="1" noChangeAspect="1" noEditPoints="1" noChangeArrowheads="1" noChangeShapeType="1"/>
                </p14:cNvContentPartPr>
                <p14:nvPr/>
              </p14:nvContentPartPr>
              <p14:xfrm>
                <a:off x="4670" y="259"/>
                <a:ext cx="678" cy="87"/>
              </p14:xfrm>
            </p:contentPart>
          </mc:Choice>
          <mc:Fallback xmlns="">
            <p:pic>
              <p:nvPicPr>
                <p:cNvPr id="60422" name="Ink 6"/>
                <p:cNvPicPr>
                  <a:picLocks noRot="1" noChangeAspect="1" noEditPoints="1" noChangeArrowheads="1" noChangeShapeType="1"/>
                </p:cNvPicPr>
                <p:nvPr/>
              </p:nvPicPr>
              <p:blipFill>
                <a:blip r:embed="rId9"/>
                <a:stretch>
                  <a:fillRect/>
                </a:stretch>
              </p:blipFill>
              <p:spPr>
                <a:xfrm>
                  <a:off x="4666" y="255"/>
                  <a:ext cx="686" cy="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423" name="Ink 7"/>
                <p14:cNvContentPartPr>
                  <a14:cpLocks xmlns:a14="http://schemas.microsoft.com/office/drawing/2010/main" noRot="1" noChangeAspect="1" noEditPoints="1" noChangeArrowheads="1" noChangeShapeType="1"/>
                </p14:cNvContentPartPr>
                <p14:nvPr/>
              </p14:nvContentPartPr>
              <p14:xfrm>
                <a:off x="1618" y="523"/>
                <a:ext cx="19" cy="15"/>
              </p14:xfrm>
            </p:contentPart>
          </mc:Choice>
          <mc:Fallback xmlns="">
            <p:pic>
              <p:nvPicPr>
                <p:cNvPr id="60423" name="Ink 7"/>
                <p:cNvPicPr>
                  <a:picLocks noRot="1" noChangeAspect="1" noEditPoints="1" noChangeArrowheads="1" noChangeShapeType="1"/>
                </p:cNvPicPr>
                <p:nvPr/>
              </p:nvPicPr>
              <p:blipFill>
                <a:blip r:embed="rId11"/>
                <a:stretch>
                  <a:fillRect/>
                </a:stretch>
              </p:blipFill>
              <p:spPr>
                <a:xfrm>
                  <a:off x="1614" y="519"/>
                  <a:ext cx="27" cy="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424" name="Ink 8"/>
                <p14:cNvContentPartPr>
                  <a14:cpLocks xmlns:a14="http://schemas.microsoft.com/office/drawing/2010/main" noRot="1" noChangeAspect="1" noEditPoints="1" noChangeArrowheads="1" noChangeShapeType="1"/>
                </p14:cNvContentPartPr>
                <p14:nvPr/>
              </p14:nvContentPartPr>
              <p14:xfrm>
                <a:off x="149" y="547"/>
                <a:ext cx="686" cy="96"/>
              </p14:xfrm>
            </p:contentPart>
          </mc:Choice>
          <mc:Fallback xmlns="">
            <p:pic>
              <p:nvPicPr>
                <p:cNvPr id="60424" name="Ink 8"/>
                <p:cNvPicPr>
                  <a:picLocks noRot="1" noChangeAspect="1" noEditPoints="1" noChangeArrowheads="1" noChangeShapeType="1"/>
                </p:cNvPicPr>
                <p:nvPr/>
              </p:nvPicPr>
              <p:blipFill>
                <a:blip r:embed="rId13"/>
                <a:stretch>
                  <a:fillRect/>
                </a:stretch>
              </p:blipFill>
              <p:spPr>
                <a:xfrm>
                  <a:off x="145" y="543"/>
                  <a:ext cx="694" cy="10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425" name="Ink 9"/>
                <p14:cNvContentPartPr>
                  <a14:cpLocks xmlns:a14="http://schemas.microsoft.com/office/drawing/2010/main" noRot="1" noChangeAspect="1" noEditPoints="1" noChangeArrowheads="1" noChangeShapeType="1"/>
                </p14:cNvContentPartPr>
                <p14:nvPr/>
              </p14:nvContentPartPr>
              <p14:xfrm>
                <a:off x="979" y="504"/>
                <a:ext cx="456" cy="101"/>
              </p14:xfrm>
            </p:contentPart>
          </mc:Choice>
          <mc:Fallback xmlns="">
            <p:pic>
              <p:nvPicPr>
                <p:cNvPr id="60425" name="Ink 9"/>
                <p:cNvPicPr>
                  <a:picLocks noRot="1" noChangeAspect="1" noEditPoints="1" noChangeArrowheads="1" noChangeShapeType="1"/>
                </p:cNvPicPr>
                <p:nvPr/>
              </p:nvPicPr>
              <p:blipFill>
                <a:blip r:embed="rId15"/>
                <a:stretch>
                  <a:fillRect/>
                </a:stretch>
              </p:blipFill>
              <p:spPr>
                <a:xfrm>
                  <a:off x="975" y="500"/>
                  <a:ext cx="464" cy="10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426" name="Ink 10"/>
                <p14:cNvContentPartPr>
                  <a14:cpLocks xmlns:a14="http://schemas.microsoft.com/office/drawing/2010/main" noRot="1" noChangeAspect="1" noEditPoints="1" noChangeArrowheads="1" noChangeShapeType="1"/>
                </p14:cNvContentPartPr>
                <p14:nvPr/>
              </p14:nvContentPartPr>
              <p14:xfrm>
                <a:off x="1622" y="509"/>
                <a:ext cx="500" cy="154"/>
              </p14:xfrm>
            </p:contentPart>
          </mc:Choice>
          <mc:Fallback xmlns="">
            <p:pic>
              <p:nvPicPr>
                <p:cNvPr id="60426" name="Ink 10"/>
                <p:cNvPicPr>
                  <a:picLocks noRot="1" noChangeAspect="1" noEditPoints="1" noChangeArrowheads="1" noChangeShapeType="1"/>
                </p:cNvPicPr>
                <p:nvPr/>
              </p:nvPicPr>
              <p:blipFill>
                <a:blip r:embed="rId17"/>
                <a:stretch>
                  <a:fillRect/>
                </a:stretch>
              </p:blipFill>
              <p:spPr>
                <a:xfrm>
                  <a:off x="1618" y="505"/>
                  <a:ext cx="508" cy="16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427" name="Ink 11"/>
                <p14:cNvContentPartPr>
                  <a14:cpLocks xmlns:a14="http://schemas.microsoft.com/office/drawing/2010/main" noRot="1" noChangeAspect="1" noEditPoints="1" noChangeArrowheads="1" noChangeShapeType="1"/>
                </p14:cNvContentPartPr>
                <p14:nvPr/>
              </p14:nvContentPartPr>
              <p14:xfrm>
                <a:off x="2208" y="494"/>
                <a:ext cx="322" cy="111"/>
              </p14:xfrm>
            </p:contentPart>
          </mc:Choice>
          <mc:Fallback xmlns="">
            <p:pic>
              <p:nvPicPr>
                <p:cNvPr id="60427" name="Ink 11"/>
                <p:cNvPicPr>
                  <a:picLocks noRot="1" noChangeAspect="1" noEditPoints="1" noChangeArrowheads="1" noChangeShapeType="1"/>
                </p:cNvPicPr>
                <p:nvPr/>
              </p:nvPicPr>
              <p:blipFill>
                <a:blip r:embed="rId19"/>
                <a:stretch>
                  <a:fillRect/>
                </a:stretch>
              </p:blipFill>
              <p:spPr>
                <a:xfrm>
                  <a:off x="2204" y="490"/>
                  <a:ext cx="33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428" name="Ink 12"/>
                <p14:cNvContentPartPr>
                  <a14:cpLocks xmlns:a14="http://schemas.microsoft.com/office/drawing/2010/main" noRot="1" noChangeAspect="1" noEditPoints="1" noChangeArrowheads="1" noChangeShapeType="1"/>
                </p14:cNvContentPartPr>
                <p14:nvPr/>
              </p14:nvContentPartPr>
              <p14:xfrm>
                <a:off x="182" y="811"/>
                <a:ext cx="629" cy="236"/>
              </p14:xfrm>
            </p:contentPart>
          </mc:Choice>
          <mc:Fallback xmlns="">
            <p:pic>
              <p:nvPicPr>
                <p:cNvPr id="60428" name="Ink 12"/>
                <p:cNvPicPr>
                  <a:picLocks noRot="1" noChangeAspect="1" noEditPoints="1" noChangeArrowheads="1" noChangeShapeType="1"/>
                </p:cNvPicPr>
                <p:nvPr/>
              </p:nvPicPr>
              <p:blipFill>
                <a:blip r:embed="rId21"/>
                <a:stretch>
                  <a:fillRect/>
                </a:stretch>
              </p:blipFill>
              <p:spPr>
                <a:xfrm>
                  <a:off x="178" y="807"/>
                  <a:ext cx="637" cy="2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429" name="Ink 13"/>
                <p14:cNvContentPartPr>
                  <a14:cpLocks xmlns:a14="http://schemas.microsoft.com/office/drawing/2010/main" noRot="1" noChangeAspect="1" noEditPoints="1" noChangeArrowheads="1" noChangeShapeType="1"/>
                </p14:cNvContentPartPr>
                <p14:nvPr/>
              </p14:nvContentPartPr>
              <p14:xfrm>
                <a:off x="955" y="840"/>
                <a:ext cx="562" cy="111"/>
              </p14:xfrm>
            </p:contentPart>
          </mc:Choice>
          <mc:Fallback xmlns="">
            <p:pic>
              <p:nvPicPr>
                <p:cNvPr id="60429" name="Ink 13"/>
                <p:cNvPicPr>
                  <a:picLocks noRot="1" noChangeAspect="1" noEditPoints="1" noChangeArrowheads="1" noChangeShapeType="1"/>
                </p:cNvPicPr>
                <p:nvPr/>
              </p:nvPicPr>
              <p:blipFill>
                <a:blip r:embed="rId23"/>
                <a:stretch>
                  <a:fillRect/>
                </a:stretch>
              </p:blipFill>
              <p:spPr>
                <a:xfrm>
                  <a:off x="951" y="836"/>
                  <a:ext cx="57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0430" name="Ink 14"/>
                <p14:cNvContentPartPr>
                  <a14:cpLocks xmlns:a14="http://schemas.microsoft.com/office/drawing/2010/main" noRot="1" noChangeAspect="1" noEditPoints="1" noChangeArrowheads="1" noChangeShapeType="1"/>
                </p14:cNvContentPartPr>
                <p14:nvPr/>
              </p14:nvContentPartPr>
              <p14:xfrm>
                <a:off x="1627" y="835"/>
                <a:ext cx="409" cy="188"/>
              </p14:xfrm>
            </p:contentPart>
          </mc:Choice>
          <mc:Fallback xmlns="">
            <p:pic>
              <p:nvPicPr>
                <p:cNvPr id="60430" name="Ink 14"/>
                <p:cNvPicPr>
                  <a:picLocks noRot="1" noChangeAspect="1" noEditPoints="1" noChangeArrowheads="1" noChangeShapeType="1"/>
                </p:cNvPicPr>
                <p:nvPr/>
              </p:nvPicPr>
              <p:blipFill>
                <a:blip r:embed="rId25"/>
                <a:stretch>
                  <a:fillRect/>
                </a:stretch>
              </p:blipFill>
              <p:spPr>
                <a:xfrm>
                  <a:off x="1623" y="831"/>
                  <a:ext cx="417" cy="1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431" name="Ink 15"/>
                <p14:cNvContentPartPr>
                  <a14:cpLocks xmlns:a14="http://schemas.microsoft.com/office/drawing/2010/main" noRot="1" noChangeAspect="1" noEditPoints="1" noChangeArrowheads="1" noChangeShapeType="1"/>
                </p14:cNvContentPartPr>
                <p14:nvPr/>
              </p14:nvContentPartPr>
              <p14:xfrm>
                <a:off x="2150" y="826"/>
                <a:ext cx="735" cy="110"/>
              </p14:xfrm>
            </p:contentPart>
          </mc:Choice>
          <mc:Fallback xmlns="">
            <p:pic>
              <p:nvPicPr>
                <p:cNvPr id="60431" name="Ink 15"/>
                <p:cNvPicPr>
                  <a:picLocks noRot="1" noChangeAspect="1" noEditPoints="1" noChangeArrowheads="1" noChangeShapeType="1"/>
                </p:cNvPicPr>
                <p:nvPr/>
              </p:nvPicPr>
              <p:blipFill>
                <a:blip r:embed="rId27"/>
                <a:stretch>
                  <a:fillRect/>
                </a:stretch>
              </p:blipFill>
              <p:spPr>
                <a:xfrm>
                  <a:off x="2146" y="822"/>
                  <a:ext cx="743" cy="11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0432" name="Ink 16"/>
                <p14:cNvContentPartPr>
                  <a14:cpLocks xmlns:a14="http://schemas.microsoft.com/office/drawing/2010/main" noRot="1" noChangeAspect="1" noEditPoints="1" noChangeArrowheads="1" noChangeShapeType="1"/>
                </p14:cNvContentPartPr>
                <p14:nvPr/>
              </p14:nvContentPartPr>
              <p14:xfrm>
                <a:off x="38" y="1157"/>
                <a:ext cx="2396" cy="211"/>
              </p14:xfrm>
            </p:contentPart>
          </mc:Choice>
          <mc:Fallback xmlns="">
            <p:pic>
              <p:nvPicPr>
                <p:cNvPr id="60432" name="Ink 16"/>
                <p:cNvPicPr>
                  <a:picLocks noRot="1" noChangeAspect="1" noEditPoints="1" noChangeArrowheads="1" noChangeShapeType="1"/>
                </p:cNvPicPr>
                <p:nvPr/>
              </p:nvPicPr>
              <p:blipFill>
                <a:blip r:embed="rId29"/>
                <a:stretch>
                  <a:fillRect/>
                </a:stretch>
              </p:blipFill>
              <p:spPr>
                <a:xfrm>
                  <a:off x="34" y="1153"/>
                  <a:ext cx="2404" cy="21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433" name="Ink 17"/>
                <p14:cNvContentPartPr>
                  <a14:cpLocks xmlns:a14="http://schemas.microsoft.com/office/drawing/2010/main" noRot="1" noChangeAspect="1" noEditPoints="1" noChangeArrowheads="1" noChangeShapeType="1"/>
                </p14:cNvContentPartPr>
                <p14:nvPr/>
              </p14:nvContentPartPr>
              <p14:xfrm>
                <a:off x="816" y="1133"/>
                <a:ext cx="898" cy="163"/>
              </p14:xfrm>
            </p:contentPart>
          </mc:Choice>
          <mc:Fallback xmlns="">
            <p:pic>
              <p:nvPicPr>
                <p:cNvPr id="60433" name="Ink 17"/>
                <p:cNvPicPr>
                  <a:picLocks noRot="1" noChangeAspect="1" noEditPoints="1" noChangeArrowheads="1" noChangeShapeType="1"/>
                </p:cNvPicPr>
                <p:nvPr/>
              </p:nvPicPr>
              <p:blipFill>
                <a:blip r:embed="rId31"/>
                <a:stretch>
                  <a:fillRect/>
                </a:stretch>
              </p:blipFill>
              <p:spPr>
                <a:xfrm>
                  <a:off x="812" y="1129"/>
                  <a:ext cx="906" cy="17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434" name="Ink 18"/>
                <p14:cNvContentPartPr>
                  <a14:cpLocks xmlns:a14="http://schemas.microsoft.com/office/drawing/2010/main" noRot="1" noChangeAspect="1" noEditPoints="1" noChangeArrowheads="1" noChangeShapeType="1"/>
                </p14:cNvContentPartPr>
                <p14:nvPr/>
              </p14:nvContentPartPr>
              <p14:xfrm>
                <a:off x="1872" y="1109"/>
                <a:ext cx="576" cy="192"/>
              </p14:xfrm>
            </p:contentPart>
          </mc:Choice>
          <mc:Fallback xmlns="">
            <p:pic>
              <p:nvPicPr>
                <p:cNvPr id="60434" name="Ink 18"/>
                <p:cNvPicPr>
                  <a:picLocks noRot="1" noChangeAspect="1" noEditPoints="1" noChangeArrowheads="1" noChangeShapeType="1"/>
                </p:cNvPicPr>
                <p:nvPr/>
              </p:nvPicPr>
              <p:blipFill>
                <a:blip r:embed="rId33"/>
                <a:stretch>
                  <a:fillRect/>
                </a:stretch>
              </p:blipFill>
              <p:spPr>
                <a:xfrm>
                  <a:off x="1868" y="1105"/>
                  <a:ext cx="584" cy="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0435" name="Ink 19"/>
                <p14:cNvContentPartPr>
                  <a14:cpLocks xmlns:a14="http://schemas.microsoft.com/office/drawing/2010/main" noRot="1" noChangeAspect="1" noEditPoints="1" noChangeArrowheads="1" noChangeShapeType="1"/>
                </p14:cNvContentPartPr>
                <p14:nvPr/>
              </p14:nvContentPartPr>
              <p14:xfrm>
                <a:off x="2698" y="1085"/>
                <a:ext cx="686" cy="154"/>
              </p14:xfrm>
            </p:contentPart>
          </mc:Choice>
          <mc:Fallback xmlns="">
            <p:pic>
              <p:nvPicPr>
                <p:cNvPr id="60435" name="Ink 19"/>
                <p:cNvPicPr>
                  <a:picLocks noRot="1" noChangeAspect="1" noEditPoints="1" noChangeArrowheads="1" noChangeShapeType="1"/>
                </p:cNvPicPr>
                <p:nvPr/>
              </p:nvPicPr>
              <p:blipFill>
                <a:blip r:embed="rId35"/>
                <a:stretch>
                  <a:fillRect/>
                </a:stretch>
              </p:blipFill>
              <p:spPr>
                <a:xfrm>
                  <a:off x="2694" y="1081"/>
                  <a:ext cx="694" cy="16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436" name="Ink 20"/>
                <p14:cNvContentPartPr>
                  <a14:cpLocks xmlns:a14="http://schemas.microsoft.com/office/drawing/2010/main" noRot="1" noChangeAspect="1" noEditPoints="1" noChangeArrowheads="1" noChangeShapeType="1"/>
                </p14:cNvContentPartPr>
                <p14:nvPr/>
              </p14:nvContentPartPr>
              <p14:xfrm>
                <a:off x="3624" y="1166"/>
                <a:ext cx="19" cy="44"/>
              </p14:xfrm>
            </p:contentPart>
          </mc:Choice>
          <mc:Fallback xmlns="">
            <p:pic>
              <p:nvPicPr>
                <p:cNvPr id="60436" name="Ink 20"/>
                <p:cNvPicPr>
                  <a:picLocks noRot="1" noChangeAspect="1" noEditPoints="1" noChangeArrowheads="1" noChangeShapeType="1"/>
                </p:cNvPicPr>
                <p:nvPr/>
              </p:nvPicPr>
              <p:blipFill>
                <a:blip r:embed="rId37"/>
                <a:stretch>
                  <a:fillRect/>
                </a:stretch>
              </p:blipFill>
              <p:spPr>
                <a:xfrm>
                  <a:off x="3620" y="1162"/>
                  <a:ext cx="27" cy="5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437" name="Ink 21"/>
                <p14:cNvContentPartPr>
                  <a14:cpLocks xmlns:a14="http://schemas.microsoft.com/office/drawing/2010/main" noRot="1" noChangeAspect="1" noEditPoints="1" noChangeArrowheads="1" noChangeShapeType="1"/>
                </p14:cNvContentPartPr>
                <p14:nvPr/>
              </p14:nvContentPartPr>
              <p14:xfrm>
                <a:off x="3773" y="1056"/>
                <a:ext cx="499" cy="139"/>
              </p14:xfrm>
            </p:contentPart>
          </mc:Choice>
          <mc:Fallback xmlns="">
            <p:pic>
              <p:nvPicPr>
                <p:cNvPr id="60437" name="Ink 21"/>
                <p:cNvPicPr>
                  <a:picLocks noRot="1" noChangeAspect="1" noEditPoints="1" noChangeArrowheads="1" noChangeShapeType="1"/>
                </p:cNvPicPr>
                <p:nvPr/>
              </p:nvPicPr>
              <p:blipFill>
                <a:blip r:embed="rId39"/>
                <a:stretch>
                  <a:fillRect/>
                </a:stretch>
              </p:blipFill>
              <p:spPr>
                <a:xfrm>
                  <a:off x="3769" y="1052"/>
                  <a:ext cx="507" cy="14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0438" name="Ink 22"/>
                <p14:cNvContentPartPr>
                  <a14:cpLocks xmlns:a14="http://schemas.microsoft.com/office/drawing/2010/main" noRot="1" noChangeAspect="1" noEditPoints="1" noChangeArrowheads="1" noChangeShapeType="1"/>
                </p14:cNvContentPartPr>
                <p14:nvPr/>
              </p14:nvContentPartPr>
              <p14:xfrm>
                <a:off x="4358" y="1056"/>
                <a:ext cx="409" cy="82"/>
              </p14:xfrm>
            </p:contentPart>
          </mc:Choice>
          <mc:Fallback xmlns="">
            <p:pic>
              <p:nvPicPr>
                <p:cNvPr id="60438" name="Ink 22"/>
                <p:cNvPicPr>
                  <a:picLocks noRot="1" noChangeAspect="1" noEditPoints="1" noChangeArrowheads="1" noChangeShapeType="1"/>
                </p:cNvPicPr>
                <p:nvPr/>
              </p:nvPicPr>
              <p:blipFill>
                <a:blip r:embed="rId41"/>
                <a:stretch>
                  <a:fillRect/>
                </a:stretch>
              </p:blipFill>
              <p:spPr>
                <a:xfrm>
                  <a:off x="4354" y="1052"/>
                  <a:ext cx="417" cy="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439" name="Ink 23"/>
                <p14:cNvContentPartPr>
                  <a14:cpLocks xmlns:a14="http://schemas.microsoft.com/office/drawing/2010/main" noRot="1" noChangeAspect="1" noEditPoints="1" noChangeArrowheads="1" noChangeShapeType="1"/>
                </p14:cNvContentPartPr>
                <p14:nvPr/>
              </p14:nvContentPartPr>
              <p14:xfrm>
                <a:off x="5050" y="1056"/>
                <a:ext cx="273" cy="72"/>
              </p14:xfrm>
            </p:contentPart>
          </mc:Choice>
          <mc:Fallback xmlns="">
            <p:pic>
              <p:nvPicPr>
                <p:cNvPr id="60439" name="Ink 23"/>
                <p:cNvPicPr>
                  <a:picLocks noRot="1" noChangeAspect="1" noEditPoints="1" noChangeArrowheads="1" noChangeShapeType="1"/>
                </p:cNvPicPr>
                <p:nvPr/>
              </p:nvPicPr>
              <p:blipFill>
                <a:blip r:embed="rId43"/>
                <a:stretch>
                  <a:fillRect/>
                </a:stretch>
              </p:blipFill>
              <p:spPr>
                <a:xfrm>
                  <a:off x="5046" y="1052"/>
                  <a:ext cx="281" cy="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440" name="Ink 24"/>
                <p14:cNvContentPartPr>
                  <a14:cpLocks xmlns:a14="http://schemas.microsoft.com/office/drawing/2010/main" noRot="1" noChangeAspect="1" noEditPoints="1" noChangeArrowheads="1" noChangeShapeType="1"/>
                </p14:cNvContentPartPr>
                <p14:nvPr/>
              </p14:nvContentPartPr>
              <p14:xfrm>
                <a:off x="67" y="1493"/>
                <a:ext cx="634" cy="173"/>
              </p14:xfrm>
            </p:contentPart>
          </mc:Choice>
          <mc:Fallback xmlns="">
            <p:pic>
              <p:nvPicPr>
                <p:cNvPr id="60440" name="Ink 24"/>
                <p:cNvPicPr>
                  <a:picLocks noRot="1" noChangeAspect="1" noEditPoints="1" noChangeArrowheads="1" noChangeShapeType="1"/>
                </p:cNvPicPr>
                <p:nvPr/>
              </p:nvPicPr>
              <p:blipFill>
                <a:blip r:embed="rId45"/>
                <a:stretch>
                  <a:fillRect/>
                </a:stretch>
              </p:blipFill>
              <p:spPr>
                <a:xfrm>
                  <a:off x="63" y="1489"/>
                  <a:ext cx="642" cy="18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441" name="Ink 25"/>
                <p14:cNvContentPartPr>
                  <a14:cpLocks xmlns:a14="http://schemas.microsoft.com/office/drawing/2010/main" noRot="1" noChangeAspect="1" noEditPoints="1" noChangeArrowheads="1" noChangeShapeType="1"/>
                </p14:cNvContentPartPr>
                <p14:nvPr/>
              </p14:nvContentPartPr>
              <p14:xfrm>
                <a:off x="874" y="1454"/>
                <a:ext cx="513" cy="116"/>
              </p14:xfrm>
            </p:contentPart>
          </mc:Choice>
          <mc:Fallback xmlns="">
            <p:pic>
              <p:nvPicPr>
                <p:cNvPr id="60441" name="Ink 25"/>
                <p:cNvPicPr>
                  <a:picLocks noRot="1" noChangeAspect="1" noEditPoints="1" noChangeArrowheads="1" noChangeShapeType="1"/>
                </p:cNvPicPr>
                <p:nvPr/>
              </p:nvPicPr>
              <p:blipFill>
                <a:blip r:embed="rId47"/>
                <a:stretch>
                  <a:fillRect/>
                </a:stretch>
              </p:blipFill>
              <p:spPr>
                <a:xfrm>
                  <a:off x="870" y="1450"/>
                  <a:ext cx="521" cy="12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442" name="Ink 26"/>
                <p14:cNvContentPartPr>
                  <a14:cpLocks xmlns:a14="http://schemas.microsoft.com/office/drawing/2010/main" noRot="1" noChangeAspect="1" noEditPoints="1" noChangeArrowheads="1" noChangeShapeType="1"/>
                </p14:cNvContentPartPr>
                <p14:nvPr/>
              </p14:nvContentPartPr>
              <p14:xfrm>
                <a:off x="1550" y="1421"/>
                <a:ext cx="687" cy="125"/>
              </p14:xfrm>
            </p:contentPart>
          </mc:Choice>
          <mc:Fallback xmlns="">
            <p:pic>
              <p:nvPicPr>
                <p:cNvPr id="60442" name="Ink 26"/>
                <p:cNvPicPr>
                  <a:picLocks noRot="1" noChangeAspect="1" noEditPoints="1" noChangeArrowheads="1" noChangeShapeType="1"/>
                </p:cNvPicPr>
                <p:nvPr/>
              </p:nvPicPr>
              <p:blipFill>
                <a:blip r:embed="rId49"/>
                <a:stretch>
                  <a:fillRect/>
                </a:stretch>
              </p:blipFill>
              <p:spPr>
                <a:xfrm>
                  <a:off x="1546" y="1417"/>
                  <a:ext cx="695" cy="13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0443" name="Ink 27"/>
                <p14:cNvContentPartPr>
                  <a14:cpLocks xmlns:a14="http://schemas.microsoft.com/office/drawing/2010/main" noRot="1" noChangeAspect="1" noEditPoints="1" noChangeArrowheads="1" noChangeShapeType="1"/>
                </p14:cNvContentPartPr>
                <p14:nvPr/>
              </p14:nvContentPartPr>
              <p14:xfrm>
                <a:off x="2443" y="1435"/>
                <a:ext cx="442" cy="140"/>
              </p14:xfrm>
            </p:contentPart>
          </mc:Choice>
          <mc:Fallback xmlns="">
            <p:pic>
              <p:nvPicPr>
                <p:cNvPr id="60443" name="Ink 27"/>
                <p:cNvPicPr>
                  <a:picLocks noRot="1" noChangeAspect="1" noEditPoints="1" noChangeArrowheads="1" noChangeShapeType="1"/>
                </p:cNvPicPr>
                <p:nvPr/>
              </p:nvPicPr>
              <p:blipFill>
                <a:blip r:embed="rId51"/>
                <a:stretch>
                  <a:fillRect/>
                </a:stretch>
              </p:blipFill>
              <p:spPr>
                <a:xfrm>
                  <a:off x="2439" y="1431"/>
                  <a:ext cx="450" cy="1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0444" name="Ink 28"/>
                <p14:cNvContentPartPr>
                  <a14:cpLocks xmlns:a14="http://schemas.microsoft.com/office/drawing/2010/main" noRot="1" noChangeAspect="1" noEditPoints="1" noChangeArrowheads="1" noChangeShapeType="1"/>
                </p14:cNvContentPartPr>
                <p14:nvPr/>
              </p14:nvContentPartPr>
              <p14:xfrm>
                <a:off x="3024" y="1421"/>
                <a:ext cx="581" cy="134"/>
              </p14:xfrm>
            </p:contentPart>
          </mc:Choice>
          <mc:Fallback xmlns="">
            <p:pic>
              <p:nvPicPr>
                <p:cNvPr id="60444" name="Ink 28"/>
                <p:cNvPicPr>
                  <a:picLocks noRot="1" noChangeAspect="1" noEditPoints="1" noChangeArrowheads="1" noChangeShapeType="1"/>
                </p:cNvPicPr>
                <p:nvPr/>
              </p:nvPicPr>
              <p:blipFill>
                <a:blip r:embed="rId53"/>
                <a:stretch>
                  <a:fillRect/>
                </a:stretch>
              </p:blipFill>
              <p:spPr>
                <a:xfrm>
                  <a:off x="3020" y="1417"/>
                  <a:ext cx="589" cy="14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0445" name="Ink 29"/>
                <p14:cNvContentPartPr>
                  <a14:cpLocks xmlns:a14="http://schemas.microsoft.com/office/drawing/2010/main" noRot="1" noChangeAspect="1" noEditPoints="1" noChangeArrowheads="1" noChangeShapeType="1"/>
                </p14:cNvContentPartPr>
                <p14:nvPr/>
              </p14:nvContentPartPr>
              <p14:xfrm>
                <a:off x="3696" y="1445"/>
                <a:ext cx="48" cy="120"/>
              </p14:xfrm>
            </p:contentPart>
          </mc:Choice>
          <mc:Fallback xmlns="">
            <p:pic>
              <p:nvPicPr>
                <p:cNvPr id="60445" name="Ink 29"/>
                <p:cNvPicPr>
                  <a:picLocks noRot="1" noChangeAspect="1" noEditPoints="1" noChangeArrowheads="1" noChangeShapeType="1"/>
                </p:cNvPicPr>
                <p:nvPr/>
              </p:nvPicPr>
              <p:blipFill>
                <a:blip r:embed="rId55"/>
                <a:stretch>
                  <a:fillRect/>
                </a:stretch>
              </p:blipFill>
              <p:spPr>
                <a:xfrm>
                  <a:off x="3692" y="1441"/>
                  <a:ext cx="56" cy="128"/>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446" name="Ink 30"/>
                <p14:cNvContentPartPr>
                  <a14:cpLocks xmlns:a14="http://schemas.microsoft.com/office/drawing/2010/main" noRot="1" noChangeAspect="1" noEditPoints="1" noChangeArrowheads="1" noChangeShapeType="1"/>
                </p14:cNvContentPartPr>
                <p14:nvPr/>
              </p14:nvContentPartPr>
              <p14:xfrm>
                <a:off x="115" y="1800"/>
                <a:ext cx="3010" cy="207"/>
              </p14:xfrm>
            </p:contentPart>
          </mc:Choice>
          <mc:Fallback xmlns="">
            <p:pic>
              <p:nvPicPr>
                <p:cNvPr id="60446" name="Ink 30"/>
                <p:cNvPicPr>
                  <a:picLocks noRot="1" noChangeAspect="1" noEditPoints="1" noChangeArrowheads="1" noChangeShapeType="1"/>
                </p:cNvPicPr>
                <p:nvPr/>
              </p:nvPicPr>
              <p:blipFill>
                <a:blip r:embed="rId57"/>
                <a:stretch>
                  <a:fillRect/>
                </a:stretch>
              </p:blipFill>
              <p:spPr>
                <a:xfrm>
                  <a:off x="111" y="1796"/>
                  <a:ext cx="3018" cy="21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447" name="Ink 31"/>
                <p14:cNvContentPartPr>
                  <a14:cpLocks xmlns:a14="http://schemas.microsoft.com/office/drawing/2010/main" noRot="1" noChangeAspect="1" noEditPoints="1" noChangeArrowheads="1" noChangeShapeType="1"/>
                </p14:cNvContentPartPr>
                <p14:nvPr/>
              </p14:nvContentPartPr>
              <p14:xfrm>
                <a:off x="2338" y="1742"/>
                <a:ext cx="792" cy="135"/>
              </p14:xfrm>
            </p:contentPart>
          </mc:Choice>
          <mc:Fallback xmlns="">
            <p:pic>
              <p:nvPicPr>
                <p:cNvPr id="60447" name="Ink 31"/>
                <p:cNvPicPr>
                  <a:picLocks noRot="1" noChangeAspect="1" noEditPoints="1" noChangeArrowheads="1" noChangeShapeType="1"/>
                </p:cNvPicPr>
                <p:nvPr/>
              </p:nvPicPr>
              <p:blipFill>
                <a:blip r:embed="rId59"/>
                <a:stretch>
                  <a:fillRect/>
                </a:stretch>
              </p:blipFill>
              <p:spPr>
                <a:xfrm>
                  <a:off x="2334" y="1738"/>
                  <a:ext cx="800" cy="143"/>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0448" name="Ink 32"/>
                <p14:cNvContentPartPr>
                  <a14:cpLocks xmlns:a14="http://schemas.microsoft.com/office/drawing/2010/main" noRot="1" noChangeAspect="1" noEditPoints="1" noChangeArrowheads="1" noChangeShapeType="1"/>
                </p14:cNvContentPartPr>
                <p14:nvPr/>
              </p14:nvContentPartPr>
              <p14:xfrm>
                <a:off x="3307" y="1709"/>
                <a:ext cx="783" cy="154"/>
              </p14:xfrm>
            </p:contentPart>
          </mc:Choice>
          <mc:Fallback xmlns="">
            <p:pic>
              <p:nvPicPr>
                <p:cNvPr id="60448" name="Ink 32"/>
                <p:cNvPicPr>
                  <a:picLocks noRot="1" noChangeAspect="1" noEditPoints="1" noChangeArrowheads="1" noChangeShapeType="1"/>
                </p:cNvPicPr>
                <p:nvPr/>
              </p:nvPicPr>
              <p:blipFill>
                <a:blip r:embed="rId61"/>
                <a:stretch>
                  <a:fillRect/>
                </a:stretch>
              </p:blipFill>
              <p:spPr>
                <a:xfrm>
                  <a:off x="3303" y="1705"/>
                  <a:ext cx="791" cy="16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449" name="Ink 33"/>
                <p14:cNvContentPartPr>
                  <a14:cpLocks xmlns:a14="http://schemas.microsoft.com/office/drawing/2010/main" noRot="1" noChangeAspect="1" noEditPoints="1" noChangeArrowheads="1" noChangeShapeType="1"/>
                </p14:cNvContentPartPr>
                <p14:nvPr/>
              </p14:nvContentPartPr>
              <p14:xfrm>
                <a:off x="5270" y="2069"/>
                <a:ext cx="5" cy="5"/>
              </p14:xfrm>
            </p:contentPart>
          </mc:Choice>
          <mc:Fallback xmlns="">
            <p:pic>
              <p:nvPicPr>
                <p:cNvPr id="60449" name="Ink 33"/>
                <p:cNvPicPr>
                  <a:picLocks noRot="1" noChangeAspect="1" noEditPoints="1" noChangeArrowheads="1" noChangeShapeType="1"/>
                </p:cNvPicPr>
                <p:nvPr/>
              </p:nvPicPr>
              <p:blipFill>
                <a:blip r:embed="rId63"/>
                <a:stretch>
                  <a:fillRect/>
                </a:stretch>
              </p:blipFill>
              <p:spPr>
                <a:xfrm>
                  <a:off x="5266" y="2065"/>
                  <a:ext cx="14" cy="1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450" name="Ink 34"/>
                <p14:cNvContentPartPr>
                  <a14:cpLocks xmlns:a14="http://schemas.microsoft.com/office/drawing/2010/main" noRot="1" noChangeAspect="1" noEditPoints="1" noChangeArrowheads="1" noChangeShapeType="1"/>
                </p14:cNvContentPartPr>
                <p14:nvPr/>
              </p14:nvContentPartPr>
              <p14:xfrm>
                <a:off x="826" y="2165"/>
                <a:ext cx="384" cy="106"/>
              </p14:xfrm>
            </p:contentPart>
          </mc:Choice>
          <mc:Fallback xmlns="">
            <p:pic>
              <p:nvPicPr>
                <p:cNvPr id="60450" name="Ink 34"/>
                <p:cNvPicPr>
                  <a:picLocks noRot="1" noChangeAspect="1" noEditPoints="1" noChangeArrowheads="1" noChangeShapeType="1"/>
                </p:cNvPicPr>
                <p:nvPr/>
              </p:nvPicPr>
              <p:blipFill>
                <a:blip r:embed="rId65"/>
                <a:stretch>
                  <a:fillRect/>
                </a:stretch>
              </p:blipFill>
              <p:spPr>
                <a:xfrm>
                  <a:off x="822" y="2161"/>
                  <a:ext cx="392" cy="114"/>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0451" name="Ink 35"/>
                <p14:cNvContentPartPr>
                  <a14:cpLocks xmlns:a14="http://schemas.microsoft.com/office/drawing/2010/main" noRot="1" noChangeAspect="1" noEditPoints="1" noChangeArrowheads="1" noChangeShapeType="1"/>
                </p14:cNvContentPartPr>
                <p14:nvPr/>
              </p14:nvContentPartPr>
              <p14:xfrm>
                <a:off x="1344" y="2126"/>
                <a:ext cx="615" cy="116"/>
              </p14:xfrm>
            </p:contentPart>
          </mc:Choice>
          <mc:Fallback xmlns="">
            <p:pic>
              <p:nvPicPr>
                <p:cNvPr id="60451" name="Ink 35"/>
                <p:cNvPicPr>
                  <a:picLocks noRot="1" noChangeAspect="1" noEditPoints="1" noChangeArrowheads="1" noChangeShapeType="1"/>
                </p:cNvPicPr>
                <p:nvPr/>
              </p:nvPicPr>
              <p:blipFill>
                <a:blip r:embed="rId67"/>
                <a:stretch>
                  <a:fillRect/>
                </a:stretch>
              </p:blipFill>
              <p:spPr>
                <a:xfrm>
                  <a:off x="1340" y="2122"/>
                  <a:ext cx="623" cy="12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452" name="Ink 36"/>
                <p14:cNvContentPartPr>
                  <a14:cpLocks xmlns:a14="http://schemas.microsoft.com/office/drawing/2010/main" noRot="1" noChangeAspect="1" noEditPoints="1" noChangeArrowheads="1" noChangeShapeType="1"/>
                </p14:cNvContentPartPr>
                <p14:nvPr/>
              </p14:nvContentPartPr>
              <p14:xfrm>
                <a:off x="2074" y="2098"/>
                <a:ext cx="643" cy="120"/>
              </p14:xfrm>
            </p:contentPart>
          </mc:Choice>
          <mc:Fallback xmlns="">
            <p:pic>
              <p:nvPicPr>
                <p:cNvPr id="60452" name="Ink 36"/>
                <p:cNvPicPr>
                  <a:picLocks noRot="1" noChangeAspect="1" noEditPoints="1" noChangeArrowheads="1" noChangeShapeType="1"/>
                </p:cNvPicPr>
                <p:nvPr/>
              </p:nvPicPr>
              <p:blipFill>
                <a:blip r:embed="rId69"/>
                <a:stretch>
                  <a:fillRect/>
                </a:stretch>
              </p:blipFill>
              <p:spPr>
                <a:xfrm>
                  <a:off x="2070" y="2094"/>
                  <a:ext cx="651" cy="128"/>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453" name="Ink 37"/>
                <p14:cNvContentPartPr>
                  <a14:cpLocks xmlns:a14="http://schemas.microsoft.com/office/drawing/2010/main" noRot="1" noChangeAspect="1" noEditPoints="1" noChangeArrowheads="1" noChangeShapeType="1"/>
                </p14:cNvContentPartPr>
                <p14:nvPr/>
              </p14:nvContentPartPr>
              <p14:xfrm>
                <a:off x="2818" y="2136"/>
                <a:ext cx="105" cy="34"/>
              </p14:xfrm>
            </p:contentPart>
          </mc:Choice>
          <mc:Fallback xmlns="">
            <p:pic>
              <p:nvPicPr>
                <p:cNvPr id="60453" name="Ink 37"/>
                <p:cNvPicPr>
                  <a:picLocks noRot="1" noChangeAspect="1" noEditPoints="1" noChangeArrowheads="1" noChangeShapeType="1"/>
                </p:cNvPicPr>
                <p:nvPr/>
              </p:nvPicPr>
              <p:blipFill>
                <a:blip r:embed="rId71"/>
                <a:stretch>
                  <a:fillRect/>
                </a:stretch>
              </p:blipFill>
              <p:spPr>
                <a:xfrm>
                  <a:off x="2814" y="2132"/>
                  <a:ext cx="113" cy="42"/>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454" name="Ink 38"/>
                <p14:cNvContentPartPr>
                  <a14:cpLocks xmlns:a14="http://schemas.microsoft.com/office/drawing/2010/main" noRot="1" noChangeAspect="1" noEditPoints="1" noChangeArrowheads="1" noChangeShapeType="1"/>
                </p14:cNvContentPartPr>
                <p14:nvPr/>
              </p14:nvContentPartPr>
              <p14:xfrm>
                <a:off x="3019" y="2064"/>
                <a:ext cx="648" cy="125"/>
              </p14:xfrm>
            </p:contentPart>
          </mc:Choice>
          <mc:Fallback xmlns="">
            <p:pic>
              <p:nvPicPr>
                <p:cNvPr id="60454" name="Ink 38"/>
                <p:cNvPicPr>
                  <a:picLocks noRot="1" noChangeAspect="1" noEditPoints="1" noChangeArrowheads="1" noChangeShapeType="1"/>
                </p:cNvPicPr>
                <p:nvPr/>
              </p:nvPicPr>
              <p:blipFill>
                <a:blip r:embed="rId73"/>
                <a:stretch>
                  <a:fillRect/>
                </a:stretch>
              </p:blipFill>
              <p:spPr>
                <a:xfrm>
                  <a:off x="3015" y="2060"/>
                  <a:ext cx="656" cy="13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455" name="Ink 39"/>
                <p14:cNvContentPartPr>
                  <a14:cpLocks xmlns:a14="http://schemas.microsoft.com/office/drawing/2010/main" noRot="1" noChangeAspect="1" noEditPoints="1" noChangeArrowheads="1" noChangeShapeType="1"/>
                </p14:cNvContentPartPr>
                <p14:nvPr/>
              </p14:nvContentPartPr>
              <p14:xfrm>
                <a:off x="3922" y="2026"/>
                <a:ext cx="456" cy="81"/>
              </p14:xfrm>
            </p:contentPart>
          </mc:Choice>
          <mc:Fallback xmlns="">
            <p:pic>
              <p:nvPicPr>
                <p:cNvPr id="60455" name="Ink 39"/>
                <p:cNvPicPr>
                  <a:picLocks noRot="1" noChangeAspect="1" noEditPoints="1" noChangeArrowheads="1" noChangeShapeType="1"/>
                </p:cNvPicPr>
                <p:nvPr/>
              </p:nvPicPr>
              <p:blipFill>
                <a:blip r:embed="rId75"/>
                <a:stretch>
                  <a:fillRect/>
                </a:stretch>
              </p:blipFill>
              <p:spPr>
                <a:xfrm>
                  <a:off x="3918" y="2022"/>
                  <a:ext cx="464" cy="8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456" name="Ink 40"/>
                <p14:cNvContentPartPr>
                  <a14:cpLocks xmlns:a14="http://schemas.microsoft.com/office/drawing/2010/main" noRot="1" noChangeAspect="1" noEditPoints="1" noChangeArrowheads="1" noChangeShapeType="1"/>
                </p14:cNvContentPartPr>
                <p14:nvPr/>
              </p14:nvContentPartPr>
              <p14:xfrm>
                <a:off x="4498" y="1978"/>
                <a:ext cx="758" cy="115"/>
              </p14:xfrm>
            </p:contentPart>
          </mc:Choice>
          <mc:Fallback xmlns="">
            <p:pic>
              <p:nvPicPr>
                <p:cNvPr id="60456" name="Ink 40"/>
                <p:cNvPicPr>
                  <a:picLocks noRot="1" noChangeAspect="1" noEditPoints="1" noChangeArrowheads="1" noChangeShapeType="1"/>
                </p:cNvPicPr>
                <p:nvPr/>
              </p:nvPicPr>
              <p:blipFill>
                <a:blip r:embed="rId77"/>
                <a:stretch>
                  <a:fillRect/>
                </a:stretch>
              </p:blipFill>
              <p:spPr>
                <a:xfrm>
                  <a:off x="4494" y="1974"/>
                  <a:ext cx="766" cy="12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457" name="Ink 41"/>
                <p14:cNvContentPartPr>
                  <a14:cpLocks xmlns:a14="http://schemas.microsoft.com/office/drawing/2010/main" noRot="1" noChangeAspect="1" noEditPoints="1" noChangeArrowheads="1" noChangeShapeType="1"/>
                </p14:cNvContentPartPr>
                <p14:nvPr/>
              </p14:nvContentPartPr>
              <p14:xfrm>
                <a:off x="58" y="2371"/>
                <a:ext cx="5477" cy="216"/>
              </p14:xfrm>
            </p:contentPart>
          </mc:Choice>
          <mc:Fallback xmlns="">
            <p:pic>
              <p:nvPicPr>
                <p:cNvPr id="60457" name="Ink 41"/>
                <p:cNvPicPr>
                  <a:picLocks noRot="1" noChangeAspect="1" noEditPoints="1" noChangeArrowheads="1" noChangeShapeType="1"/>
                </p:cNvPicPr>
                <p:nvPr/>
              </p:nvPicPr>
              <p:blipFill>
                <a:blip r:embed="rId79"/>
                <a:stretch>
                  <a:fillRect/>
                </a:stretch>
              </p:blipFill>
              <p:spPr>
                <a:xfrm>
                  <a:off x="54" y="2367"/>
                  <a:ext cx="5485" cy="22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458" name="Ink 42"/>
                <p14:cNvContentPartPr>
                  <a14:cpLocks xmlns:a14="http://schemas.microsoft.com/office/drawing/2010/main" noRot="1" noChangeAspect="1" noEditPoints="1" noChangeArrowheads="1" noChangeShapeType="1"/>
                </p14:cNvContentPartPr>
                <p14:nvPr/>
              </p14:nvContentPartPr>
              <p14:xfrm>
                <a:off x="346" y="2496"/>
                <a:ext cx="187" cy="87"/>
              </p14:xfrm>
            </p:contentPart>
          </mc:Choice>
          <mc:Fallback xmlns="">
            <p:pic>
              <p:nvPicPr>
                <p:cNvPr id="60458" name="Ink 42"/>
                <p:cNvPicPr>
                  <a:picLocks noRot="1" noChangeAspect="1" noEditPoints="1" noChangeArrowheads="1" noChangeShapeType="1"/>
                </p:cNvPicPr>
                <p:nvPr/>
              </p:nvPicPr>
              <p:blipFill>
                <a:blip r:embed="rId81"/>
                <a:stretch>
                  <a:fillRect/>
                </a:stretch>
              </p:blipFill>
              <p:spPr>
                <a:xfrm>
                  <a:off x="342" y="2492"/>
                  <a:ext cx="195" cy="95"/>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459" name="Ink 43"/>
                <p14:cNvContentPartPr>
                  <a14:cpLocks xmlns:a14="http://schemas.microsoft.com/office/drawing/2010/main" noRot="1" noChangeAspect="1" noEditPoints="1" noChangeArrowheads="1" noChangeShapeType="1"/>
                </p14:cNvContentPartPr>
                <p14:nvPr/>
              </p14:nvContentPartPr>
              <p14:xfrm>
                <a:off x="691" y="2486"/>
                <a:ext cx="332" cy="126"/>
              </p14:xfrm>
            </p:contentPart>
          </mc:Choice>
          <mc:Fallback xmlns="">
            <p:pic>
              <p:nvPicPr>
                <p:cNvPr id="60459" name="Ink 43"/>
                <p:cNvPicPr>
                  <a:picLocks noRot="1" noChangeAspect="1" noEditPoints="1" noChangeArrowheads="1" noChangeShapeType="1"/>
                </p:cNvPicPr>
                <p:nvPr/>
              </p:nvPicPr>
              <p:blipFill>
                <a:blip r:embed="rId83"/>
                <a:stretch>
                  <a:fillRect/>
                </a:stretch>
              </p:blipFill>
              <p:spPr>
                <a:xfrm>
                  <a:off x="687" y="2482"/>
                  <a:ext cx="340" cy="134"/>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460" name="Ink 44"/>
                <p14:cNvContentPartPr>
                  <a14:cpLocks xmlns:a14="http://schemas.microsoft.com/office/drawing/2010/main" noRot="1" noChangeAspect="1" noEditPoints="1" noChangeArrowheads="1" noChangeShapeType="1"/>
                </p14:cNvContentPartPr>
                <p14:nvPr/>
              </p14:nvContentPartPr>
              <p14:xfrm>
                <a:off x="1152" y="2443"/>
                <a:ext cx="495" cy="120"/>
              </p14:xfrm>
            </p:contentPart>
          </mc:Choice>
          <mc:Fallback xmlns="">
            <p:pic>
              <p:nvPicPr>
                <p:cNvPr id="60460" name="Ink 44"/>
                <p:cNvPicPr>
                  <a:picLocks noRot="1" noChangeAspect="1" noEditPoints="1" noChangeArrowheads="1" noChangeShapeType="1"/>
                </p:cNvPicPr>
                <p:nvPr/>
              </p:nvPicPr>
              <p:blipFill>
                <a:blip r:embed="rId85"/>
                <a:stretch>
                  <a:fillRect/>
                </a:stretch>
              </p:blipFill>
              <p:spPr>
                <a:xfrm>
                  <a:off x="1148" y="2439"/>
                  <a:ext cx="503" cy="12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461" name="Ink 45"/>
                <p14:cNvContentPartPr>
                  <a14:cpLocks xmlns:a14="http://schemas.microsoft.com/office/drawing/2010/main" noRot="1" noChangeAspect="1" noEditPoints="1" noChangeArrowheads="1" noChangeShapeType="1"/>
                </p14:cNvContentPartPr>
                <p14:nvPr/>
              </p14:nvContentPartPr>
              <p14:xfrm>
                <a:off x="1786" y="2429"/>
                <a:ext cx="288" cy="86"/>
              </p14:xfrm>
            </p:contentPart>
          </mc:Choice>
          <mc:Fallback xmlns="">
            <p:pic>
              <p:nvPicPr>
                <p:cNvPr id="60461" name="Ink 45"/>
                <p:cNvPicPr>
                  <a:picLocks noRot="1" noChangeAspect="1" noEditPoints="1" noChangeArrowheads="1" noChangeShapeType="1"/>
                </p:cNvPicPr>
                <p:nvPr/>
              </p:nvPicPr>
              <p:blipFill>
                <a:blip r:embed="rId87"/>
                <a:stretch>
                  <a:fillRect/>
                </a:stretch>
              </p:blipFill>
              <p:spPr>
                <a:xfrm>
                  <a:off x="1782" y="2425"/>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462" name="Ink 46"/>
                <p14:cNvContentPartPr>
                  <a14:cpLocks xmlns:a14="http://schemas.microsoft.com/office/drawing/2010/main" noRot="1" noChangeAspect="1" noEditPoints="1" noChangeArrowheads="1" noChangeShapeType="1"/>
                </p14:cNvContentPartPr>
                <p14:nvPr/>
              </p14:nvContentPartPr>
              <p14:xfrm>
                <a:off x="2232" y="2429"/>
                <a:ext cx="231" cy="77"/>
              </p14:xfrm>
            </p:contentPart>
          </mc:Choice>
          <mc:Fallback xmlns="">
            <p:pic>
              <p:nvPicPr>
                <p:cNvPr id="60462" name="Ink 46"/>
                <p:cNvPicPr>
                  <a:picLocks noRot="1" noChangeAspect="1" noEditPoints="1" noChangeArrowheads="1" noChangeShapeType="1"/>
                </p:cNvPicPr>
                <p:nvPr/>
              </p:nvPicPr>
              <p:blipFill>
                <a:blip r:embed="rId89"/>
                <a:stretch>
                  <a:fillRect/>
                </a:stretch>
              </p:blipFill>
              <p:spPr>
                <a:xfrm>
                  <a:off x="2228" y="2425"/>
                  <a:ext cx="239" cy="85"/>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463" name="Ink 47"/>
                <p14:cNvContentPartPr>
                  <a14:cpLocks xmlns:a14="http://schemas.microsoft.com/office/drawing/2010/main" noRot="1" noChangeAspect="1" noEditPoints="1" noChangeArrowheads="1" noChangeShapeType="1"/>
                </p14:cNvContentPartPr>
                <p14:nvPr/>
              </p14:nvContentPartPr>
              <p14:xfrm>
                <a:off x="2678" y="2376"/>
                <a:ext cx="380" cy="178"/>
              </p14:xfrm>
            </p:contentPart>
          </mc:Choice>
          <mc:Fallback xmlns="">
            <p:pic>
              <p:nvPicPr>
                <p:cNvPr id="60463" name="Ink 47"/>
                <p:cNvPicPr>
                  <a:picLocks noRot="1" noChangeAspect="1" noEditPoints="1" noChangeArrowheads="1" noChangeShapeType="1"/>
                </p:cNvPicPr>
                <p:nvPr/>
              </p:nvPicPr>
              <p:blipFill>
                <a:blip r:embed="rId91"/>
                <a:stretch>
                  <a:fillRect/>
                </a:stretch>
              </p:blipFill>
              <p:spPr>
                <a:xfrm>
                  <a:off x="2674" y="2372"/>
                  <a:ext cx="388" cy="18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464" name="Ink 48"/>
                <p14:cNvContentPartPr>
                  <a14:cpLocks xmlns:a14="http://schemas.microsoft.com/office/drawing/2010/main" noRot="1" noChangeAspect="1" noEditPoints="1" noChangeArrowheads="1" noChangeShapeType="1"/>
                </p14:cNvContentPartPr>
                <p14:nvPr/>
              </p14:nvContentPartPr>
              <p14:xfrm>
                <a:off x="3221" y="2357"/>
                <a:ext cx="557" cy="134"/>
              </p14:xfrm>
            </p:contentPart>
          </mc:Choice>
          <mc:Fallback xmlns="">
            <p:pic>
              <p:nvPicPr>
                <p:cNvPr id="60464" name="Ink 48"/>
                <p:cNvPicPr>
                  <a:picLocks noRot="1" noChangeAspect="1" noEditPoints="1" noChangeArrowheads="1" noChangeShapeType="1"/>
                </p:cNvPicPr>
                <p:nvPr/>
              </p:nvPicPr>
              <p:blipFill>
                <a:blip r:embed="rId93"/>
                <a:stretch>
                  <a:fillRect/>
                </a:stretch>
              </p:blipFill>
              <p:spPr>
                <a:xfrm>
                  <a:off x="3217" y="2353"/>
                  <a:ext cx="565" cy="14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465" name="Ink 49"/>
                <p14:cNvContentPartPr>
                  <a14:cpLocks xmlns:a14="http://schemas.microsoft.com/office/drawing/2010/main" noRot="1" noChangeAspect="1" noEditPoints="1" noChangeArrowheads="1" noChangeShapeType="1"/>
                </p14:cNvContentPartPr>
                <p14:nvPr/>
              </p14:nvContentPartPr>
              <p14:xfrm>
                <a:off x="3902" y="2304"/>
                <a:ext cx="582" cy="125"/>
              </p14:xfrm>
            </p:contentPart>
          </mc:Choice>
          <mc:Fallback xmlns="">
            <p:pic>
              <p:nvPicPr>
                <p:cNvPr id="60465" name="Ink 49"/>
                <p:cNvPicPr>
                  <a:picLocks noRot="1" noChangeAspect="1" noEditPoints="1" noChangeArrowheads="1" noChangeShapeType="1"/>
                </p:cNvPicPr>
                <p:nvPr/>
              </p:nvPicPr>
              <p:blipFill>
                <a:blip r:embed="rId95"/>
                <a:stretch>
                  <a:fillRect/>
                </a:stretch>
              </p:blipFill>
              <p:spPr>
                <a:xfrm>
                  <a:off x="3898" y="2300"/>
                  <a:ext cx="590" cy="133"/>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466" name="Ink 50"/>
                <p14:cNvContentPartPr>
                  <a14:cpLocks xmlns:a14="http://schemas.microsoft.com/office/drawing/2010/main" noRot="1" noChangeAspect="1" noEditPoints="1" noChangeArrowheads="1" noChangeShapeType="1"/>
                </p14:cNvContentPartPr>
                <p14:nvPr/>
              </p14:nvContentPartPr>
              <p14:xfrm>
                <a:off x="4627" y="2266"/>
                <a:ext cx="932" cy="177"/>
              </p14:xfrm>
            </p:contentPart>
          </mc:Choice>
          <mc:Fallback xmlns="">
            <p:pic>
              <p:nvPicPr>
                <p:cNvPr id="60466" name="Ink 50"/>
                <p:cNvPicPr>
                  <a:picLocks noRot="1" noChangeAspect="1" noEditPoints="1" noChangeArrowheads="1" noChangeShapeType="1"/>
                </p:cNvPicPr>
                <p:nvPr/>
              </p:nvPicPr>
              <p:blipFill>
                <a:blip r:embed="rId97"/>
                <a:stretch>
                  <a:fillRect/>
                </a:stretch>
              </p:blipFill>
              <p:spPr>
                <a:xfrm>
                  <a:off x="4623" y="2262"/>
                  <a:ext cx="940" cy="18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467" name="Ink 51"/>
                <p14:cNvContentPartPr>
                  <a14:cpLocks xmlns:a14="http://schemas.microsoft.com/office/drawing/2010/main" noRot="1" noChangeAspect="1" noEditPoints="1" noChangeArrowheads="1" noChangeShapeType="1"/>
                </p14:cNvContentPartPr>
                <p14:nvPr/>
              </p14:nvContentPartPr>
              <p14:xfrm>
                <a:off x="4867" y="2640"/>
                <a:ext cx="5" cy="15"/>
              </p14:xfrm>
            </p:contentPart>
          </mc:Choice>
          <mc:Fallback xmlns="">
            <p:pic>
              <p:nvPicPr>
                <p:cNvPr id="60467" name="Ink 51"/>
                <p:cNvPicPr>
                  <a:picLocks noRot="1" noChangeAspect="1" noEditPoints="1" noChangeArrowheads="1" noChangeShapeType="1"/>
                </p:cNvPicPr>
                <p:nvPr/>
              </p:nvPicPr>
              <p:blipFill>
                <a:blip r:embed="rId99"/>
                <a:stretch>
                  <a:fillRect/>
                </a:stretch>
              </p:blipFill>
              <p:spPr>
                <a:xfrm>
                  <a:off x="4863" y="2636"/>
                  <a:ext cx="13" cy="2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468" name="Ink 52"/>
                <p14:cNvContentPartPr>
                  <a14:cpLocks xmlns:a14="http://schemas.microsoft.com/office/drawing/2010/main" noRot="1" noChangeAspect="1" noEditPoints="1" noChangeArrowheads="1" noChangeShapeType="1"/>
                </p14:cNvContentPartPr>
                <p14:nvPr/>
              </p14:nvContentPartPr>
              <p14:xfrm>
                <a:off x="638" y="2750"/>
                <a:ext cx="39" cy="34"/>
              </p14:xfrm>
            </p:contentPart>
          </mc:Choice>
          <mc:Fallback xmlns="">
            <p:pic>
              <p:nvPicPr>
                <p:cNvPr id="60468" name="Ink 52"/>
                <p:cNvPicPr>
                  <a:picLocks noRot="1" noChangeAspect="1" noEditPoints="1" noChangeArrowheads="1" noChangeShapeType="1"/>
                </p:cNvPicPr>
                <p:nvPr/>
              </p:nvPicPr>
              <p:blipFill>
                <a:blip r:embed="rId101"/>
                <a:stretch>
                  <a:fillRect/>
                </a:stretch>
              </p:blipFill>
              <p:spPr>
                <a:xfrm>
                  <a:off x="634" y="2746"/>
                  <a:ext cx="47" cy="42"/>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469" name="Ink 53"/>
                <p14:cNvContentPartPr>
                  <a14:cpLocks xmlns:a14="http://schemas.microsoft.com/office/drawing/2010/main" noRot="1" noChangeAspect="1" noEditPoints="1" noChangeArrowheads="1" noChangeShapeType="1"/>
                </p14:cNvContentPartPr>
                <p14:nvPr/>
              </p14:nvContentPartPr>
              <p14:xfrm>
                <a:off x="797" y="2760"/>
                <a:ext cx="523" cy="111"/>
              </p14:xfrm>
            </p:contentPart>
          </mc:Choice>
          <mc:Fallback xmlns="">
            <p:pic>
              <p:nvPicPr>
                <p:cNvPr id="60469" name="Ink 53"/>
                <p:cNvPicPr>
                  <a:picLocks noRot="1" noChangeAspect="1" noEditPoints="1" noChangeArrowheads="1" noChangeShapeType="1"/>
                </p:cNvPicPr>
                <p:nvPr/>
              </p:nvPicPr>
              <p:blipFill>
                <a:blip r:embed="rId103"/>
                <a:stretch>
                  <a:fillRect/>
                </a:stretch>
              </p:blipFill>
              <p:spPr>
                <a:xfrm>
                  <a:off x="793" y="2756"/>
                  <a:ext cx="531" cy="119"/>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470" name="Ink 54"/>
                <p14:cNvContentPartPr>
                  <a14:cpLocks xmlns:a14="http://schemas.microsoft.com/office/drawing/2010/main" noRot="1" noChangeAspect="1" noEditPoints="1" noChangeArrowheads="1" noChangeShapeType="1"/>
                </p14:cNvContentPartPr>
                <p14:nvPr/>
              </p14:nvContentPartPr>
              <p14:xfrm>
                <a:off x="1440" y="2736"/>
                <a:ext cx="888" cy="125"/>
              </p14:xfrm>
            </p:contentPart>
          </mc:Choice>
          <mc:Fallback xmlns="">
            <p:pic>
              <p:nvPicPr>
                <p:cNvPr id="60470" name="Ink 54"/>
                <p:cNvPicPr>
                  <a:picLocks noRot="1" noChangeAspect="1" noEditPoints="1" noChangeArrowheads="1" noChangeShapeType="1"/>
                </p:cNvPicPr>
                <p:nvPr/>
              </p:nvPicPr>
              <p:blipFill>
                <a:blip r:embed="rId105"/>
                <a:stretch>
                  <a:fillRect/>
                </a:stretch>
              </p:blipFill>
              <p:spPr>
                <a:xfrm>
                  <a:off x="1436" y="2732"/>
                  <a:ext cx="896" cy="133"/>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471" name="Ink 55"/>
                <p14:cNvContentPartPr>
                  <a14:cpLocks xmlns:a14="http://schemas.microsoft.com/office/drawing/2010/main" noRot="1" noChangeAspect="1" noEditPoints="1" noChangeArrowheads="1" noChangeShapeType="1"/>
                </p14:cNvContentPartPr>
                <p14:nvPr/>
              </p14:nvContentPartPr>
              <p14:xfrm>
                <a:off x="2462" y="2746"/>
                <a:ext cx="409" cy="86"/>
              </p14:xfrm>
            </p:contentPart>
          </mc:Choice>
          <mc:Fallback xmlns="">
            <p:pic>
              <p:nvPicPr>
                <p:cNvPr id="60471" name="Ink 55"/>
                <p:cNvPicPr>
                  <a:picLocks noRot="1" noChangeAspect="1" noEditPoints="1" noChangeArrowheads="1" noChangeShapeType="1"/>
                </p:cNvPicPr>
                <p:nvPr/>
              </p:nvPicPr>
              <p:blipFill>
                <a:blip r:embed="rId107"/>
                <a:stretch>
                  <a:fillRect/>
                </a:stretch>
              </p:blipFill>
              <p:spPr>
                <a:xfrm>
                  <a:off x="2458" y="2742"/>
                  <a:ext cx="417" cy="9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472" name="Ink 56"/>
                <p14:cNvContentPartPr>
                  <a14:cpLocks xmlns:a14="http://schemas.microsoft.com/office/drawing/2010/main" noRot="1" noChangeAspect="1" noEditPoints="1" noChangeArrowheads="1" noChangeShapeType="1"/>
                </p14:cNvContentPartPr>
                <p14:nvPr/>
              </p14:nvContentPartPr>
              <p14:xfrm>
                <a:off x="3000" y="2712"/>
                <a:ext cx="332" cy="82"/>
              </p14:xfrm>
            </p:contentPart>
          </mc:Choice>
          <mc:Fallback xmlns="">
            <p:pic>
              <p:nvPicPr>
                <p:cNvPr id="60472" name="Ink 56"/>
                <p:cNvPicPr>
                  <a:picLocks noRot="1" noChangeAspect="1" noEditPoints="1" noChangeArrowheads="1" noChangeShapeType="1"/>
                </p:cNvPicPr>
                <p:nvPr/>
              </p:nvPicPr>
              <p:blipFill>
                <a:blip r:embed="rId109"/>
                <a:stretch>
                  <a:fillRect/>
                </a:stretch>
              </p:blipFill>
              <p:spPr>
                <a:xfrm>
                  <a:off x="2996" y="2708"/>
                  <a:ext cx="340" cy="91"/>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473" name="Ink 57"/>
                <p14:cNvContentPartPr>
                  <a14:cpLocks xmlns:a14="http://schemas.microsoft.com/office/drawing/2010/main" noRot="1" noChangeAspect="1" noEditPoints="1" noChangeArrowheads="1" noChangeShapeType="1"/>
                </p14:cNvContentPartPr>
                <p14:nvPr/>
              </p14:nvContentPartPr>
              <p14:xfrm>
                <a:off x="3470" y="2640"/>
                <a:ext cx="1249" cy="202"/>
              </p14:xfrm>
            </p:contentPart>
          </mc:Choice>
          <mc:Fallback xmlns="">
            <p:pic>
              <p:nvPicPr>
                <p:cNvPr id="60473" name="Ink 57"/>
                <p:cNvPicPr>
                  <a:picLocks noRot="1" noChangeAspect="1" noEditPoints="1" noChangeArrowheads="1" noChangeShapeType="1"/>
                </p:cNvPicPr>
                <p:nvPr/>
              </p:nvPicPr>
              <p:blipFill>
                <a:blip r:embed="rId111"/>
                <a:stretch>
                  <a:fillRect/>
                </a:stretch>
              </p:blipFill>
              <p:spPr>
                <a:xfrm>
                  <a:off x="3466" y="2636"/>
                  <a:ext cx="1257" cy="21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474" name="Ink 58"/>
                <p14:cNvContentPartPr>
                  <a14:cpLocks xmlns:a14="http://schemas.microsoft.com/office/drawing/2010/main" noRot="1" noChangeAspect="1" noEditPoints="1" noChangeArrowheads="1" noChangeShapeType="1"/>
                </p14:cNvContentPartPr>
                <p14:nvPr/>
              </p14:nvContentPartPr>
              <p14:xfrm>
                <a:off x="4829" y="2616"/>
                <a:ext cx="706" cy="154"/>
              </p14:xfrm>
            </p:contentPart>
          </mc:Choice>
          <mc:Fallback xmlns="">
            <p:pic>
              <p:nvPicPr>
                <p:cNvPr id="60474" name="Ink 58"/>
                <p:cNvPicPr>
                  <a:picLocks noRot="1" noChangeAspect="1" noEditPoints="1" noChangeArrowheads="1" noChangeShapeType="1"/>
                </p:cNvPicPr>
                <p:nvPr/>
              </p:nvPicPr>
              <p:blipFill>
                <a:blip r:embed="rId113"/>
                <a:stretch>
                  <a:fillRect/>
                </a:stretch>
              </p:blipFill>
              <p:spPr>
                <a:xfrm>
                  <a:off x="4825" y="2612"/>
                  <a:ext cx="714" cy="162"/>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475" name="Ink 59"/>
                <p14:cNvContentPartPr>
                  <a14:cpLocks xmlns:a14="http://schemas.microsoft.com/office/drawing/2010/main" noRot="1" noChangeAspect="1" noEditPoints="1" noChangeArrowheads="1" noChangeShapeType="1"/>
                </p14:cNvContentPartPr>
                <p14:nvPr/>
              </p14:nvContentPartPr>
              <p14:xfrm>
                <a:off x="5611" y="2587"/>
                <a:ext cx="452" cy="125"/>
              </p14:xfrm>
            </p:contentPart>
          </mc:Choice>
          <mc:Fallback xmlns="">
            <p:pic>
              <p:nvPicPr>
                <p:cNvPr id="60475" name="Ink 59"/>
                <p:cNvPicPr>
                  <a:picLocks noRot="1" noChangeAspect="1" noEditPoints="1" noChangeArrowheads="1" noChangeShapeType="1"/>
                </p:cNvPicPr>
                <p:nvPr/>
              </p:nvPicPr>
              <p:blipFill>
                <a:blip r:embed="rId115"/>
                <a:stretch>
                  <a:fillRect/>
                </a:stretch>
              </p:blipFill>
              <p:spPr>
                <a:xfrm>
                  <a:off x="5607" y="2583"/>
                  <a:ext cx="460" cy="133"/>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0476" name="Ink 60"/>
                <p14:cNvContentPartPr>
                  <a14:cpLocks xmlns:a14="http://schemas.microsoft.com/office/drawing/2010/main" noRot="1" noChangeAspect="1" noEditPoints="1" noChangeArrowheads="1" noChangeShapeType="1"/>
                </p14:cNvContentPartPr>
                <p14:nvPr/>
              </p14:nvContentPartPr>
              <p14:xfrm>
                <a:off x="43" y="3000"/>
                <a:ext cx="3956" cy="235"/>
              </p14:xfrm>
            </p:contentPart>
          </mc:Choice>
          <mc:Fallback xmlns="">
            <p:pic>
              <p:nvPicPr>
                <p:cNvPr id="60476" name="Ink 60"/>
                <p:cNvPicPr>
                  <a:picLocks noRot="1" noChangeAspect="1" noEditPoints="1" noChangeArrowheads="1" noChangeShapeType="1"/>
                </p:cNvPicPr>
                <p:nvPr/>
              </p:nvPicPr>
              <p:blipFill>
                <a:blip r:embed="rId117"/>
                <a:stretch>
                  <a:fillRect/>
                </a:stretch>
              </p:blipFill>
              <p:spPr>
                <a:xfrm>
                  <a:off x="39" y="2996"/>
                  <a:ext cx="3964" cy="24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0477" name="Ink 61"/>
                <p14:cNvContentPartPr>
                  <a14:cpLocks xmlns:a14="http://schemas.microsoft.com/office/drawing/2010/main" noRot="1" noChangeAspect="1" noEditPoints="1" noChangeArrowheads="1" noChangeShapeType="1"/>
                </p14:cNvContentPartPr>
                <p14:nvPr/>
              </p14:nvContentPartPr>
              <p14:xfrm>
                <a:off x="211" y="3197"/>
                <a:ext cx="87" cy="29"/>
              </p14:xfrm>
            </p:contentPart>
          </mc:Choice>
          <mc:Fallback xmlns="">
            <p:pic>
              <p:nvPicPr>
                <p:cNvPr id="60477" name="Ink 61"/>
                <p:cNvPicPr>
                  <a:picLocks noRot="1" noChangeAspect="1" noEditPoints="1" noChangeArrowheads="1" noChangeShapeType="1"/>
                </p:cNvPicPr>
                <p:nvPr/>
              </p:nvPicPr>
              <p:blipFill>
                <a:blip r:embed="rId119"/>
                <a:stretch>
                  <a:fillRect/>
                </a:stretch>
              </p:blipFill>
              <p:spPr>
                <a:xfrm>
                  <a:off x="207" y="3193"/>
                  <a:ext cx="95" cy="37"/>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478" name="Ink 62"/>
                <p14:cNvContentPartPr>
                  <a14:cpLocks xmlns:a14="http://schemas.microsoft.com/office/drawing/2010/main" noRot="1" noChangeAspect="1" noEditPoints="1" noChangeArrowheads="1" noChangeShapeType="1"/>
                </p14:cNvContentPartPr>
                <p14:nvPr/>
              </p14:nvContentPartPr>
              <p14:xfrm>
                <a:off x="408" y="3134"/>
                <a:ext cx="639" cy="92"/>
              </p14:xfrm>
            </p:contentPart>
          </mc:Choice>
          <mc:Fallback xmlns="">
            <p:pic>
              <p:nvPicPr>
                <p:cNvPr id="60478" name="Ink 62"/>
                <p:cNvPicPr>
                  <a:picLocks noRot="1" noChangeAspect="1" noEditPoints="1" noChangeArrowheads="1" noChangeShapeType="1"/>
                </p:cNvPicPr>
                <p:nvPr/>
              </p:nvPicPr>
              <p:blipFill>
                <a:blip r:embed="rId121"/>
                <a:stretch>
                  <a:fillRect/>
                </a:stretch>
              </p:blipFill>
              <p:spPr>
                <a:xfrm>
                  <a:off x="404" y="3130"/>
                  <a:ext cx="647" cy="1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0479" name="Ink 63"/>
                <p14:cNvContentPartPr>
                  <a14:cpLocks xmlns:a14="http://schemas.microsoft.com/office/drawing/2010/main" noRot="1" noChangeAspect="1" noEditPoints="1" noChangeArrowheads="1" noChangeShapeType="1"/>
                </p14:cNvContentPartPr>
                <p14:nvPr/>
              </p14:nvContentPartPr>
              <p14:xfrm>
                <a:off x="1267" y="3115"/>
                <a:ext cx="711" cy="173"/>
              </p14:xfrm>
            </p:contentPart>
          </mc:Choice>
          <mc:Fallback xmlns="">
            <p:pic>
              <p:nvPicPr>
                <p:cNvPr id="60479" name="Ink 63"/>
                <p:cNvPicPr>
                  <a:picLocks noRot="1" noChangeAspect="1" noEditPoints="1" noChangeArrowheads="1" noChangeShapeType="1"/>
                </p:cNvPicPr>
                <p:nvPr/>
              </p:nvPicPr>
              <p:blipFill>
                <a:blip r:embed="rId123"/>
                <a:stretch>
                  <a:fillRect/>
                </a:stretch>
              </p:blipFill>
              <p:spPr>
                <a:xfrm>
                  <a:off x="1263" y="3111"/>
                  <a:ext cx="719" cy="18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0480" name="Ink 64"/>
                <p14:cNvContentPartPr>
                  <a14:cpLocks xmlns:a14="http://schemas.microsoft.com/office/drawing/2010/main" noRot="1" noChangeAspect="1" noEditPoints="1" noChangeArrowheads="1" noChangeShapeType="1"/>
                </p14:cNvContentPartPr>
                <p14:nvPr/>
              </p14:nvContentPartPr>
              <p14:xfrm>
                <a:off x="2112" y="3091"/>
                <a:ext cx="394" cy="82"/>
              </p14:xfrm>
            </p:contentPart>
          </mc:Choice>
          <mc:Fallback xmlns="">
            <p:pic>
              <p:nvPicPr>
                <p:cNvPr id="60480" name="Ink 64"/>
                <p:cNvPicPr>
                  <a:picLocks noRot="1" noChangeAspect="1" noEditPoints="1" noChangeArrowheads="1" noChangeShapeType="1"/>
                </p:cNvPicPr>
                <p:nvPr/>
              </p:nvPicPr>
              <p:blipFill>
                <a:blip r:embed="rId125"/>
                <a:stretch>
                  <a:fillRect/>
                </a:stretch>
              </p:blipFill>
              <p:spPr>
                <a:xfrm>
                  <a:off x="2108" y="3087"/>
                  <a:ext cx="402" cy="9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0481" name="Ink 65"/>
                <p14:cNvContentPartPr>
                  <a14:cpLocks xmlns:a14="http://schemas.microsoft.com/office/drawing/2010/main" noRot="1" noChangeAspect="1" noEditPoints="1" noChangeArrowheads="1" noChangeShapeType="1"/>
                </p14:cNvContentPartPr>
                <p14:nvPr/>
              </p14:nvContentPartPr>
              <p14:xfrm>
                <a:off x="2626" y="3048"/>
                <a:ext cx="590" cy="106"/>
              </p14:xfrm>
            </p:contentPart>
          </mc:Choice>
          <mc:Fallback xmlns="">
            <p:pic>
              <p:nvPicPr>
                <p:cNvPr id="60481" name="Ink 65"/>
                <p:cNvPicPr>
                  <a:picLocks noRot="1" noChangeAspect="1" noEditPoints="1" noChangeArrowheads="1" noChangeShapeType="1"/>
                </p:cNvPicPr>
                <p:nvPr/>
              </p:nvPicPr>
              <p:blipFill>
                <a:blip r:embed="rId127"/>
                <a:stretch>
                  <a:fillRect/>
                </a:stretch>
              </p:blipFill>
              <p:spPr>
                <a:xfrm>
                  <a:off x="2622" y="3044"/>
                  <a:ext cx="59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0482" name="Ink 66"/>
                <p14:cNvContentPartPr>
                  <a14:cpLocks xmlns:a14="http://schemas.microsoft.com/office/drawing/2010/main" noRot="1" noChangeAspect="1" noEditPoints="1" noChangeArrowheads="1" noChangeShapeType="1"/>
                </p14:cNvContentPartPr>
                <p14:nvPr/>
              </p14:nvContentPartPr>
              <p14:xfrm>
                <a:off x="3403" y="2986"/>
                <a:ext cx="1834" cy="206"/>
              </p14:xfrm>
            </p:contentPart>
          </mc:Choice>
          <mc:Fallback xmlns="">
            <p:pic>
              <p:nvPicPr>
                <p:cNvPr id="60482" name="Ink 66"/>
                <p:cNvPicPr>
                  <a:picLocks noRot="1" noChangeAspect="1" noEditPoints="1" noChangeArrowheads="1" noChangeShapeType="1"/>
                </p:cNvPicPr>
                <p:nvPr/>
              </p:nvPicPr>
              <p:blipFill>
                <a:blip r:embed="rId129"/>
                <a:stretch>
                  <a:fillRect/>
                </a:stretch>
              </p:blipFill>
              <p:spPr>
                <a:xfrm>
                  <a:off x="3399" y="2982"/>
                  <a:ext cx="1842" cy="214"/>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0483" name="Ink 67"/>
                <p14:cNvContentPartPr>
                  <a14:cpLocks xmlns:a14="http://schemas.microsoft.com/office/drawing/2010/main" noRot="1" noChangeAspect="1" noEditPoints="1" noChangeArrowheads="1" noChangeShapeType="1"/>
                </p14:cNvContentPartPr>
                <p14:nvPr/>
              </p14:nvContentPartPr>
              <p14:xfrm>
                <a:off x="5395" y="2995"/>
                <a:ext cx="394" cy="106"/>
              </p14:xfrm>
            </p:contentPart>
          </mc:Choice>
          <mc:Fallback xmlns="">
            <p:pic>
              <p:nvPicPr>
                <p:cNvPr id="60483" name="Ink 67"/>
                <p:cNvPicPr>
                  <a:picLocks noRot="1" noChangeAspect="1" noEditPoints="1" noChangeArrowheads="1" noChangeShapeType="1"/>
                </p:cNvPicPr>
                <p:nvPr/>
              </p:nvPicPr>
              <p:blipFill>
                <a:blip r:embed="rId131"/>
                <a:stretch>
                  <a:fillRect/>
                </a:stretch>
              </p:blipFill>
              <p:spPr>
                <a:xfrm>
                  <a:off x="5391" y="2991"/>
                  <a:ext cx="402" cy="11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0484" name="Ink 68"/>
                <p14:cNvContentPartPr>
                  <a14:cpLocks xmlns:a14="http://schemas.microsoft.com/office/drawing/2010/main" noRot="1" noChangeAspect="1" noEditPoints="1" noChangeArrowheads="1" noChangeShapeType="1"/>
                </p14:cNvContentPartPr>
                <p14:nvPr/>
              </p14:nvContentPartPr>
              <p14:xfrm>
                <a:off x="53" y="3384"/>
                <a:ext cx="518" cy="111"/>
              </p14:xfrm>
            </p:contentPart>
          </mc:Choice>
          <mc:Fallback xmlns="">
            <p:pic>
              <p:nvPicPr>
                <p:cNvPr id="60484" name="Ink 68"/>
                <p:cNvPicPr>
                  <a:picLocks noRot="1" noChangeAspect="1" noEditPoints="1" noChangeArrowheads="1" noChangeShapeType="1"/>
                </p:cNvPicPr>
                <p:nvPr/>
              </p:nvPicPr>
              <p:blipFill>
                <a:blip r:embed="rId133"/>
                <a:stretch>
                  <a:fillRect/>
                </a:stretch>
              </p:blipFill>
              <p:spPr>
                <a:xfrm>
                  <a:off x="49" y="3380"/>
                  <a:ext cx="526" cy="119"/>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0485" name="Ink 69"/>
                <p14:cNvContentPartPr>
                  <a14:cpLocks xmlns:a14="http://schemas.microsoft.com/office/drawing/2010/main" noRot="1" noChangeAspect="1" noEditPoints="1" noChangeArrowheads="1" noChangeShapeType="1"/>
                </p14:cNvContentPartPr>
                <p14:nvPr/>
              </p14:nvContentPartPr>
              <p14:xfrm>
                <a:off x="730" y="3374"/>
                <a:ext cx="278" cy="149"/>
              </p14:xfrm>
            </p:contentPart>
          </mc:Choice>
          <mc:Fallback xmlns="">
            <p:pic>
              <p:nvPicPr>
                <p:cNvPr id="60485" name="Ink 69"/>
                <p:cNvPicPr>
                  <a:picLocks noRot="1" noChangeAspect="1" noEditPoints="1" noChangeArrowheads="1" noChangeShapeType="1"/>
                </p:cNvPicPr>
                <p:nvPr/>
              </p:nvPicPr>
              <p:blipFill>
                <a:blip r:embed="rId135"/>
                <a:stretch>
                  <a:fillRect/>
                </a:stretch>
              </p:blipFill>
              <p:spPr>
                <a:xfrm>
                  <a:off x="726" y="3370"/>
                  <a:ext cx="28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0486" name="Ink 70"/>
                <p14:cNvContentPartPr>
                  <a14:cpLocks xmlns:a14="http://schemas.microsoft.com/office/drawing/2010/main" noRot="1" noChangeAspect="1" noEditPoints="1" noChangeArrowheads="1" noChangeShapeType="1"/>
                </p14:cNvContentPartPr>
                <p14:nvPr/>
              </p14:nvContentPartPr>
              <p14:xfrm>
                <a:off x="1128" y="3456"/>
                <a:ext cx="5" cy="43"/>
              </p14:xfrm>
            </p:contentPart>
          </mc:Choice>
          <mc:Fallback xmlns="">
            <p:pic>
              <p:nvPicPr>
                <p:cNvPr id="60486" name="Ink 70"/>
                <p:cNvPicPr>
                  <a:picLocks noRot="1" noChangeAspect="1" noEditPoints="1" noChangeArrowheads="1" noChangeShapeType="1"/>
                </p:cNvPicPr>
                <p:nvPr/>
              </p:nvPicPr>
              <p:blipFill>
                <a:blip r:embed="rId137"/>
                <a:stretch>
                  <a:fillRect/>
                </a:stretch>
              </p:blipFill>
              <p:spPr>
                <a:xfrm>
                  <a:off x="1124" y="3452"/>
                  <a:ext cx="13" cy="51"/>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0487" name="Ink 71"/>
                <p14:cNvContentPartPr>
                  <a14:cpLocks xmlns:a14="http://schemas.microsoft.com/office/drawing/2010/main" noRot="1" noChangeAspect="1" noEditPoints="1" noChangeArrowheads="1" noChangeShapeType="1"/>
                </p14:cNvContentPartPr>
                <p14:nvPr/>
              </p14:nvContentPartPr>
              <p14:xfrm>
                <a:off x="1238" y="3374"/>
                <a:ext cx="471" cy="130"/>
              </p14:xfrm>
            </p:contentPart>
          </mc:Choice>
          <mc:Fallback xmlns="">
            <p:pic>
              <p:nvPicPr>
                <p:cNvPr id="60487" name="Ink 71"/>
                <p:cNvPicPr>
                  <a:picLocks noRot="1" noChangeAspect="1" noEditPoints="1" noChangeArrowheads="1" noChangeShapeType="1"/>
                </p:cNvPicPr>
                <p:nvPr/>
              </p:nvPicPr>
              <p:blipFill>
                <a:blip r:embed="rId139"/>
                <a:stretch>
                  <a:fillRect/>
                </a:stretch>
              </p:blipFill>
              <p:spPr>
                <a:xfrm>
                  <a:off x="1234" y="3370"/>
                  <a:ext cx="479" cy="13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0488" name="Ink 72"/>
                <p14:cNvContentPartPr>
                  <a14:cpLocks xmlns:a14="http://schemas.microsoft.com/office/drawing/2010/main" noRot="1" noChangeAspect="1" noEditPoints="1" noChangeArrowheads="1" noChangeShapeType="1"/>
                </p14:cNvContentPartPr>
                <p14:nvPr/>
              </p14:nvContentPartPr>
              <p14:xfrm>
                <a:off x="1886" y="3336"/>
                <a:ext cx="1081" cy="154"/>
              </p14:xfrm>
            </p:contentPart>
          </mc:Choice>
          <mc:Fallback xmlns="">
            <p:pic>
              <p:nvPicPr>
                <p:cNvPr id="60488" name="Ink 72"/>
                <p:cNvPicPr>
                  <a:picLocks noRot="1" noChangeAspect="1" noEditPoints="1" noChangeArrowheads="1" noChangeShapeType="1"/>
                </p:cNvPicPr>
                <p:nvPr/>
              </p:nvPicPr>
              <p:blipFill>
                <a:blip r:embed="rId141"/>
                <a:stretch>
                  <a:fillRect/>
                </a:stretch>
              </p:blipFill>
              <p:spPr>
                <a:xfrm>
                  <a:off x="1882" y="3332"/>
                  <a:ext cx="1089" cy="16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489" name="Ink 73"/>
                <p14:cNvContentPartPr>
                  <a14:cpLocks xmlns:a14="http://schemas.microsoft.com/office/drawing/2010/main" noRot="1" noChangeAspect="1" noEditPoints="1" noChangeArrowheads="1" noChangeShapeType="1"/>
                </p14:cNvContentPartPr>
                <p14:nvPr/>
              </p14:nvContentPartPr>
              <p14:xfrm>
                <a:off x="3168" y="3322"/>
                <a:ext cx="164" cy="91"/>
              </p14:xfrm>
            </p:contentPart>
          </mc:Choice>
          <mc:Fallback xmlns="">
            <p:pic>
              <p:nvPicPr>
                <p:cNvPr id="60489" name="Ink 73"/>
                <p:cNvPicPr>
                  <a:picLocks noRot="1" noChangeAspect="1" noEditPoints="1" noChangeArrowheads="1" noChangeShapeType="1"/>
                </p:cNvPicPr>
                <p:nvPr/>
              </p:nvPicPr>
              <p:blipFill>
                <a:blip r:embed="rId143"/>
                <a:stretch>
                  <a:fillRect/>
                </a:stretch>
              </p:blipFill>
              <p:spPr>
                <a:xfrm>
                  <a:off x="3164" y="3318"/>
                  <a:ext cx="172" cy="99"/>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0490" name="Ink 74"/>
                <p14:cNvContentPartPr>
                  <a14:cpLocks xmlns:a14="http://schemas.microsoft.com/office/drawing/2010/main" noRot="1" noChangeAspect="1" noEditPoints="1" noChangeArrowheads="1" noChangeShapeType="1"/>
                </p14:cNvContentPartPr>
                <p14:nvPr/>
              </p14:nvContentPartPr>
              <p14:xfrm>
                <a:off x="3533" y="3322"/>
                <a:ext cx="307" cy="86"/>
              </p14:xfrm>
            </p:contentPart>
          </mc:Choice>
          <mc:Fallback xmlns="">
            <p:pic>
              <p:nvPicPr>
                <p:cNvPr id="60490" name="Ink 74"/>
                <p:cNvPicPr>
                  <a:picLocks noRot="1" noChangeAspect="1" noEditPoints="1" noChangeArrowheads="1" noChangeShapeType="1"/>
                </p:cNvPicPr>
                <p:nvPr/>
              </p:nvPicPr>
              <p:blipFill>
                <a:blip r:embed="rId145"/>
                <a:stretch>
                  <a:fillRect/>
                </a:stretch>
              </p:blipFill>
              <p:spPr>
                <a:xfrm>
                  <a:off x="3529" y="3318"/>
                  <a:ext cx="315" cy="94"/>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0491" name="Ink 75"/>
                <p14:cNvContentPartPr>
                  <a14:cpLocks xmlns:a14="http://schemas.microsoft.com/office/drawing/2010/main" noRot="1" noChangeAspect="1" noEditPoints="1" noChangeArrowheads="1" noChangeShapeType="1"/>
                </p14:cNvContentPartPr>
                <p14:nvPr/>
              </p14:nvContentPartPr>
              <p14:xfrm>
                <a:off x="4862" y="3322"/>
                <a:ext cx="5" cy="1"/>
              </p14:xfrm>
            </p:contentPart>
          </mc:Choice>
          <mc:Fallback xmlns="">
            <p:pic>
              <p:nvPicPr>
                <p:cNvPr id="60491" name="Ink 75"/>
                <p:cNvPicPr>
                  <a:picLocks noRot="1" noChangeAspect="1" noEditPoints="1" noChangeArrowheads="1" noChangeShapeType="1"/>
                </p:cNvPicPr>
                <p:nvPr/>
              </p:nvPicPr>
              <p:blipFill>
                <a:blip r:embed="rId147"/>
                <a:stretch>
                  <a:fillRect/>
                </a:stretch>
              </p:blipFill>
              <p:spPr>
                <a:xfrm>
                  <a:off x="4858" y="3304"/>
                  <a:ext cx="13" cy="37"/>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0492" name="Ink 76"/>
                <p14:cNvContentPartPr>
                  <a14:cpLocks xmlns:a14="http://schemas.microsoft.com/office/drawing/2010/main" noRot="1" noChangeAspect="1" noEditPoints="1" noChangeArrowheads="1" noChangeShapeType="1"/>
                </p14:cNvContentPartPr>
                <p14:nvPr/>
              </p14:nvContentPartPr>
              <p14:xfrm>
                <a:off x="3989" y="3302"/>
                <a:ext cx="874" cy="159"/>
              </p14:xfrm>
            </p:contentPart>
          </mc:Choice>
          <mc:Fallback xmlns="">
            <p:pic>
              <p:nvPicPr>
                <p:cNvPr id="60492" name="Ink 76"/>
                <p:cNvPicPr>
                  <a:picLocks noRot="1" noChangeAspect="1" noEditPoints="1" noChangeArrowheads="1" noChangeShapeType="1"/>
                </p:cNvPicPr>
                <p:nvPr/>
              </p:nvPicPr>
              <p:blipFill>
                <a:blip r:embed="rId149"/>
                <a:stretch>
                  <a:fillRect/>
                </a:stretch>
              </p:blipFill>
              <p:spPr>
                <a:xfrm>
                  <a:off x="3985" y="3298"/>
                  <a:ext cx="882" cy="16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0493" name="Ink 77"/>
                <p14:cNvContentPartPr>
                  <a14:cpLocks xmlns:a14="http://schemas.microsoft.com/office/drawing/2010/main" noRot="1" noChangeAspect="1" noEditPoints="1" noChangeArrowheads="1" noChangeShapeType="1"/>
                </p14:cNvContentPartPr>
                <p14:nvPr/>
              </p14:nvContentPartPr>
              <p14:xfrm>
                <a:off x="5054" y="3283"/>
                <a:ext cx="668" cy="130"/>
              </p14:xfrm>
            </p:contentPart>
          </mc:Choice>
          <mc:Fallback xmlns="">
            <p:pic>
              <p:nvPicPr>
                <p:cNvPr id="60493" name="Ink 77"/>
                <p:cNvPicPr>
                  <a:picLocks noRot="1" noChangeAspect="1" noEditPoints="1" noChangeArrowheads="1" noChangeShapeType="1"/>
                </p:cNvPicPr>
                <p:nvPr/>
              </p:nvPicPr>
              <p:blipFill>
                <a:blip r:embed="rId151"/>
                <a:stretch>
                  <a:fillRect/>
                </a:stretch>
              </p:blipFill>
              <p:spPr>
                <a:xfrm>
                  <a:off x="5050" y="3279"/>
                  <a:ext cx="676" cy="138"/>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0494" name="Ink 78"/>
                <p14:cNvContentPartPr>
                  <a14:cpLocks xmlns:a14="http://schemas.microsoft.com/office/drawing/2010/main" noRot="1" noChangeAspect="1" noEditPoints="1" noChangeArrowheads="1" noChangeShapeType="1"/>
                </p14:cNvContentPartPr>
                <p14:nvPr/>
              </p14:nvContentPartPr>
              <p14:xfrm>
                <a:off x="82" y="3744"/>
                <a:ext cx="3293" cy="139"/>
              </p14:xfrm>
            </p:contentPart>
          </mc:Choice>
          <mc:Fallback xmlns="">
            <p:pic>
              <p:nvPicPr>
                <p:cNvPr id="60494" name="Ink 78"/>
                <p:cNvPicPr>
                  <a:picLocks noRot="1" noChangeAspect="1" noEditPoints="1" noChangeArrowheads="1" noChangeShapeType="1"/>
                </p:cNvPicPr>
                <p:nvPr/>
              </p:nvPicPr>
              <p:blipFill>
                <a:blip r:embed="rId153"/>
                <a:stretch>
                  <a:fillRect/>
                </a:stretch>
              </p:blipFill>
              <p:spPr>
                <a:xfrm>
                  <a:off x="78" y="3740"/>
                  <a:ext cx="3301" cy="147"/>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0495" name="Ink 79"/>
                <p14:cNvContentPartPr>
                  <a14:cpLocks xmlns:a14="http://schemas.microsoft.com/office/drawing/2010/main" noRot="1" noChangeAspect="1" noEditPoints="1" noChangeArrowheads="1" noChangeShapeType="1"/>
                </p14:cNvContentPartPr>
                <p14:nvPr/>
              </p14:nvContentPartPr>
              <p14:xfrm>
                <a:off x="782" y="3773"/>
                <a:ext cx="428" cy="149"/>
              </p14:xfrm>
            </p:contentPart>
          </mc:Choice>
          <mc:Fallback xmlns="">
            <p:pic>
              <p:nvPicPr>
                <p:cNvPr id="60495" name="Ink 79"/>
                <p:cNvPicPr>
                  <a:picLocks noRot="1" noChangeAspect="1" noEditPoints="1" noChangeArrowheads="1" noChangeShapeType="1"/>
                </p:cNvPicPr>
                <p:nvPr/>
              </p:nvPicPr>
              <p:blipFill>
                <a:blip r:embed="rId155"/>
                <a:stretch>
                  <a:fillRect/>
                </a:stretch>
              </p:blipFill>
              <p:spPr>
                <a:xfrm>
                  <a:off x="778" y="3769"/>
                  <a:ext cx="43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0496" name="Ink 80"/>
                <p14:cNvContentPartPr>
                  <a14:cpLocks xmlns:a14="http://schemas.microsoft.com/office/drawing/2010/main" noRot="1" noChangeAspect="1" noEditPoints="1" noChangeArrowheads="1" noChangeShapeType="1"/>
                </p14:cNvContentPartPr>
                <p14:nvPr/>
              </p14:nvContentPartPr>
              <p14:xfrm>
                <a:off x="1281" y="3797"/>
                <a:ext cx="135" cy="43"/>
              </p14:xfrm>
            </p:contentPart>
          </mc:Choice>
          <mc:Fallback xmlns="">
            <p:pic>
              <p:nvPicPr>
                <p:cNvPr id="60496" name="Ink 80"/>
                <p:cNvPicPr>
                  <a:picLocks noRot="1" noChangeAspect="1" noEditPoints="1" noChangeArrowheads="1" noChangeShapeType="1"/>
                </p:cNvPicPr>
                <p:nvPr/>
              </p:nvPicPr>
              <p:blipFill>
                <a:blip r:embed="rId157"/>
                <a:stretch>
                  <a:fillRect/>
                </a:stretch>
              </p:blipFill>
              <p:spPr>
                <a:xfrm>
                  <a:off x="1277" y="3793"/>
                  <a:ext cx="143" cy="51"/>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0497" name="Ink 81"/>
                <p14:cNvContentPartPr>
                  <a14:cpLocks xmlns:a14="http://schemas.microsoft.com/office/drawing/2010/main" noRot="1" noChangeAspect="1" noEditPoints="1" noChangeArrowheads="1" noChangeShapeType="1"/>
                </p14:cNvContentPartPr>
                <p14:nvPr/>
              </p14:nvContentPartPr>
              <p14:xfrm>
                <a:off x="1622" y="3720"/>
                <a:ext cx="865" cy="183"/>
              </p14:xfrm>
            </p:contentPart>
          </mc:Choice>
          <mc:Fallback xmlns="">
            <p:pic>
              <p:nvPicPr>
                <p:cNvPr id="60497" name="Ink 81"/>
                <p:cNvPicPr>
                  <a:picLocks noRot="1" noChangeAspect="1" noEditPoints="1" noChangeArrowheads="1" noChangeShapeType="1"/>
                </p:cNvPicPr>
                <p:nvPr/>
              </p:nvPicPr>
              <p:blipFill>
                <a:blip r:embed="rId159"/>
                <a:stretch>
                  <a:fillRect/>
                </a:stretch>
              </p:blipFill>
              <p:spPr>
                <a:xfrm>
                  <a:off x="1618" y="3716"/>
                  <a:ext cx="873" cy="191"/>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60498" name="Ink 82"/>
                <p14:cNvContentPartPr>
                  <a14:cpLocks xmlns:a14="http://schemas.microsoft.com/office/drawing/2010/main" noRot="1" noChangeAspect="1" noEditPoints="1" noChangeArrowheads="1" noChangeShapeType="1"/>
                </p14:cNvContentPartPr>
                <p14:nvPr/>
              </p14:nvContentPartPr>
              <p14:xfrm>
                <a:off x="2721" y="3763"/>
                <a:ext cx="370" cy="106"/>
              </p14:xfrm>
            </p:contentPart>
          </mc:Choice>
          <mc:Fallback xmlns="">
            <p:pic>
              <p:nvPicPr>
                <p:cNvPr id="60498" name="Ink 82"/>
                <p:cNvPicPr>
                  <a:picLocks noRot="1" noChangeAspect="1" noEditPoints="1" noChangeArrowheads="1" noChangeShapeType="1"/>
                </p:cNvPicPr>
                <p:nvPr/>
              </p:nvPicPr>
              <p:blipFill>
                <a:blip r:embed="rId161"/>
                <a:stretch>
                  <a:fillRect/>
                </a:stretch>
              </p:blipFill>
              <p:spPr>
                <a:xfrm>
                  <a:off x="2717" y="3759"/>
                  <a:ext cx="37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0499" name="Ink 83"/>
                <p14:cNvContentPartPr>
                  <a14:cpLocks xmlns:a14="http://schemas.microsoft.com/office/drawing/2010/main" noRot="1" noChangeAspect="1" noEditPoints="1" noChangeArrowheads="1" noChangeShapeType="1"/>
                </p14:cNvContentPartPr>
                <p14:nvPr/>
              </p14:nvContentPartPr>
              <p14:xfrm>
                <a:off x="3230" y="3720"/>
                <a:ext cx="481" cy="135"/>
              </p14:xfrm>
            </p:contentPart>
          </mc:Choice>
          <mc:Fallback xmlns="">
            <p:pic>
              <p:nvPicPr>
                <p:cNvPr id="60499" name="Ink 83"/>
                <p:cNvPicPr>
                  <a:picLocks noRot="1" noChangeAspect="1" noEditPoints="1" noChangeArrowheads="1" noChangeShapeType="1"/>
                </p:cNvPicPr>
                <p:nvPr/>
              </p:nvPicPr>
              <p:blipFill>
                <a:blip r:embed="rId163"/>
                <a:stretch>
                  <a:fillRect/>
                </a:stretch>
              </p:blipFill>
              <p:spPr>
                <a:xfrm>
                  <a:off x="3226" y="3716"/>
                  <a:ext cx="489" cy="143"/>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0500" name="Ink 84"/>
                <p14:cNvContentPartPr>
                  <a14:cpLocks xmlns:a14="http://schemas.microsoft.com/office/drawing/2010/main" noRot="1" noChangeAspect="1" noEditPoints="1" noChangeArrowheads="1" noChangeShapeType="1"/>
                </p14:cNvContentPartPr>
                <p14:nvPr/>
              </p14:nvContentPartPr>
              <p14:xfrm>
                <a:off x="3859" y="3720"/>
                <a:ext cx="1143" cy="144"/>
              </p14:xfrm>
            </p:contentPart>
          </mc:Choice>
          <mc:Fallback xmlns="">
            <p:pic>
              <p:nvPicPr>
                <p:cNvPr id="60500" name="Ink 84"/>
                <p:cNvPicPr>
                  <a:picLocks noRot="1" noChangeAspect="1" noEditPoints="1" noChangeArrowheads="1" noChangeShapeType="1"/>
                </p:cNvPicPr>
                <p:nvPr/>
              </p:nvPicPr>
              <p:blipFill>
                <a:blip r:embed="rId165"/>
                <a:stretch>
                  <a:fillRect/>
                </a:stretch>
              </p:blipFill>
              <p:spPr>
                <a:xfrm>
                  <a:off x="3855" y="3716"/>
                  <a:ext cx="1151" cy="152"/>
                </a:xfrm>
                <a:prstGeom prst="rect">
                  <a:avLst/>
                </a:prstGeom>
              </p:spPr>
            </p:pic>
          </mc:Fallback>
        </mc:AlternateContent>
      </p:gr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2"/>
          <p:cNvGrpSpPr>
            <a:grpSpLocks/>
          </p:cNvGrpSpPr>
          <p:nvPr/>
        </p:nvGrpSpPr>
        <p:grpSpPr bwMode="auto">
          <a:xfrm>
            <a:off x="323850" y="620713"/>
            <a:ext cx="8620125" cy="4464050"/>
            <a:chOff x="-37" y="298"/>
            <a:chExt cx="5807" cy="2088"/>
          </a:xfrm>
        </p:grpSpPr>
        <mc:AlternateContent xmlns:mc="http://schemas.openxmlformats.org/markup-compatibility/2006" xmlns:p14="http://schemas.microsoft.com/office/powerpoint/2010/main">
          <mc:Choice Requires="p14">
            <p:contentPart p14:bwMode="auto" r:id="rId2">
              <p14:nvContentPartPr>
                <p14:cNvPr id="104451" name="Ink 3"/>
                <p14:cNvContentPartPr>
                  <a14:cpLocks xmlns:a14="http://schemas.microsoft.com/office/drawing/2010/main" noRot="1" noChangeAspect="1" noEditPoints="1" noChangeArrowheads="1" noChangeShapeType="1"/>
                </p14:cNvContentPartPr>
                <p14:nvPr/>
              </p14:nvContentPartPr>
              <p14:xfrm>
                <a:off x="3062" y="341"/>
                <a:ext cx="20" cy="10"/>
              </p14:xfrm>
            </p:contentPart>
          </mc:Choice>
          <mc:Fallback xmlns="">
            <p:pic>
              <p:nvPicPr>
                <p:cNvPr id="104451" name="Ink 3"/>
                <p:cNvPicPr>
                  <a:picLocks noRot="1" noChangeAspect="1" noEditPoints="1" noChangeArrowheads="1" noChangeShapeType="1"/>
                </p:cNvPicPr>
                <p:nvPr/>
              </p:nvPicPr>
              <p:blipFill>
                <a:blip r:embed="rId3"/>
                <a:stretch>
                  <a:fillRect/>
                </a:stretch>
              </p:blipFill>
              <p:spPr>
                <a:xfrm>
                  <a:off x="3058" y="337"/>
                  <a:ext cx="28" cy="1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4452" name="Ink 4"/>
                <p14:cNvContentPartPr>
                  <a14:cpLocks xmlns:a14="http://schemas.microsoft.com/office/drawing/2010/main" noRot="1" noChangeAspect="1" noEditPoints="1" noChangeArrowheads="1" noChangeShapeType="1"/>
                </p14:cNvContentPartPr>
                <p14:nvPr/>
              </p14:nvContentPartPr>
              <p14:xfrm>
                <a:off x="101" y="322"/>
                <a:ext cx="259" cy="197"/>
              </p14:xfrm>
            </p:contentPart>
          </mc:Choice>
          <mc:Fallback xmlns="">
            <p:pic>
              <p:nvPicPr>
                <p:cNvPr id="104452" name="Ink 4"/>
                <p:cNvPicPr>
                  <a:picLocks noRot="1" noChangeAspect="1" noEditPoints="1" noChangeArrowheads="1" noChangeShapeType="1"/>
                </p:cNvPicPr>
                <p:nvPr/>
              </p:nvPicPr>
              <p:blipFill>
                <a:blip r:embed="rId5"/>
                <a:stretch>
                  <a:fillRect/>
                </a:stretch>
              </p:blipFill>
              <p:spPr>
                <a:xfrm>
                  <a:off x="97" y="318"/>
                  <a:ext cx="267" cy="2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4453" name="Ink 5"/>
                <p14:cNvContentPartPr>
                  <a14:cpLocks xmlns:a14="http://schemas.microsoft.com/office/drawing/2010/main" noRot="1" noChangeAspect="1" noEditPoints="1" noChangeArrowheads="1" noChangeShapeType="1"/>
                </p14:cNvContentPartPr>
                <p14:nvPr/>
              </p14:nvContentPartPr>
              <p14:xfrm>
                <a:off x="422" y="398"/>
                <a:ext cx="428" cy="82"/>
              </p14:xfrm>
            </p:contentPart>
          </mc:Choice>
          <mc:Fallback xmlns="">
            <p:pic>
              <p:nvPicPr>
                <p:cNvPr id="104453" name="Ink 5"/>
                <p:cNvPicPr>
                  <a:picLocks noRot="1" noChangeAspect="1" noEditPoints="1" noChangeArrowheads="1" noChangeShapeType="1"/>
                </p:cNvPicPr>
                <p:nvPr/>
              </p:nvPicPr>
              <p:blipFill>
                <a:blip r:embed="rId7"/>
                <a:stretch>
                  <a:fillRect/>
                </a:stretch>
              </p:blipFill>
              <p:spPr>
                <a:xfrm>
                  <a:off x="418" y="394"/>
                  <a:ext cx="436" cy="9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454" name="Ink 6"/>
                <p14:cNvContentPartPr>
                  <a14:cpLocks xmlns:a14="http://schemas.microsoft.com/office/drawing/2010/main" noRot="1" noChangeAspect="1" noEditPoints="1" noChangeArrowheads="1" noChangeShapeType="1"/>
                </p14:cNvContentPartPr>
                <p14:nvPr/>
              </p14:nvContentPartPr>
              <p14:xfrm>
                <a:off x="912" y="398"/>
                <a:ext cx="111" cy="58"/>
              </p14:xfrm>
            </p:contentPart>
          </mc:Choice>
          <mc:Fallback xmlns="">
            <p:pic>
              <p:nvPicPr>
                <p:cNvPr id="104454" name="Ink 6"/>
                <p:cNvPicPr>
                  <a:picLocks noRot="1" noChangeAspect="1" noEditPoints="1" noChangeArrowheads="1" noChangeShapeType="1"/>
                </p:cNvPicPr>
                <p:nvPr/>
              </p:nvPicPr>
              <p:blipFill>
                <a:blip r:embed="rId9"/>
                <a:stretch>
                  <a:fillRect/>
                </a:stretch>
              </p:blipFill>
              <p:spPr>
                <a:xfrm>
                  <a:off x="908" y="394"/>
                  <a:ext cx="119" cy="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4455" name="Ink 7"/>
                <p14:cNvContentPartPr>
                  <a14:cpLocks xmlns:a14="http://schemas.microsoft.com/office/drawing/2010/main" noRot="1" noChangeAspect="1" noEditPoints="1" noChangeArrowheads="1" noChangeShapeType="1"/>
                </p14:cNvContentPartPr>
                <p14:nvPr/>
              </p14:nvContentPartPr>
              <p14:xfrm>
                <a:off x="1080" y="384"/>
                <a:ext cx="279" cy="72"/>
              </p14:xfrm>
            </p:contentPart>
          </mc:Choice>
          <mc:Fallback xmlns="">
            <p:pic>
              <p:nvPicPr>
                <p:cNvPr id="104455" name="Ink 7"/>
                <p:cNvPicPr>
                  <a:picLocks noRot="1" noChangeAspect="1" noEditPoints="1" noChangeArrowheads="1" noChangeShapeType="1"/>
                </p:cNvPicPr>
                <p:nvPr/>
              </p:nvPicPr>
              <p:blipFill>
                <a:blip r:embed="rId11"/>
                <a:stretch>
                  <a:fillRect/>
                </a:stretch>
              </p:blipFill>
              <p:spPr>
                <a:xfrm>
                  <a:off x="1076" y="380"/>
                  <a:ext cx="287" cy="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456" name="Ink 8"/>
                <p14:cNvContentPartPr>
                  <a14:cpLocks xmlns:a14="http://schemas.microsoft.com/office/drawing/2010/main" noRot="1" noChangeAspect="1" noEditPoints="1" noChangeArrowheads="1" noChangeShapeType="1"/>
                </p14:cNvContentPartPr>
                <p14:nvPr/>
              </p14:nvContentPartPr>
              <p14:xfrm>
                <a:off x="1425" y="322"/>
                <a:ext cx="769" cy="115"/>
              </p14:xfrm>
            </p:contentPart>
          </mc:Choice>
          <mc:Fallback xmlns="">
            <p:pic>
              <p:nvPicPr>
                <p:cNvPr id="104456" name="Ink 8"/>
                <p:cNvPicPr>
                  <a:picLocks noRot="1" noChangeAspect="1" noEditPoints="1" noChangeArrowheads="1" noChangeShapeType="1"/>
                </p:cNvPicPr>
                <p:nvPr/>
              </p:nvPicPr>
              <p:blipFill>
                <a:blip r:embed="rId13"/>
                <a:stretch>
                  <a:fillRect/>
                </a:stretch>
              </p:blipFill>
              <p:spPr>
                <a:xfrm>
                  <a:off x="1421" y="318"/>
                  <a:ext cx="777" cy="12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457" name="Ink 9"/>
                <p14:cNvContentPartPr>
                  <a14:cpLocks xmlns:a14="http://schemas.microsoft.com/office/drawing/2010/main" noRot="1" noChangeAspect="1" noEditPoints="1" noChangeArrowheads="1" noChangeShapeType="1"/>
                </p14:cNvContentPartPr>
                <p14:nvPr/>
              </p14:nvContentPartPr>
              <p14:xfrm>
                <a:off x="2251" y="365"/>
                <a:ext cx="317" cy="53"/>
              </p14:xfrm>
            </p:contentPart>
          </mc:Choice>
          <mc:Fallback xmlns="">
            <p:pic>
              <p:nvPicPr>
                <p:cNvPr id="104457" name="Ink 9"/>
                <p:cNvPicPr>
                  <a:picLocks noRot="1" noChangeAspect="1" noEditPoints="1" noChangeArrowheads="1" noChangeShapeType="1"/>
                </p:cNvPicPr>
                <p:nvPr/>
              </p:nvPicPr>
              <p:blipFill>
                <a:blip r:embed="rId15"/>
                <a:stretch>
                  <a:fillRect/>
                </a:stretch>
              </p:blipFill>
              <p:spPr>
                <a:xfrm>
                  <a:off x="2247" y="361"/>
                  <a:ext cx="325" cy="6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4458" name="Ink 10"/>
                <p14:cNvContentPartPr>
                  <a14:cpLocks xmlns:a14="http://schemas.microsoft.com/office/drawing/2010/main" noRot="1" noChangeAspect="1" noEditPoints="1" noChangeArrowheads="1" noChangeShapeType="1"/>
                </p14:cNvContentPartPr>
                <p14:nvPr/>
              </p14:nvContentPartPr>
              <p14:xfrm>
                <a:off x="2630" y="298"/>
                <a:ext cx="116" cy="105"/>
              </p14:xfrm>
            </p:contentPart>
          </mc:Choice>
          <mc:Fallback xmlns="">
            <p:pic>
              <p:nvPicPr>
                <p:cNvPr id="104458" name="Ink 10"/>
                <p:cNvPicPr>
                  <a:picLocks noRot="1" noChangeAspect="1" noEditPoints="1" noChangeArrowheads="1" noChangeShapeType="1"/>
                </p:cNvPicPr>
                <p:nvPr/>
              </p:nvPicPr>
              <p:blipFill>
                <a:blip r:embed="rId17"/>
                <a:stretch>
                  <a:fillRect/>
                </a:stretch>
              </p:blipFill>
              <p:spPr>
                <a:xfrm>
                  <a:off x="2626" y="294"/>
                  <a:ext cx="124" cy="11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4459" name="Ink 11"/>
                <p14:cNvContentPartPr>
                  <a14:cpLocks xmlns:a14="http://schemas.microsoft.com/office/drawing/2010/main" noRot="1" noChangeAspect="1" noEditPoints="1" noChangeArrowheads="1" noChangeShapeType="1"/>
                </p14:cNvContentPartPr>
                <p14:nvPr/>
              </p14:nvContentPartPr>
              <p14:xfrm>
                <a:off x="2962" y="317"/>
                <a:ext cx="288" cy="86"/>
              </p14:xfrm>
            </p:contentPart>
          </mc:Choice>
          <mc:Fallback xmlns="">
            <p:pic>
              <p:nvPicPr>
                <p:cNvPr id="104459" name="Ink 11"/>
                <p:cNvPicPr>
                  <a:picLocks noRot="1" noChangeAspect="1" noEditPoints="1" noChangeArrowheads="1" noChangeShapeType="1"/>
                </p:cNvPicPr>
                <p:nvPr/>
              </p:nvPicPr>
              <p:blipFill>
                <a:blip r:embed="rId19"/>
                <a:stretch>
                  <a:fillRect/>
                </a:stretch>
              </p:blipFill>
              <p:spPr>
                <a:xfrm>
                  <a:off x="2958" y="313"/>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460" name="Ink 12"/>
                <p14:cNvContentPartPr>
                  <a14:cpLocks xmlns:a14="http://schemas.microsoft.com/office/drawing/2010/main" noRot="1" noChangeAspect="1" noEditPoints="1" noChangeArrowheads="1" noChangeShapeType="1"/>
                </p14:cNvContentPartPr>
                <p14:nvPr/>
              </p14:nvContentPartPr>
              <p14:xfrm>
                <a:off x="3379" y="331"/>
                <a:ext cx="485" cy="77"/>
              </p14:xfrm>
            </p:contentPart>
          </mc:Choice>
          <mc:Fallback xmlns="">
            <p:pic>
              <p:nvPicPr>
                <p:cNvPr id="104460" name="Ink 12"/>
                <p:cNvPicPr>
                  <a:picLocks noRot="1" noChangeAspect="1" noEditPoints="1" noChangeArrowheads="1" noChangeShapeType="1"/>
                </p:cNvPicPr>
                <p:nvPr/>
              </p:nvPicPr>
              <p:blipFill>
                <a:blip r:embed="rId21"/>
                <a:stretch>
                  <a:fillRect/>
                </a:stretch>
              </p:blipFill>
              <p:spPr>
                <a:xfrm>
                  <a:off x="3375" y="327"/>
                  <a:ext cx="493" cy="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4461" name="Ink 13"/>
                <p14:cNvContentPartPr>
                  <a14:cpLocks xmlns:a14="http://schemas.microsoft.com/office/drawing/2010/main" noRot="1" noChangeAspect="1" noEditPoints="1" noChangeArrowheads="1" noChangeShapeType="1"/>
                </p14:cNvContentPartPr>
                <p14:nvPr/>
              </p14:nvContentPartPr>
              <p14:xfrm>
                <a:off x="4013" y="298"/>
                <a:ext cx="379" cy="81"/>
              </p14:xfrm>
            </p:contentPart>
          </mc:Choice>
          <mc:Fallback xmlns="">
            <p:pic>
              <p:nvPicPr>
                <p:cNvPr id="104461" name="Ink 13"/>
                <p:cNvPicPr>
                  <a:picLocks noRot="1" noChangeAspect="1" noEditPoints="1" noChangeArrowheads="1" noChangeShapeType="1"/>
                </p:cNvPicPr>
                <p:nvPr/>
              </p:nvPicPr>
              <p:blipFill>
                <a:blip r:embed="rId23"/>
                <a:stretch>
                  <a:fillRect/>
                </a:stretch>
              </p:blipFill>
              <p:spPr>
                <a:xfrm>
                  <a:off x="4009" y="294"/>
                  <a:ext cx="387" cy="8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4462" name="Ink 14"/>
                <p14:cNvContentPartPr>
                  <a14:cpLocks xmlns:a14="http://schemas.microsoft.com/office/drawing/2010/main" noRot="1" noChangeAspect="1" noEditPoints="1" noChangeArrowheads="1" noChangeShapeType="1"/>
                </p14:cNvContentPartPr>
                <p14:nvPr/>
              </p14:nvContentPartPr>
              <p14:xfrm>
                <a:off x="4474" y="302"/>
                <a:ext cx="499" cy="121"/>
              </p14:xfrm>
            </p:contentPart>
          </mc:Choice>
          <mc:Fallback xmlns="">
            <p:pic>
              <p:nvPicPr>
                <p:cNvPr id="104462" name="Ink 14"/>
                <p:cNvPicPr>
                  <a:picLocks noRot="1" noChangeAspect="1" noEditPoints="1" noChangeArrowheads="1" noChangeShapeType="1"/>
                </p:cNvPicPr>
                <p:nvPr/>
              </p:nvPicPr>
              <p:blipFill>
                <a:blip r:embed="rId25"/>
                <a:stretch>
                  <a:fillRect/>
                </a:stretch>
              </p:blipFill>
              <p:spPr>
                <a:xfrm>
                  <a:off x="4470" y="298"/>
                  <a:ext cx="507" cy="12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463" name="Ink 15"/>
                <p14:cNvContentPartPr>
                  <a14:cpLocks xmlns:a14="http://schemas.microsoft.com/office/drawing/2010/main" noRot="1" noChangeAspect="1" noEditPoints="1" noChangeArrowheads="1" noChangeShapeType="1"/>
                </p14:cNvContentPartPr>
                <p14:nvPr/>
              </p14:nvContentPartPr>
              <p14:xfrm>
                <a:off x="2971" y="499"/>
                <a:ext cx="572" cy="72"/>
              </p14:xfrm>
            </p:contentPart>
          </mc:Choice>
          <mc:Fallback xmlns="">
            <p:pic>
              <p:nvPicPr>
                <p:cNvPr id="104463" name="Ink 15"/>
                <p:cNvPicPr>
                  <a:picLocks noRot="1" noChangeAspect="1" noEditPoints="1" noChangeArrowheads="1" noChangeShapeType="1"/>
                </p:cNvPicPr>
                <p:nvPr/>
              </p:nvPicPr>
              <p:blipFill>
                <a:blip r:embed="rId27"/>
                <a:stretch>
                  <a:fillRect/>
                </a:stretch>
              </p:blipFill>
              <p:spPr>
                <a:xfrm>
                  <a:off x="2967" y="495"/>
                  <a:ext cx="580" cy="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464" name="Ink 16"/>
                <p14:cNvContentPartPr>
                  <a14:cpLocks xmlns:a14="http://schemas.microsoft.com/office/drawing/2010/main" noRot="1" noChangeAspect="1" noEditPoints="1" noChangeArrowheads="1" noChangeShapeType="1"/>
                </p14:cNvContentPartPr>
                <p14:nvPr/>
              </p14:nvContentPartPr>
              <p14:xfrm>
                <a:off x="3653" y="470"/>
                <a:ext cx="403" cy="97"/>
              </p14:xfrm>
            </p:contentPart>
          </mc:Choice>
          <mc:Fallback xmlns="">
            <p:pic>
              <p:nvPicPr>
                <p:cNvPr id="104464" name="Ink 16"/>
                <p:cNvPicPr>
                  <a:picLocks noRot="1" noChangeAspect="1" noEditPoints="1" noChangeArrowheads="1" noChangeShapeType="1"/>
                </p:cNvPicPr>
                <p:nvPr/>
              </p:nvPicPr>
              <p:blipFill>
                <a:blip r:embed="rId29"/>
                <a:stretch>
                  <a:fillRect/>
                </a:stretch>
              </p:blipFill>
              <p:spPr>
                <a:xfrm>
                  <a:off x="3649" y="466"/>
                  <a:ext cx="411" cy="10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465" name="Ink 17"/>
                <p14:cNvContentPartPr>
                  <a14:cpLocks xmlns:a14="http://schemas.microsoft.com/office/drawing/2010/main" noRot="1" noChangeAspect="1" noEditPoints="1" noChangeArrowheads="1" noChangeShapeType="1"/>
                </p14:cNvContentPartPr>
                <p14:nvPr/>
              </p14:nvContentPartPr>
              <p14:xfrm>
                <a:off x="4176" y="466"/>
                <a:ext cx="826" cy="81"/>
              </p14:xfrm>
            </p:contentPart>
          </mc:Choice>
          <mc:Fallback xmlns="">
            <p:pic>
              <p:nvPicPr>
                <p:cNvPr id="104465" name="Ink 17"/>
                <p:cNvPicPr>
                  <a:picLocks noRot="1" noChangeAspect="1" noEditPoints="1" noChangeArrowheads="1" noChangeShapeType="1"/>
                </p:cNvPicPr>
                <p:nvPr/>
              </p:nvPicPr>
              <p:blipFill>
                <a:blip r:embed="rId31"/>
                <a:stretch>
                  <a:fillRect/>
                </a:stretch>
              </p:blipFill>
              <p:spPr>
                <a:xfrm>
                  <a:off x="4172" y="462"/>
                  <a:ext cx="834" cy="8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4466" name="Ink 18"/>
                <p14:cNvContentPartPr>
                  <a14:cpLocks xmlns:a14="http://schemas.microsoft.com/office/drawing/2010/main" noRot="1" noChangeAspect="1" noEditPoints="1" noChangeArrowheads="1" noChangeShapeType="1"/>
                </p14:cNvContentPartPr>
                <p14:nvPr/>
              </p14:nvContentPartPr>
              <p14:xfrm>
                <a:off x="3974" y="734"/>
                <a:ext cx="10" cy="6"/>
              </p14:xfrm>
            </p:contentPart>
          </mc:Choice>
          <mc:Fallback xmlns="">
            <p:pic>
              <p:nvPicPr>
                <p:cNvPr id="104466" name="Ink 18"/>
                <p:cNvPicPr>
                  <a:picLocks noRot="1" noChangeAspect="1" noEditPoints="1" noChangeArrowheads="1" noChangeShapeType="1"/>
                </p:cNvPicPr>
                <p:nvPr/>
              </p:nvPicPr>
              <p:blipFill>
                <a:blip r:embed="rId33"/>
                <a:stretch>
                  <a:fillRect/>
                </a:stretch>
              </p:blipFill>
              <p:spPr>
                <a:xfrm>
                  <a:off x="3970" y="730"/>
                  <a:ext cx="18" cy="1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467" name="Ink 19"/>
                <p14:cNvContentPartPr>
                  <a14:cpLocks xmlns:a14="http://schemas.microsoft.com/office/drawing/2010/main" noRot="1" noChangeAspect="1" noEditPoints="1" noChangeArrowheads="1" noChangeShapeType="1"/>
                </p14:cNvContentPartPr>
                <p14:nvPr/>
              </p14:nvContentPartPr>
              <p14:xfrm>
                <a:off x="2957" y="653"/>
                <a:ext cx="1008" cy="110"/>
              </p14:xfrm>
            </p:contentPart>
          </mc:Choice>
          <mc:Fallback xmlns="">
            <p:pic>
              <p:nvPicPr>
                <p:cNvPr id="104467" name="Ink 19"/>
                <p:cNvPicPr>
                  <a:picLocks noRot="1" noChangeAspect="1" noEditPoints="1" noChangeArrowheads="1" noChangeShapeType="1"/>
                </p:cNvPicPr>
                <p:nvPr/>
              </p:nvPicPr>
              <p:blipFill>
                <a:blip r:embed="rId35"/>
                <a:stretch>
                  <a:fillRect/>
                </a:stretch>
              </p:blipFill>
              <p:spPr>
                <a:xfrm>
                  <a:off x="2953" y="649"/>
                  <a:ext cx="1016" cy="11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468" name="Ink 20"/>
                <p14:cNvContentPartPr>
                  <a14:cpLocks xmlns:a14="http://schemas.microsoft.com/office/drawing/2010/main" noRot="1" noChangeAspect="1" noEditPoints="1" noChangeArrowheads="1" noChangeShapeType="1"/>
                </p14:cNvContentPartPr>
                <p14:nvPr/>
              </p14:nvContentPartPr>
              <p14:xfrm>
                <a:off x="907" y="936"/>
                <a:ext cx="5" cy="10"/>
              </p14:xfrm>
            </p:contentPart>
          </mc:Choice>
          <mc:Fallback xmlns="">
            <p:pic>
              <p:nvPicPr>
                <p:cNvPr id="104468" name="Ink 20"/>
                <p:cNvPicPr>
                  <a:picLocks noRot="1" noChangeAspect="1" noEditPoints="1" noChangeArrowheads="1" noChangeShapeType="1"/>
                </p:cNvPicPr>
                <p:nvPr/>
              </p:nvPicPr>
              <p:blipFill>
                <a:blip r:embed="rId37"/>
                <a:stretch>
                  <a:fillRect/>
                </a:stretch>
              </p:blipFill>
              <p:spPr>
                <a:xfrm>
                  <a:off x="903" y="932"/>
                  <a:ext cx="13" cy="1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469" name="Ink 21"/>
                <p14:cNvContentPartPr>
                  <a14:cpLocks xmlns:a14="http://schemas.microsoft.com/office/drawing/2010/main" noRot="1" noChangeAspect="1" noEditPoints="1" noChangeArrowheads="1" noChangeShapeType="1"/>
                </p14:cNvContentPartPr>
                <p14:nvPr/>
              </p14:nvContentPartPr>
              <p14:xfrm>
                <a:off x="134" y="1022"/>
                <a:ext cx="255" cy="173"/>
              </p14:xfrm>
            </p:contentPart>
          </mc:Choice>
          <mc:Fallback xmlns="">
            <p:pic>
              <p:nvPicPr>
                <p:cNvPr id="104469" name="Ink 21"/>
                <p:cNvPicPr>
                  <a:picLocks noRot="1" noChangeAspect="1" noEditPoints="1" noChangeArrowheads="1" noChangeShapeType="1"/>
                </p:cNvPicPr>
                <p:nvPr/>
              </p:nvPicPr>
              <p:blipFill>
                <a:blip r:embed="rId39"/>
                <a:stretch>
                  <a:fillRect/>
                </a:stretch>
              </p:blipFill>
              <p:spPr>
                <a:xfrm>
                  <a:off x="130" y="1018"/>
                  <a:ext cx="263" cy="18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4470" name="Ink 22"/>
                <p14:cNvContentPartPr>
                  <a14:cpLocks xmlns:a14="http://schemas.microsoft.com/office/drawing/2010/main" noRot="1" noChangeAspect="1" noEditPoints="1" noChangeArrowheads="1" noChangeShapeType="1"/>
                </p14:cNvContentPartPr>
                <p14:nvPr/>
              </p14:nvContentPartPr>
              <p14:xfrm>
                <a:off x="485" y="1147"/>
                <a:ext cx="106" cy="25"/>
              </p14:xfrm>
            </p:contentPart>
          </mc:Choice>
          <mc:Fallback xmlns="">
            <p:pic>
              <p:nvPicPr>
                <p:cNvPr id="104470" name="Ink 22"/>
                <p:cNvPicPr>
                  <a:picLocks noRot="1" noChangeAspect="1" noEditPoints="1" noChangeArrowheads="1" noChangeShapeType="1"/>
                </p:cNvPicPr>
                <p:nvPr/>
              </p:nvPicPr>
              <p:blipFill>
                <a:blip r:embed="rId41"/>
                <a:stretch>
                  <a:fillRect/>
                </a:stretch>
              </p:blipFill>
              <p:spPr>
                <a:xfrm>
                  <a:off x="481" y="1143"/>
                  <a:ext cx="114" cy="3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471" name="Ink 23"/>
                <p14:cNvContentPartPr>
                  <a14:cpLocks xmlns:a14="http://schemas.microsoft.com/office/drawing/2010/main" noRot="1" noChangeAspect="1" noEditPoints="1" noChangeArrowheads="1" noChangeShapeType="1"/>
                </p14:cNvContentPartPr>
                <p14:nvPr/>
              </p14:nvContentPartPr>
              <p14:xfrm>
                <a:off x="787" y="902"/>
                <a:ext cx="692" cy="207"/>
              </p14:xfrm>
            </p:contentPart>
          </mc:Choice>
          <mc:Fallback xmlns="">
            <p:pic>
              <p:nvPicPr>
                <p:cNvPr id="104471" name="Ink 23"/>
                <p:cNvPicPr>
                  <a:picLocks noRot="1" noChangeAspect="1" noEditPoints="1" noChangeArrowheads="1" noChangeShapeType="1"/>
                </p:cNvPicPr>
                <p:nvPr/>
              </p:nvPicPr>
              <p:blipFill>
                <a:blip r:embed="rId43"/>
                <a:stretch>
                  <a:fillRect/>
                </a:stretch>
              </p:blipFill>
              <p:spPr>
                <a:xfrm>
                  <a:off x="783" y="898"/>
                  <a:ext cx="700" cy="21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472" name="Ink 24"/>
                <p14:cNvContentPartPr>
                  <a14:cpLocks xmlns:a14="http://schemas.microsoft.com/office/drawing/2010/main" noRot="1" noChangeAspect="1" noEditPoints="1" noChangeArrowheads="1" noChangeShapeType="1"/>
                </p14:cNvContentPartPr>
                <p14:nvPr/>
              </p14:nvContentPartPr>
              <p14:xfrm>
                <a:off x="1550" y="970"/>
                <a:ext cx="130" cy="53"/>
              </p14:xfrm>
            </p:contentPart>
          </mc:Choice>
          <mc:Fallback xmlns="">
            <p:pic>
              <p:nvPicPr>
                <p:cNvPr id="104472" name="Ink 24"/>
                <p:cNvPicPr>
                  <a:picLocks noRot="1" noChangeAspect="1" noEditPoints="1" noChangeArrowheads="1" noChangeShapeType="1"/>
                </p:cNvPicPr>
                <p:nvPr/>
              </p:nvPicPr>
              <p:blipFill>
                <a:blip r:embed="rId45"/>
                <a:stretch>
                  <a:fillRect/>
                </a:stretch>
              </p:blipFill>
              <p:spPr>
                <a:xfrm>
                  <a:off x="1546" y="966"/>
                  <a:ext cx="138" cy="6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4473" name="Ink 25"/>
                <p14:cNvContentPartPr>
                  <a14:cpLocks xmlns:a14="http://schemas.microsoft.com/office/drawing/2010/main" noRot="1" noChangeAspect="1" noEditPoints="1" noChangeArrowheads="1" noChangeShapeType="1"/>
                </p14:cNvContentPartPr>
                <p14:nvPr/>
              </p14:nvContentPartPr>
              <p14:xfrm>
                <a:off x="1733" y="907"/>
                <a:ext cx="950" cy="121"/>
              </p14:xfrm>
            </p:contentPart>
          </mc:Choice>
          <mc:Fallback xmlns="">
            <p:pic>
              <p:nvPicPr>
                <p:cNvPr id="104473" name="Ink 25"/>
                <p:cNvPicPr>
                  <a:picLocks noRot="1" noChangeAspect="1" noEditPoints="1" noChangeArrowheads="1" noChangeShapeType="1"/>
                </p:cNvPicPr>
                <p:nvPr/>
              </p:nvPicPr>
              <p:blipFill>
                <a:blip r:embed="rId47"/>
                <a:stretch>
                  <a:fillRect/>
                </a:stretch>
              </p:blipFill>
              <p:spPr>
                <a:xfrm>
                  <a:off x="1729" y="903"/>
                  <a:ext cx="958" cy="12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4474" name="Ink 26"/>
                <p14:cNvContentPartPr>
                  <a14:cpLocks xmlns:a14="http://schemas.microsoft.com/office/drawing/2010/main" noRot="1" noChangeAspect="1" noEditPoints="1" noChangeArrowheads="1" noChangeShapeType="1"/>
                </p14:cNvContentPartPr>
                <p14:nvPr/>
              </p14:nvContentPartPr>
              <p14:xfrm>
                <a:off x="1291" y="1186"/>
                <a:ext cx="365" cy="81"/>
              </p14:xfrm>
            </p:contentPart>
          </mc:Choice>
          <mc:Fallback xmlns="">
            <p:pic>
              <p:nvPicPr>
                <p:cNvPr id="104474" name="Ink 26"/>
                <p:cNvPicPr>
                  <a:picLocks noRot="1" noChangeAspect="1" noEditPoints="1" noChangeArrowheads="1" noChangeShapeType="1"/>
                </p:cNvPicPr>
                <p:nvPr/>
              </p:nvPicPr>
              <p:blipFill>
                <a:blip r:embed="rId49"/>
                <a:stretch>
                  <a:fillRect/>
                </a:stretch>
              </p:blipFill>
              <p:spPr>
                <a:xfrm>
                  <a:off x="1287" y="1182"/>
                  <a:ext cx="373" cy="8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475" name="Ink 27"/>
                <p14:cNvContentPartPr>
                  <a14:cpLocks xmlns:a14="http://schemas.microsoft.com/office/drawing/2010/main" noRot="1" noChangeAspect="1" noEditPoints="1" noChangeArrowheads="1" noChangeShapeType="1"/>
                </p14:cNvContentPartPr>
                <p14:nvPr/>
              </p14:nvContentPartPr>
              <p14:xfrm>
                <a:off x="2630" y="1080"/>
                <a:ext cx="380" cy="72"/>
              </p14:xfrm>
            </p:contentPart>
          </mc:Choice>
          <mc:Fallback xmlns="">
            <p:pic>
              <p:nvPicPr>
                <p:cNvPr id="104475" name="Ink 27"/>
                <p:cNvPicPr>
                  <a:picLocks noRot="1" noChangeAspect="1" noEditPoints="1" noChangeArrowheads="1" noChangeShapeType="1"/>
                </p:cNvPicPr>
                <p:nvPr/>
              </p:nvPicPr>
              <p:blipFill>
                <a:blip r:embed="rId51"/>
                <a:stretch>
                  <a:fillRect/>
                </a:stretch>
              </p:blipFill>
              <p:spPr>
                <a:xfrm>
                  <a:off x="2626" y="1076"/>
                  <a:ext cx="388" cy="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4476" name="Ink 28"/>
                <p14:cNvContentPartPr>
                  <a14:cpLocks xmlns:a14="http://schemas.microsoft.com/office/drawing/2010/main" noRot="1" noChangeAspect="1" noEditPoints="1" noChangeArrowheads="1" noChangeShapeType="1"/>
                </p14:cNvContentPartPr>
                <p14:nvPr/>
              </p14:nvContentPartPr>
              <p14:xfrm>
                <a:off x="3322" y="1037"/>
                <a:ext cx="312" cy="110"/>
              </p14:xfrm>
            </p:contentPart>
          </mc:Choice>
          <mc:Fallback xmlns="">
            <p:pic>
              <p:nvPicPr>
                <p:cNvPr id="104476" name="Ink 28"/>
                <p:cNvPicPr>
                  <a:picLocks noRot="1" noChangeAspect="1" noEditPoints="1" noChangeArrowheads="1" noChangeShapeType="1"/>
                </p:cNvPicPr>
                <p:nvPr/>
              </p:nvPicPr>
              <p:blipFill>
                <a:blip r:embed="rId53"/>
                <a:stretch>
                  <a:fillRect/>
                </a:stretch>
              </p:blipFill>
              <p:spPr>
                <a:xfrm>
                  <a:off x="3318" y="1033"/>
                  <a:ext cx="320" cy="11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477" name="Ink 29"/>
                <p14:cNvContentPartPr>
                  <a14:cpLocks xmlns:a14="http://schemas.microsoft.com/office/drawing/2010/main" noRot="1" noChangeAspect="1" noEditPoints="1" noChangeArrowheads="1" noChangeShapeType="1"/>
                </p14:cNvContentPartPr>
                <p14:nvPr/>
              </p14:nvContentPartPr>
              <p14:xfrm>
                <a:off x="3773" y="1037"/>
                <a:ext cx="461" cy="173"/>
              </p14:xfrm>
            </p:contentPart>
          </mc:Choice>
          <mc:Fallback xmlns="">
            <p:pic>
              <p:nvPicPr>
                <p:cNvPr id="104477" name="Ink 29"/>
                <p:cNvPicPr>
                  <a:picLocks noRot="1" noChangeAspect="1" noEditPoints="1" noChangeArrowheads="1" noChangeShapeType="1"/>
                </p:cNvPicPr>
                <p:nvPr/>
              </p:nvPicPr>
              <p:blipFill>
                <a:blip r:embed="rId55"/>
                <a:stretch>
                  <a:fillRect/>
                </a:stretch>
              </p:blipFill>
              <p:spPr>
                <a:xfrm>
                  <a:off x="3769" y="1033"/>
                  <a:ext cx="469" cy="18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478" name="Ink 30"/>
                <p14:cNvContentPartPr>
                  <a14:cpLocks xmlns:a14="http://schemas.microsoft.com/office/drawing/2010/main" noRot="1" noChangeAspect="1" noEditPoints="1" noChangeArrowheads="1" noChangeShapeType="1"/>
                </p14:cNvContentPartPr>
                <p14:nvPr/>
              </p14:nvContentPartPr>
              <p14:xfrm>
                <a:off x="4435" y="1022"/>
                <a:ext cx="504" cy="106"/>
              </p14:xfrm>
            </p:contentPart>
          </mc:Choice>
          <mc:Fallback xmlns="">
            <p:pic>
              <p:nvPicPr>
                <p:cNvPr id="104478" name="Ink 30"/>
                <p:cNvPicPr>
                  <a:picLocks noRot="1" noChangeAspect="1" noEditPoints="1" noChangeArrowheads="1" noChangeShapeType="1"/>
                </p:cNvPicPr>
                <p:nvPr/>
              </p:nvPicPr>
              <p:blipFill>
                <a:blip r:embed="rId57"/>
                <a:stretch>
                  <a:fillRect/>
                </a:stretch>
              </p:blipFill>
              <p:spPr>
                <a:xfrm>
                  <a:off x="4431" y="1018"/>
                  <a:ext cx="512" cy="11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4479" name="Ink 31"/>
                <p14:cNvContentPartPr>
                  <a14:cpLocks xmlns:a14="http://schemas.microsoft.com/office/drawing/2010/main" noRot="1" noChangeAspect="1" noEditPoints="1" noChangeArrowheads="1" noChangeShapeType="1"/>
                </p14:cNvContentPartPr>
                <p14:nvPr/>
              </p14:nvContentPartPr>
              <p14:xfrm>
                <a:off x="5078" y="965"/>
                <a:ext cx="692" cy="96"/>
              </p14:xfrm>
            </p:contentPart>
          </mc:Choice>
          <mc:Fallback xmlns="">
            <p:pic>
              <p:nvPicPr>
                <p:cNvPr id="104479" name="Ink 31"/>
                <p:cNvPicPr>
                  <a:picLocks noRot="1" noChangeAspect="1" noEditPoints="1" noChangeArrowheads="1" noChangeShapeType="1"/>
                </p:cNvPicPr>
                <p:nvPr/>
              </p:nvPicPr>
              <p:blipFill>
                <a:blip r:embed="rId59"/>
                <a:stretch>
                  <a:fillRect/>
                </a:stretch>
              </p:blipFill>
              <p:spPr>
                <a:xfrm>
                  <a:off x="5074" y="961"/>
                  <a:ext cx="700" cy="10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480" name="Ink 32"/>
                <p14:cNvContentPartPr>
                  <a14:cpLocks xmlns:a14="http://schemas.microsoft.com/office/drawing/2010/main" noRot="1" noChangeAspect="1" noEditPoints="1" noChangeArrowheads="1" noChangeShapeType="1"/>
                </p14:cNvContentPartPr>
                <p14:nvPr/>
              </p14:nvContentPartPr>
              <p14:xfrm>
                <a:off x="3413" y="1310"/>
                <a:ext cx="19" cy="10"/>
              </p14:xfrm>
            </p:contentPart>
          </mc:Choice>
          <mc:Fallback xmlns="">
            <p:pic>
              <p:nvPicPr>
                <p:cNvPr id="104480" name="Ink 32"/>
                <p:cNvPicPr>
                  <a:picLocks noRot="1" noChangeAspect="1" noEditPoints="1" noChangeArrowheads="1" noChangeShapeType="1"/>
                </p:cNvPicPr>
                <p:nvPr/>
              </p:nvPicPr>
              <p:blipFill>
                <a:blip r:embed="rId61"/>
                <a:stretch>
                  <a:fillRect/>
                </a:stretch>
              </p:blipFill>
              <p:spPr>
                <a:xfrm>
                  <a:off x="3409" y="1306"/>
                  <a:ext cx="27" cy="18"/>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4481" name="Ink 33"/>
                <p14:cNvContentPartPr>
                  <a14:cpLocks xmlns:a14="http://schemas.microsoft.com/office/drawing/2010/main" noRot="1" noChangeAspect="1" noEditPoints="1" noChangeArrowheads="1" noChangeShapeType="1"/>
                </p14:cNvContentPartPr>
                <p14:nvPr/>
              </p14:nvContentPartPr>
              <p14:xfrm>
                <a:off x="3178" y="1334"/>
                <a:ext cx="499" cy="126"/>
              </p14:xfrm>
            </p:contentPart>
          </mc:Choice>
          <mc:Fallback xmlns="">
            <p:pic>
              <p:nvPicPr>
                <p:cNvPr id="104481" name="Ink 33"/>
                <p:cNvPicPr>
                  <a:picLocks noRot="1" noChangeAspect="1" noEditPoints="1" noChangeArrowheads="1" noChangeShapeType="1"/>
                </p:cNvPicPr>
                <p:nvPr/>
              </p:nvPicPr>
              <p:blipFill>
                <a:blip r:embed="rId63"/>
                <a:stretch>
                  <a:fillRect/>
                </a:stretch>
              </p:blipFill>
              <p:spPr>
                <a:xfrm>
                  <a:off x="3174" y="1330"/>
                  <a:ext cx="507" cy="13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4482" name="Ink 34"/>
                <p14:cNvContentPartPr>
                  <a14:cpLocks xmlns:a14="http://schemas.microsoft.com/office/drawing/2010/main" noRot="1" noChangeAspect="1" noEditPoints="1" noChangeArrowheads="1" noChangeShapeType="1"/>
                </p14:cNvContentPartPr>
                <p14:nvPr/>
              </p14:nvContentPartPr>
              <p14:xfrm>
                <a:off x="3797" y="1296"/>
                <a:ext cx="586" cy="82"/>
              </p14:xfrm>
            </p:contentPart>
          </mc:Choice>
          <mc:Fallback xmlns="">
            <p:pic>
              <p:nvPicPr>
                <p:cNvPr id="104482" name="Ink 34"/>
                <p:cNvPicPr>
                  <a:picLocks noRot="1" noChangeAspect="1" noEditPoints="1" noChangeArrowheads="1" noChangeShapeType="1"/>
                </p:cNvPicPr>
                <p:nvPr/>
              </p:nvPicPr>
              <p:blipFill>
                <a:blip r:embed="rId65"/>
                <a:stretch>
                  <a:fillRect/>
                </a:stretch>
              </p:blipFill>
              <p:spPr>
                <a:xfrm>
                  <a:off x="3793" y="1292"/>
                  <a:ext cx="594" cy="9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483" name="Ink 35"/>
                <p14:cNvContentPartPr>
                  <a14:cpLocks xmlns:a14="http://schemas.microsoft.com/office/drawing/2010/main" noRot="1" noChangeAspect="1" noEditPoints="1" noChangeArrowheads="1" noChangeShapeType="1"/>
                </p14:cNvContentPartPr>
                <p14:nvPr/>
              </p14:nvContentPartPr>
              <p14:xfrm>
                <a:off x="4478" y="1330"/>
                <a:ext cx="34" cy="53"/>
              </p14:xfrm>
            </p:contentPart>
          </mc:Choice>
          <mc:Fallback xmlns="">
            <p:pic>
              <p:nvPicPr>
                <p:cNvPr id="104483" name="Ink 35"/>
                <p:cNvPicPr>
                  <a:picLocks noRot="1" noChangeAspect="1" noEditPoints="1" noChangeArrowheads="1" noChangeShapeType="1"/>
                </p:cNvPicPr>
                <p:nvPr/>
              </p:nvPicPr>
              <p:blipFill>
                <a:blip r:embed="rId67"/>
                <a:stretch>
                  <a:fillRect/>
                </a:stretch>
              </p:blipFill>
              <p:spPr>
                <a:xfrm>
                  <a:off x="4474" y="1326"/>
                  <a:ext cx="42" cy="6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4484" name="Ink 36"/>
                <p14:cNvContentPartPr>
                  <a14:cpLocks xmlns:a14="http://schemas.microsoft.com/office/drawing/2010/main" noRot="1" noChangeAspect="1" noEditPoints="1" noChangeArrowheads="1" noChangeShapeType="1"/>
                </p14:cNvContentPartPr>
                <p14:nvPr/>
              </p14:nvContentPartPr>
              <p14:xfrm>
                <a:off x="82" y="1795"/>
                <a:ext cx="585" cy="101"/>
              </p14:xfrm>
            </p:contentPart>
          </mc:Choice>
          <mc:Fallback xmlns="">
            <p:pic>
              <p:nvPicPr>
                <p:cNvPr id="104484" name="Ink 36"/>
                <p:cNvPicPr>
                  <a:picLocks noRot="1" noChangeAspect="1" noEditPoints="1" noChangeArrowheads="1" noChangeShapeType="1"/>
                </p:cNvPicPr>
                <p:nvPr/>
              </p:nvPicPr>
              <p:blipFill>
                <a:blip r:embed="rId69"/>
                <a:stretch>
                  <a:fillRect/>
                </a:stretch>
              </p:blipFill>
              <p:spPr>
                <a:xfrm>
                  <a:off x="78" y="1791"/>
                  <a:ext cx="593" cy="109"/>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485" name="Ink 37"/>
                <p14:cNvContentPartPr>
                  <a14:cpLocks xmlns:a14="http://schemas.microsoft.com/office/drawing/2010/main" noRot="1" noChangeAspect="1" noEditPoints="1" noChangeArrowheads="1" noChangeShapeType="1"/>
                </p14:cNvContentPartPr>
                <p14:nvPr/>
              </p14:nvContentPartPr>
              <p14:xfrm>
                <a:off x="763" y="1694"/>
                <a:ext cx="240" cy="250"/>
              </p14:xfrm>
            </p:contentPart>
          </mc:Choice>
          <mc:Fallback xmlns="">
            <p:pic>
              <p:nvPicPr>
                <p:cNvPr id="104485" name="Ink 37"/>
                <p:cNvPicPr>
                  <a:picLocks noRot="1" noChangeAspect="1" noEditPoints="1" noChangeArrowheads="1" noChangeShapeType="1"/>
                </p:cNvPicPr>
                <p:nvPr/>
              </p:nvPicPr>
              <p:blipFill>
                <a:blip r:embed="rId71"/>
                <a:stretch>
                  <a:fillRect/>
                </a:stretch>
              </p:blipFill>
              <p:spPr>
                <a:xfrm>
                  <a:off x="759" y="1690"/>
                  <a:ext cx="248" cy="25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486" name="Ink 38"/>
                <p14:cNvContentPartPr>
                  <a14:cpLocks xmlns:a14="http://schemas.microsoft.com/office/drawing/2010/main" noRot="1" noChangeAspect="1" noEditPoints="1" noChangeArrowheads="1" noChangeShapeType="1"/>
                </p14:cNvContentPartPr>
                <p14:nvPr/>
              </p14:nvContentPartPr>
              <p14:xfrm>
                <a:off x="1104" y="1680"/>
                <a:ext cx="1267" cy="192"/>
              </p14:xfrm>
            </p:contentPart>
          </mc:Choice>
          <mc:Fallback xmlns="">
            <p:pic>
              <p:nvPicPr>
                <p:cNvPr id="104486" name="Ink 38"/>
                <p:cNvPicPr>
                  <a:picLocks noRot="1" noChangeAspect="1" noEditPoints="1" noChangeArrowheads="1" noChangeShapeType="1"/>
                </p:cNvPicPr>
                <p:nvPr/>
              </p:nvPicPr>
              <p:blipFill>
                <a:blip r:embed="rId73"/>
                <a:stretch>
                  <a:fillRect/>
                </a:stretch>
              </p:blipFill>
              <p:spPr>
                <a:xfrm>
                  <a:off x="1100" y="1676"/>
                  <a:ext cx="1275" cy="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487" name="Ink 39"/>
                <p14:cNvContentPartPr>
                  <a14:cpLocks xmlns:a14="http://schemas.microsoft.com/office/drawing/2010/main" noRot="1" noChangeAspect="1" noEditPoints="1" noChangeArrowheads="1" noChangeShapeType="1"/>
                </p14:cNvContentPartPr>
                <p14:nvPr/>
              </p14:nvContentPartPr>
              <p14:xfrm>
                <a:off x="2491" y="1699"/>
                <a:ext cx="298" cy="116"/>
              </p14:xfrm>
            </p:contentPart>
          </mc:Choice>
          <mc:Fallback xmlns="">
            <p:pic>
              <p:nvPicPr>
                <p:cNvPr id="104487" name="Ink 39"/>
                <p:cNvPicPr>
                  <a:picLocks noRot="1" noChangeAspect="1" noEditPoints="1" noChangeArrowheads="1" noChangeShapeType="1"/>
                </p:cNvPicPr>
                <p:nvPr/>
              </p:nvPicPr>
              <p:blipFill>
                <a:blip r:embed="rId75"/>
                <a:stretch>
                  <a:fillRect/>
                </a:stretch>
              </p:blipFill>
              <p:spPr>
                <a:xfrm>
                  <a:off x="2487" y="1695"/>
                  <a:ext cx="306" cy="12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488" name="Ink 40"/>
                <p14:cNvContentPartPr>
                  <a14:cpLocks xmlns:a14="http://schemas.microsoft.com/office/drawing/2010/main" noRot="1" noChangeAspect="1" noEditPoints="1" noChangeArrowheads="1" noChangeShapeType="1"/>
                </p14:cNvContentPartPr>
                <p14:nvPr/>
              </p14:nvContentPartPr>
              <p14:xfrm>
                <a:off x="3005" y="1694"/>
                <a:ext cx="566" cy="92"/>
              </p14:xfrm>
            </p:contentPart>
          </mc:Choice>
          <mc:Fallback xmlns="">
            <p:pic>
              <p:nvPicPr>
                <p:cNvPr id="104488" name="Ink 40"/>
                <p:cNvPicPr>
                  <a:picLocks noRot="1" noChangeAspect="1" noEditPoints="1" noChangeArrowheads="1" noChangeShapeType="1"/>
                </p:cNvPicPr>
                <p:nvPr/>
              </p:nvPicPr>
              <p:blipFill>
                <a:blip r:embed="rId77"/>
                <a:stretch>
                  <a:fillRect/>
                </a:stretch>
              </p:blipFill>
              <p:spPr>
                <a:xfrm>
                  <a:off x="3001" y="1690"/>
                  <a:ext cx="574" cy="1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489" name="Ink 41"/>
                <p14:cNvContentPartPr>
                  <a14:cpLocks xmlns:a14="http://schemas.microsoft.com/office/drawing/2010/main" noRot="1" noChangeAspect="1" noEditPoints="1" noChangeArrowheads="1" noChangeShapeType="1"/>
                </p14:cNvContentPartPr>
                <p14:nvPr/>
              </p14:nvContentPartPr>
              <p14:xfrm>
                <a:off x="-37" y="2083"/>
                <a:ext cx="5529" cy="293"/>
              </p14:xfrm>
            </p:contentPart>
          </mc:Choice>
          <mc:Fallback xmlns="">
            <p:pic>
              <p:nvPicPr>
                <p:cNvPr id="104489" name="Ink 41"/>
                <p:cNvPicPr>
                  <a:picLocks noRot="1" noChangeAspect="1" noEditPoints="1" noChangeArrowheads="1" noChangeShapeType="1"/>
                </p:cNvPicPr>
                <p:nvPr/>
              </p:nvPicPr>
              <p:blipFill>
                <a:blip r:embed="rId79"/>
                <a:stretch>
                  <a:fillRect/>
                </a:stretch>
              </p:blipFill>
              <p:spPr>
                <a:xfrm>
                  <a:off x="-41" y="2079"/>
                  <a:ext cx="5537" cy="30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4490" name="Ink 42"/>
                <p14:cNvContentPartPr>
                  <a14:cpLocks xmlns:a14="http://schemas.microsoft.com/office/drawing/2010/main" noRot="1" noChangeAspect="1" noEditPoints="1" noChangeArrowheads="1" noChangeShapeType="1"/>
                </p14:cNvContentPartPr>
                <p14:nvPr/>
              </p14:nvContentPartPr>
              <p14:xfrm>
                <a:off x="634" y="2237"/>
                <a:ext cx="509" cy="149"/>
              </p14:xfrm>
            </p:contentPart>
          </mc:Choice>
          <mc:Fallback xmlns="">
            <p:pic>
              <p:nvPicPr>
                <p:cNvPr id="104490" name="Ink 42"/>
                <p:cNvPicPr>
                  <a:picLocks noRot="1" noChangeAspect="1" noEditPoints="1" noChangeArrowheads="1" noChangeShapeType="1"/>
                </p:cNvPicPr>
                <p:nvPr/>
              </p:nvPicPr>
              <p:blipFill>
                <a:blip r:embed="rId81"/>
                <a:stretch>
                  <a:fillRect/>
                </a:stretch>
              </p:blipFill>
              <p:spPr>
                <a:xfrm>
                  <a:off x="630" y="2233"/>
                  <a:ext cx="517" cy="15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4491" name="Ink 43"/>
                <p14:cNvContentPartPr>
                  <a14:cpLocks xmlns:a14="http://schemas.microsoft.com/office/drawing/2010/main" noRot="1" noChangeAspect="1" noEditPoints="1" noChangeArrowheads="1" noChangeShapeType="1"/>
                </p14:cNvContentPartPr>
                <p14:nvPr/>
              </p14:nvContentPartPr>
              <p14:xfrm>
                <a:off x="1320" y="2242"/>
                <a:ext cx="279" cy="101"/>
              </p14:xfrm>
            </p:contentPart>
          </mc:Choice>
          <mc:Fallback xmlns="">
            <p:pic>
              <p:nvPicPr>
                <p:cNvPr id="104491" name="Ink 43"/>
                <p:cNvPicPr>
                  <a:picLocks noRot="1" noChangeAspect="1" noEditPoints="1" noChangeArrowheads="1" noChangeShapeType="1"/>
                </p:cNvPicPr>
                <p:nvPr/>
              </p:nvPicPr>
              <p:blipFill>
                <a:blip r:embed="rId83"/>
                <a:stretch>
                  <a:fillRect/>
                </a:stretch>
              </p:blipFill>
              <p:spPr>
                <a:xfrm>
                  <a:off x="1316" y="2238"/>
                  <a:ext cx="287" cy="10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4492" name="Ink 44"/>
                <p14:cNvContentPartPr>
                  <a14:cpLocks xmlns:a14="http://schemas.microsoft.com/office/drawing/2010/main" noRot="1" noChangeAspect="1" noEditPoints="1" noChangeArrowheads="1" noChangeShapeType="1"/>
                </p14:cNvContentPartPr>
                <p14:nvPr/>
              </p14:nvContentPartPr>
              <p14:xfrm>
                <a:off x="1752" y="2179"/>
                <a:ext cx="519" cy="125"/>
              </p14:xfrm>
            </p:contentPart>
          </mc:Choice>
          <mc:Fallback xmlns="">
            <p:pic>
              <p:nvPicPr>
                <p:cNvPr id="104492" name="Ink 44"/>
                <p:cNvPicPr>
                  <a:picLocks noRot="1" noChangeAspect="1" noEditPoints="1" noChangeArrowheads="1" noChangeShapeType="1"/>
                </p:cNvPicPr>
                <p:nvPr/>
              </p:nvPicPr>
              <p:blipFill>
                <a:blip r:embed="rId85"/>
                <a:stretch>
                  <a:fillRect/>
                </a:stretch>
              </p:blipFill>
              <p:spPr>
                <a:xfrm>
                  <a:off x="1748" y="2175"/>
                  <a:ext cx="527" cy="13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4493" name="Ink 45"/>
                <p14:cNvContentPartPr>
                  <a14:cpLocks xmlns:a14="http://schemas.microsoft.com/office/drawing/2010/main" noRot="1" noChangeAspect="1" noEditPoints="1" noChangeArrowheads="1" noChangeShapeType="1"/>
                </p14:cNvContentPartPr>
                <p14:nvPr/>
              </p14:nvContentPartPr>
              <p14:xfrm>
                <a:off x="2400" y="2208"/>
                <a:ext cx="144" cy="43"/>
              </p14:xfrm>
            </p:contentPart>
          </mc:Choice>
          <mc:Fallback xmlns="">
            <p:pic>
              <p:nvPicPr>
                <p:cNvPr id="104493" name="Ink 45"/>
                <p:cNvPicPr>
                  <a:picLocks noRot="1" noChangeAspect="1" noEditPoints="1" noChangeArrowheads="1" noChangeShapeType="1"/>
                </p:cNvPicPr>
                <p:nvPr/>
              </p:nvPicPr>
              <p:blipFill>
                <a:blip r:embed="rId87"/>
                <a:stretch>
                  <a:fillRect/>
                </a:stretch>
              </p:blipFill>
              <p:spPr>
                <a:xfrm>
                  <a:off x="2396" y="2204"/>
                  <a:ext cx="152" cy="51"/>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4494" name="Ink 46"/>
                <p14:cNvContentPartPr>
                  <a14:cpLocks xmlns:a14="http://schemas.microsoft.com/office/drawing/2010/main" noRot="1" noChangeAspect="1" noEditPoints="1" noChangeArrowheads="1" noChangeShapeType="1"/>
                </p14:cNvContentPartPr>
                <p14:nvPr/>
              </p14:nvContentPartPr>
              <p14:xfrm>
                <a:off x="2650" y="2189"/>
                <a:ext cx="307" cy="91"/>
              </p14:xfrm>
            </p:contentPart>
          </mc:Choice>
          <mc:Fallback xmlns="">
            <p:pic>
              <p:nvPicPr>
                <p:cNvPr id="104494" name="Ink 46"/>
                <p:cNvPicPr>
                  <a:picLocks noRot="1" noChangeAspect="1" noEditPoints="1" noChangeArrowheads="1" noChangeShapeType="1"/>
                </p:cNvPicPr>
                <p:nvPr/>
              </p:nvPicPr>
              <p:blipFill>
                <a:blip r:embed="rId89"/>
                <a:stretch>
                  <a:fillRect/>
                </a:stretch>
              </p:blipFill>
              <p:spPr>
                <a:xfrm>
                  <a:off x="2646" y="2185"/>
                  <a:ext cx="315" cy="9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4495" name="Ink 47"/>
                <p14:cNvContentPartPr>
                  <a14:cpLocks xmlns:a14="http://schemas.microsoft.com/office/drawing/2010/main" noRot="1" noChangeAspect="1" noEditPoints="1" noChangeArrowheads="1" noChangeShapeType="1"/>
                </p14:cNvContentPartPr>
                <p14:nvPr/>
              </p14:nvContentPartPr>
              <p14:xfrm>
                <a:off x="3168" y="2093"/>
                <a:ext cx="960" cy="168"/>
              </p14:xfrm>
            </p:contentPart>
          </mc:Choice>
          <mc:Fallback xmlns="">
            <p:pic>
              <p:nvPicPr>
                <p:cNvPr id="104495" name="Ink 47"/>
                <p:cNvPicPr>
                  <a:picLocks noRot="1" noChangeAspect="1" noEditPoints="1" noChangeArrowheads="1" noChangeShapeType="1"/>
                </p:cNvPicPr>
                <p:nvPr/>
              </p:nvPicPr>
              <p:blipFill>
                <a:blip r:embed="rId91"/>
                <a:stretch>
                  <a:fillRect/>
                </a:stretch>
              </p:blipFill>
              <p:spPr>
                <a:xfrm>
                  <a:off x="3164" y="2089"/>
                  <a:ext cx="968" cy="17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4496" name="Ink 48"/>
                <p14:cNvContentPartPr>
                  <a14:cpLocks xmlns:a14="http://schemas.microsoft.com/office/drawing/2010/main" noRot="1" noChangeAspect="1" noEditPoints="1" noChangeArrowheads="1" noChangeShapeType="1"/>
                </p14:cNvContentPartPr>
                <p14:nvPr/>
              </p14:nvContentPartPr>
              <p14:xfrm>
                <a:off x="4229" y="2083"/>
                <a:ext cx="1205" cy="111"/>
              </p14:xfrm>
            </p:contentPart>
          </mc:Choice>
          <mc:Fallback xmlns="">
            <p:pic>
              <p:nvPicPr>
                <p:cNvPr id="104496" name="Ink 48"/>
                <p:cNvPicPr>
                  <a:picLocks noRot="1" noChangeAspect="1" noEditPoints="1" noChangeArrowheads="1" noChangeShapeType="1"/>
                </p:cNvPicPr>
                <p:nvPr/>
              </p:nvPicPr>
              <p:blipFill>
                <a:blip r:embed="rId93"/>
                <a:stretch>
                  <a:fillRect/>
                </a:stretch>
              </p:blipFill>
              <p:spPr>
                <a:xfrm>
                  <a:off x="4225" y="2079"/>
                  <a:ext cx="1213" cy="119"/>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4497" name="Ink 49"/>
                <p14:cNvContentPartPr>
                  <a14:cpLocks xmlns:a14="http://schemas.microsoft.com/office/drawing/2010/main" noRot="1" noChangeAspect="1" noEditPoints="1" noChangeArrowheads="1" noChangeShapeType="1"/>
                </p14:cNvContentPartPr>
                <p14:nvPr/>
              </p14:nvContentPartPr>
              <p14:xfrm>
                <a:off x="710" y="1137"/>
                <a:ext cx="1868" cy="35"/>
              </p14:xfrm>
            </p:contentPart>
          </mc:Choice>
          <mc:Fallback xmlns="">
            <p:pic>
              <p:nvPicPr>
                <p:cNvPr id="104497" name="Ink 49"/>
                <p:cNvPicPr>
                  <a:picLocks noRot="1" noChangeAspect="1" noEditPoints="1" noChangeArrowheads="1" noChangeShapeType="1"/>
                </p:cNvPicPr>
                <p:nvPr/>
              </p:nvPicPr>
              <p:blipFill>
                <a:blip r:embed="rId95"/>
                <a:stretch>
                  <a:fillRect/>
                </a:stretch>
              </p:blipFill>
              <p:spPr>
                <a:xfrm>
                  <a:off x="706" y="1133"/>
                  <a:ext cx="1876" cy="43"/>
                </a:xfrm>
                <a:prstGeom prst="rect">
                  <a:avLst/>
                </a:prstGeom>
              </p:spPr>
            </p:pic>
          </mc:Fallback>
        </mc:AlternateContent>
      </p:gr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18</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777886"/>
      </p:ext>
    </p:extLst>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 name="13 Metin kutusu"/>
          <p:cNvSpPr txBox="1"/>
          <p:nvPr/>
        </p:nvSpPr>
        <p:spPr>
          <a:xfrm>
            <a:off x="539552" y="908720"/>
            <a:ext cx="7560840" cy="1323439"/>
          </a:xfrm>
          <a:prstGeom prst="rect">
            <a:avLst/>
          </a:prstGeom>
          <a:noFill/>
        </p:spPr>
        <p:txBody>
          <a:bodyPr wrap="square" rtlCol="0">
            <a:spAutoFit/>
          </a:bodyPr>
          <a:lstStyle/>
          <a:p>
            <a:r>
              <a:rPr lang="tr-TR" sz="1600" dirty="0" smtClean="0">
                <a:solidFill>
                  <a:srgbClr val="FF0000"/>
                </a:solidFill>
              </a:rPr>
              <a:t>Uygulama :</a:t>
            </a:r>
          </a:p>
          <a:p>
            <a:endParaRPr lang="tr-TR" sz="1600" dirty="0" smtClean="0"/>
          </a:p>
          <a:p>
            <a:endParaRPr lang="tr-TR" sz="1600" dirty="0" smtClean="0"/>
          </a:p>
          <a:p>
            <a:r>
              <a:rPr lang="tr-TR" sz="1600" dirty="0" smtClean="0"/>
              <a:t>İntegralini n=4 alarak trapez yöntemi ile bulunuz.</a:t>
            </a:r>
          </a:p>
          <a:p>
            <a:endParaRPr lang="tr-TR" sz="16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836712"/>
            <a:ext cx="1099759" cy="576064"/>
          </a:xfrm>
          <a:prstGeom prst="rect">
            <a:avLst/>
          </a:prstGeom>
          <a:noFill/>
        </p:spPr>
      </p:pic>
      <p:sp>
        <p:nvSpPr>
          <p:cNvPr id="23555"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16 Metin kutusu"/>
          <p:cNvSpPr txBox="1"/>
          <p:nvPr/>
        </p:nvSpPr>
        <p:spPr>
          <a:xfrm>
            <a:off x="611560" y="3501008"/>
            <a:ext cx="7560840" cy="1077218"/>
          </a:xfrm>
          <a:prstGeom prst="rect">
            <a:avLst/>
          </a:prstGeom>
          <a:noFill/>
        </p:spPr>
        <p:txBody>
          <a:bodyPr wrap="square" rtlCol="0">
            <a:spAutoFit/>
          </a:bodyPr>
          <a:lstStyle/>
          <a:p>
            <a:r>
              <a:rPr lang="tr-TR" sz="1600" dirty="0" smtClean="0">
                <a:solidFill>
                  <a:srgbClr val="FF0000"/>
                </a:solidFill>
              </a:rPr>
              <a:t>Ödev : </a:t>
            </a:r>
          </a:p>
          <a:p>
            <a:endParaRPr lang="tr-TR" sz="1600" dirty="0" smtClean="0"/>
          </a:p>
          <a:p>
            <a:endParaRPr lang="tr-TR" sz="1600" dirty="0" smtClean="0"/>
          </a:p>
          <a:p>
            <a:r>
              <a:rPr lang="tr-TR" sz="1600" dirty="0" smtClean="0"/>
              <a:t>İntegralini trapez yöntemi hesaplayan programı yazınız.</a:t>
            </a:r>
            <a:endParaRPr lang="tr-TR" sz="1600" dirty="0"/>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75655" y="3429000"/>
            <a:ext cx="1117689" cy="504056"/>
          </a:xfrm>
          <a:prstGeom prst="rect">
            <a:avLst/>
          </a:prstGeom>
          <a:noFill/>
        </p:spPr>
      </p:pic>
      <p:sp>
        <p:nvSpPr>
          <p:cNvPr id="23558" name="Rectangle 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848909" y="1700808"/>
            <a:ext cx="6839846" cy="4852962"/>
          </a:xfrm>
        </p:spPr>
        <p:txBody>
          <a:bodyPr/>
          <a:lstStyle/>
          <a:p>
            <a:pPr>
              <a:buNone/>
            </a:pPr>
            <a:r>
              <a:rPr lang="tr-TR" sz="1600" b="1" dirty="0" smtClean="0">
                <a:solidFill>
                  <a:schemeClr val="accent1">
                    <a:lumMod val="75000"/>
                  </a:schemeClr>
                </a:solidFill>
                <a:effectLst>
                  <a:outerShdw blurRad="38100" dist="38100" dir="2700000" algn="tl">
                    <a:srgbClr val="000000">
                      <a:alpha val="43137"/>
                    </a:srgbClr>
                  </a:outerShdw>
                </a:effectLst>
                <a:latin typeface="Agency FB" pitchFamily="34" charset="0"/>
              </a:rPr>
              <a:t>Ders İçeriği</a:t>
            </a:r>
          </a:p>
          <a:p>
            <a:pPr>
              <a:buFont typeface="Wingdings" pitchFamily="2" charset="2"/>
              <a:buChar char="v"/>
            </a:pPr>
            <a:endParaRPr lang="tr-TR" sz="2000" dirty="0" smtClean="0">
              <a:solidFill>
                <a:schemeClr val="accent1">
                  <a:lumMod val="75000"/>
                </a:schemeClr>
              </a:solidFill>
            </a:endParaRPr>
          </a:p>
          <a:p>
            <a:pPr>
              <a:buFont typeface="Wingdings" pitchFamily="2" charset="2"/>
              <a:buChar char="v"/>
            </a:pPr>
            <a:endParaRPr lang="tr-TR" sz="2000" b="1" dirty="0" smtClean="0">
              <a:solidFill>
                <a:schemeClr val="accent1">
                  <a:lumMod val="75000"/>
                </a:schemeClr>
              </a:solidFill>
              <a:latin typeface="Agency FB" pitchFamily="34" charset="0"/>
            </a:endParaRPr>
          </a:p>
          <a:p>
            <a:pPr>
              <a:buFont typeface="Wingdings" pitchFamily="2" charset="2"/>
              <a:buChar char="v"/>
            </a:pPr>
            <a:endParaRPr lang="tr-TR" sz="2000" b="1" dirty="0" smtClean="0">
              <a:solidFill>
                <a:schemeClr val="accent1">
                  <a:lumMod val="75000"/>
                </a:schemeClr>
              </a:solidFill>
              <a:latin typeface="Agency FB" pitchFamily="34" charset="0"/>
            </a:endParaRPr>
          </a:p>
          <a:p>
            <a:pPr>
              <a:buFont typeface="Wingdings" pitchFamily="2" charset="2"/>
              <a:buChar char="v"/>
            </a:pPr>
            <a:r>
              <a:rPr lang="tr-TR" sz="1800" b="1" dirty="0" smtClean="0">
                <a:solidFill>
                  <a:schemeClr val="accent1">
                    <a:lumMod val="75000"/>
                  </a:schemeClr>
                </a:solidFill>
                <a:latin typeface="Agency FB" pitchFamily="34" charset="0"/>
              </a:rPr>
              <a:t>Sayısal İntegral</a:t>
            </a:r>
          </a:p>
          <a:p>
            <a:pPr>
              <a:buFont typeface="Wingdings" pitchFamily="2" charset="2"/>
              <a:buChar char="v"/>
            </a:pPr>
            <a:r>
              <a:rPr lang="tr-TR" sz="1800" b="1" dirty="0" err="1" smtClean="0">
                <a:solidFill>
                  <a:schemeClr val="accent1">
                    <a:lumMod val="75000"/>
                  </a:schemeClr>
                </a:solidFill>
                <a:latin typeface="Agency FB" pitchFamily="34" charset="0"/>
              </a:rPr>
              <a:t>Riemann</a:t>
            </a:r>
            <a:r>
              <a:rPr lang="tr-TR" sz="1800" b="1" dirty="0" smtClean="0">
                <a:solidFill>
                  <a:schemeClr val="accent1">
                    <a:lumMod val="75000"/>
                  </a:schemeClr>
                </a:solidFill>
                <a:latin typeface="Agency FB" pitchFamily="34" charset="0"/>
              </a:rPr>
              <a:t> İntegrali</a:t>
            </a:r>
          </a:p>
          <a:p>
            <a:pPr>
              <a:buFont typeface="Wingdings" pitchFamily="2" charset="2"/>
              <a:buChar char="v"/>
            </a:pPr>
            <a:r>
              <a:rPr lang="tr-TR" sz="1800" b="1" dirty="0" smtClean="0">
                <a:solidFill>
                  <a:schemeClr val="accent1">
                    <a:lumMod val="75000"/>
                  </a:schemeClr>
                </a:solidFill>
                <a:latin typeface="Agency FB" pitchFamily="34" charset="0"/>
              </a:rPr>
              <a:t>Yamuk(Trapez)Kuralı ile İntegrasyon</a:t>
            </a:r>
          </a:p>
          <a:p>
            <a:pPr>
              <a:buFont typeface="Wingdings" pitchFamily="2" charset="2"/>
              <a:buChar char="v"/>
            </a:pPr>
            <a:r>
              <a:rPr lang="tr-TR" sz="1800" b="1" dirty="0" smtClean="0">
                <a:solidFill>
                  <a:schemeClr val="accent1">
                    <a:lumMod val="75000"/>
                  </a:schemeClr>
                </a:solidFill>
                <a:latin typeface="Agency FB" pitchFamily="34" charset="0"/>
              </a:rPr>
              <a:t>Simpson Kuralı ile İntegrasyon</a:t>
            </a:r>
          </a:p>
          <a:p>
            <a:pPr>
              <a:buFont typeface="Wingdings" pitchFamily="2" charset="2"/>
              <a:buChar char="v"/>
            </a:pPr>
            <a:r>
              <a:rPr lang="tr-TR" sz="1800" b="1" dirty="0" smtClean="0">
                <a:solidFill>
                  <a:schemeClr val="accent1">
                    <a:lumMod val="75000"/>
                  </a:schemeClr>
                </a:solidFill>
                <a:latin typeface="Agency FB" pitchFamily="34" charset="0"/>
              </a:rPr>
              <a:t>Uygulama</a:t>
            </a: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107504" y="-27384"/>
            <a:ext cx="7202363"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1400" b="0" i="0" u="none" strike="noStrike" kern="0" cap="none" spc="0" normalizeH="0" baseline="0" noProof="0" dirty="0" smtClean="0">
                <a:ln>
                  <a:noFill/>
                </a:ln>
                <a:solidFill>
                  <a:schemeClr val="accent1">
                    <a:lumMod val="75000"/>
                  </a:schemeClr>
                </a:solidFill>
                <a:effectLst/>
                <a:uLnTx/>
                <a:uFillTx/>
                <a:latin typeface="Harrington" pitchFamily="82" charset="0"/>
                <a:ea typeface="+mj-ea"/>
                <a:cs typeface="+mj-cs"/>
              </a:rPr>
              <a:t>Sayısal Analiz</a:t>
            </a:r>
            <a:endParaRPr kumimoji="1" lang="tr-TR" sz="1400" b="0" i="0" u="none" strike="noStrike" kern="0" cap="none" spc="0" normalizeH="0" baseline="0" noProof="0" dirty="0">
              <a:ln>
                <a:noFill/>
              </a:ln>
              <a:solidFill>
                <a:schemeClr val="accent1">
                  <a:lumMod val="75000"/>
                </a:schemeClr>
              </a:solidFill>
              <a:effectLst/>
              <a:uLnTx/>
              <a:uFillTx/>
              <a:latin typeface="+mj-lt"/>
              <a:ea typeface="+mj-ea"/>
              <a:cs typeface="+mj-cs"/>
            </a:endParaRPr>
          </a:p>
        </p:txBody>
      </p:sp>
      <p:pic>
        <p:nvPicPr>
          <p:cNvPr id="7" name="Picture 4" descr="http://www.enigmatic-consulting.com/Communications_articles/EnMnofields/ENMimages/transmission_lines/twin_wire_integral_approx.gif"/>
          <p:cNvPicPr>
            <a:picLocks noChangeAspect="1" noChangeArrowheads="1"/>
          </p:cNvPicPr>
          <p:nvPr/>
        </p:nvPicPr>
        <p:blipFill>
          <a:blip r:embed="rId3" cstate="print"/>
          <a:srcRect/>
          <a:stretch>
            <a:fillRect/>
          </a:stretch>
        </p:blipFill>
        <p:spPr bwMode="auto">
          <a:xfrm>
            <a:off x="4270464" y="815697"/>
            <a:ext cx="4062718" cy="2685311"/>
          </a:xfrm>
          <a:prstGeom prst="rect">
            <a:avLst/>
          </a:prstGeom>
          <a:noFill/>
          <a:effectLst>
            <a:outerShdw blurRad="50800" dist="50800" dir="5400000" algn="ctr" rotWithShape="0">
              <a:schemeClr val="bg1">
                <a:lumMod val="75000"/>
              </a:schemeClr>
            </a:outerShdw>
          </a:effectLst>
        </p:spPr>
      </p:pic>
      <p:sp>
        <p:nvSpPr>
          <p:cNvPr id="8" name="10 Veri Yer Tutucusu"/>
          <p:cNvSpPr>
            <a:spLocks noGrp="1"/>
          </p:cNvSpPr>
          <p:nvPr>
            <p:ph type="dt" sz="half" idx="4294967295"/>
          </p:nvPr>
        </p:nvSpPr>
        <p:spPr>
          <a:xfrm>
            <a:off x="6452616" y="6477000"/>
            <a:ext cx="2286000" cy="381000"/>
          </a:xfrm>
          <a:prstGeom prst="rect">
            <a:avLst/>
          </a:prstGeom>
        </p:spPr>
        <p:txBody>
          <a:bodyPr/>
          <a:lstStyle/>
          <a:p>
            <a:pPr algn="r"/>
            <a:r>
              <a:rPr lang="tr-TR" sz="1400" dirty="0" smtClean="0">
                <a:solidFill>
                  <a:schemeClr val="accent1">
                    <a:lumMod val="75000"/>
                  </a:schemeClr>
                </a:solidFill>
              </a:rPr>
              <a:t>12.  Hafta</a:t>
            </a:r>
            <a:endParaRPr lang="tr-TR" sz="1400" dirty="0">
              <a:solidFill>
                <a:schemeClr val="accent1">
                  <a:lumMod val="75000"/>
                </a:schemeClr>
              </a:solidFill>
            </a:endParaRP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20</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4" y="1196752"/>
            <a:ext cx="852464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038030"/>
      </p:ext>
    </p:extLst>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smtClean="0"/>
              <a:t>3.  Hafta</a:t>
            </a:r>
            <a:endParaRPr lang="tr-T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7891" name="Picture 3"/>
          <p:cNvPicPr>
            <a:picLocks noChangeAspect="1" noChangeArrowheads="1"/>
          </p:cNvPicPr>
          <p:nvPr/>
        </p:nvPicPr>
        <p:blipFill>
          <a:blip r:embed="rId3" cstate="print"/>
          <a:srcRect/>
          <a:stretch>
            <a:fillRect/>
          </a:stretch>
        </p:blipFill>
        <p:spPr bwMode="auto">
          <a:xfrm>
            <a:off x="1503767" y="620688"/>
            <a:ext cx="5497125" cy="6093296"/>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371508" y="1214422"/>
            <a:ext cx="7318596"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179512"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6" name="Picture 2"/>
          <p:cNvPicPr>
            <a:picLocks noChangeAspect="1" noChangeArrowheads="1"/>
          </p:cNvPicPr>
          <p:nvPr/>
        </p:nvPicPr>
        <p:blipFill>
          <a:blip r:embed="rId3" cstate="print"/>
          <a:srcRect/>
          <a:stretch>
            <a:fillRect/>
          </a:stretch>
        </p:blipFill>
        <p:spPr bwMode="auto">
          <a:xfrm>
            <a:off x="467544" y="764704"/>
            <a:ext cx="7850934" cy="3456384"/>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755576" y="4221088"/>
            <a:ext cx="6482617" cy="2461197"/>
          </a:xfrm>
          <a:prstGeom prst="rect">
            <a:avLst/>
          </a:prstGeom>
          <a:noFill/>
          <a:ln w="9525">
            <a:noFill/>
            <a:miter lim="800000"/>
            <a:headEnd/>
            <a:tailEnd/>
          </a:ln>
        </p:spPr>
      </p:pic>
      <p:sp>
        <p:nvSpPr>
          <p:cNvPr id="14" name="13 Slayt Numarası Yer Tutucusu"/>
          <p:cNvSpPr>
            <a:spLocks noGrp="1"/>
          </p:cNvSpPr>
          <p:nvPr>
            <p:ph type="sldNum" sz="quarter" idx="15"/>
          </p:nvPr>
        </p:nvSpPr>
        <p:spPr/>
        <p:txBody>
          <a:bodyPr/>
          <a:lstStyle/>
          <a:p>
            <a:fld id="{5C6896E4-35C4-4741-8A69-D49CDAA919B9}" type="slidenum">
              <a:rPr lang="tr-TR" smtClean="0"/>
              <a:pPr/>
              <a:t>22</a:t>
            </a:fld>
            <a:endParaRPr lang="tr-TR"/>
          </a:p>
        </p:txBody>
      </p:sp>
    </p:spTree>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79512" y="692696"/>
            <a:ext cx="8435384" cy="4968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1800" dirty="0" smtClean="0"/>
          </a:p>
          <a:p>
            <a:pPr algn="just"/>
            <a:endParaRPr lang="tr-TR" sz="1800" dirty="0" smtClean="0"/>
          </a:p>
          <a:p>
            <a:pPr algn="just"/>
            <a:r>
              <a:rPr lang="tr-TR" sz="1800" dirty="0" smtClean="0"/>
              <a:t>Yamuk kuralında </a:t>
            </a:r>
            <a:r>
              <a:rPr lang="tr-TR" sz="1800" dirty="0" err="1" smtClean="0"/>
              <a:t>x</a:t>
            </a:r>
            <a:r>
              <a:rPr lang="tr-TR" sz="1800" baseline="-25000" dirty="0" err="1" smtClean="0"/>
              <a:t>i</a:t>
            </a:r>
            <a:r>
              <a:rPr lang="tr-TR" sz="1800" dirty="0" smtClean="0"/>
              <a:t> ve </a:t>
            </a:r>
            <a:r>
              <a:rPr lang="tr-TR" sz="1800" dirty="0" err="1" smtClean="0"/>
              <a:t>x</a:t>
            </a:r>
            <a:r>
              <a:rPr lang="tr-TR" sz="1800" baseline="-25000" dirty="0" err="1" smtClean="0"/>
              <a:t>i</a:t>
            </a:r>
            <a:r>
              <a:rPr lang="tr-TR" sz="1800" baseline="-25000" dirty="0" smtClean="0"/>
              <a:t>+1</a:t>
            </a:r>
            <a:r>
              <a:rPr lang="tr-TR" sz="1800" dirty="0" smtClean="0"/>
              <a:t> noktalarındaki fonksiyon f(</a:t>
            </a:r>
            <a:r>
              <a:rPr lang="tr-TR" sz="1800" dirty="0" err="1" smtClean="0"/>
              <a:t>x</a:t>
            </a:r>
            <a:r>
              <a:rPr lang="tr-TR" sz="1800" baseline="-25000" dirty="0" err="1" smtClean="0"/>
              <a:t>i</a:t>
            </a:r>
            <a:r>
              <a:rPr lang="tr-TR" sz="1800" dirty="0" smtClean="0"/>
              <a:t>), f(</a:t>
            </a:r>
            <a:r>
              <a:rPr lang="tr-TR" sz="1800" dirty="0" err="1" smtClean="0"/>
              <a:t>x</a:t>
            </a:r>
            <a:r>
              <a:rPr lang="tr-TR" sz="1800" baseline="-25000" dirty="0" err="1" smtClean="0"/>
              <a:t>i</a:t>
            </a:r>
            <a:r>
              <a:rPr lang="tr-TR" sz="1800" baseline="-25000" dirty="0" smtClean="0"/>
              <a:t>+1</a:t>
            </a:r>
            <a:r>
              <a:rPr lang="tr-TR" sz="1800" dirty="0" smtClean="0"/>
              <a:t>) değerlerini  kullanarak, </a:t>
            </a:r>
          </a:p>
          <a:p>
            <a:pPr algn="just"/>
            <a:r>
              <a:rPr lang="tr-TR" sz="1800" dirty="0" smtClean="0"/>
              <a:t>[</a:t>
            </a:r>
            <a:r>
              <a:rPr lang="tr-TR" sz="1800" dirty="0" err="1" smtClean="0"/>
              <a:t>x</a:t>
            </a:r>
            <a:r>
              <a:rPr lang="tr-TR" sz="1800" baseline="-25000" dirty="0" err="1" smtClean="0"/>
              <a:t>i</a:t>
            </a:r>
            <a:r>
              <a:rPr lang="tr-TR" sz="1800" dirty="0" smtClean="0"/>
              <a:t> , f(</a:t>
            </a:r>
            <a:r>
              <a:rPr lang="tr-TR" sz="1800" dirty="0" err="1" smtClean="0"/>
              <a:t>x</a:t>
            </a:r>
            <a:r>
              <a:rPr lang="tr-TR" sz="1800" baseline="-25000" dirty="0" err="1" smtClean="0"/>
              <a:t>i</a:t>
            </a:r>
            <a:r>
              <a:rPr lang="tr-TR" sz="1800" dirty="0" smtClean="0"/>
              <a:t>)], [</a:t>
            </a:r>
            <a:r>
              <a:rPr lang="tr-TR" sz="1800" dirty="0" err="1" smtClean="0"/>
              <a:t>x</a:t>
            </a:r>
            <a:r>
              <a:rPr lang="tr-TR" sz="1800" baseline="-25000" dirty="0" err="1" smtClean="0"/>
              <a:t>i</a:t>
            </a:r>
            <a:r>
              <a:rPr lang="tr-TR" sz="1800" baseline="-25000" dirty="0" smtClean="0"/>
              <a:t>+1</a:t>
            </a:r>
            <a:r>
              <a:rPr lang="tr-TR" sz="1800" dirty="0" smtClean="0"/>
              <a:t> , f(</a:t>
            </a:r>
            <a:r>
              <a:rPr lang="tr-TR" sz="1800" dirty="0" err="1" smtClean="0"/>
              <a:t>x</a:t>
            </a:r>
            <a:r>
              <a:rPr lang="tr-TR" sz="1800" baseline="-25000" dirty="0" err="1" smtClean="0"/>
              <a:t>i</a:t>
            </a:r>
            <a:r>
              <a:rPr lang="tr-TR" sz="1800" baseline="-25000" dirty="0" smtClean="0"/>
              <a:t>+1</a:t>
            </a:r>
            <a:r>
              <a:rPr lang="tr-TR" sz="1800" dirty="0" smtClean="0"/>
              <a:t>)] noktalarından geçen doğru parçasını y = f(x) eğrisinin yerine yerleştirmiş ve bu biçimde elde ettiğimiz</a:t>
            </a:r>
          </a:p>
          <a:p>
            <a:pPr algn="just"/>
            <a:r>
              <a:rPr lang="tr-TR" sz="1800" dirty="0" smtClean="0"/>
              <a:t>                       </a:t>
            </a:r>
          </a:p>
          <a:p>
            <a:pPr algn="just"/>
            <a:r>
              <a:rPr lang="tr-TR" sz="1800" dirty="0" smtClean="0"/>
              <a:t>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 f(</a:t>
            </a:r>
            <a:r>
              <a:rPr lang="tr-TR" sz="1800" dirty="0" err="1" smtClean="0"/>
              <a:t>x</a:t>
            </a:r>
            <a:r>
              <a:rPr lang="tr-TR" sz="1800" baseline="-25000" dirty="0" err="1" smtClean="0"/>
              <a:t>i</a:t>
            </a:r>
            <a:r>
              <a:rPr lang="tr-TR" sz="1800" dirty="0" smtClean="0"/>
              <a:t>),  f(</a:t>
            </a:r>
            <a:r>
              <a:rPr lang="tr-TR" sz="1800" dirty="0" err="1" smtClean="0"/>
              <a:t>x</a:t>
            </a:r>
            <a:r>
              <a:rPr lang="tr-TR" sz="1800" baseline="-25000" dirty="0" err="1" smtClean="0"/>
              <a:t>i</a:t>
            </a:r>
            <a:r>
              <a:rPr lang="tr-TR" sz="1800" baseline="-25000" dirty="0" smtClean="0"/>
              <a:t>+1</a:t>
            </a:r>
            <a:r>
              <a:rPr lang="tr-TR" sz="1800" dirty="0" smtClean="0"/>
              <a:t>)]</a:t>
            </a:r>
          </a:p>
          <a:p>
            <a:pPr algn="just"/>
            <a:endParaRPr lang="tr-TR" sz="1800" dirty="0" smtClean="0"/>
          </a:p>
          <a:p>
            <a:pPr algn="just"/>
            <a:r>
              <a:rPr lang="tr-TR" sz="1800" dirty="0" smtClean="0"/>
              <a:t>yamuğunun alanını hesaplamış ve bunu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aralığında y = f(x) eğrisi altında kalan alana, yaklaşık, eşit kabul etmiştik.</a:t>
            </a:r>
          </a:p>
          <a:p>
            <a:pPr algn="just"/>
            <a:r>
              <a:rPr lang="tr-TR" sz="1800" dirty="0" smtClean="0"/>
              <a:t> </a:t>
            </a:r>
          </a:p>
          <a:p>
            <a:pPr algn="just"/>
            <a:endParaRPr lang="tr-TR" sz="1800" dirty="0" smtClean="0"/>
          </a:p>
          <a:p>
            <a:pPr algn="just"/>
            <a:endParaRPr lang="tr-TR" sz="1800" dirty="0" smtClean="0"/>
          </a:p>
          <a:p>
            <a:pPr algn="just"/>
            <a:r>
              <a:rPr lang="tr-TR" sz="1800" dirty="0" smtClean="0"/>
              <a:t> </a:t>
            </a:r>
          </a:p>
          <a:p>
            <a:pPr algn="just"/>
            <a:r>
              <a:rPr lang="tr-TR" sz="1800" dirty="0" smtClean="0"/>
              <a:t>Varsayalım ki [</a:t>
            </a:r>
            <a:r>
              <a:rPr lang="tr-TR" sz="1800" dirty="0" err="1" smtClean="0"/>
              <a:t>x</a:t>
            </a:r>
            <a:r>
              <a:rPr lang="tr-TR" sz="1800" baseline="-25000" dirty="0" err="1" smtClean="0"/>
              <a:t>i</a:t>
            </a:r>
            <a:r>
              <a:rPr lang="tr-TR" sz="1800" dirty="0" smtClean="0"/>
              <a:t> ,  </a:t>
            </a:r>
            <a:r>
              <a:rPr lang="tr-TR" sz="1800" dirty="0" err="1" smtClean="0"/>
              <a:t>x</a:t>
            </a:r>
            <a:r>
              <a:rPr lang="tr-TR" sz="1800" baseline="-25000" dirty="0" err="1" smtClean="0"/>
              <a:t>i</a:t>
            </a:r>
            <a:r>
              <a:rPr lang="tr-TR" sz="1800" baseline="-25000" dirty="0" smtClean="0"/>
              <a:t>+1</a:t>
            </a:r>
            <a:r>
              <a:rPr lang="tr-TR" sz="1800" dirty="0" smtClean="0"/>
              <a:t> , </a:t>
            </a:r>
            <a:r>
              <a:rPr lang="tr-TR" sz="1800" dirty="0" err="1" smtClean="0"/>
              <a:t>x</a:t>
            </a:r>
            <a:r>
              <a:rPr lang="tr-TR" sz="1800" baseline="-25000" dirty="0" err="1" smtClean="0"/>
              <a:t>i</a:t>
            </a:r>
            <a:r>
              <a:rPr lang="tr-TR" sz="1800" baseline="-25000" dirty="0" smtClean="0"/>
              <a:t>+2</a:t>
            </a:r>
            <a:r>
              <a:rPr lang="tr-TR" sz="1800" dirty="0" smtClean="0"/>
              <a:t>] noktalarında y = f(x) ile aynı değerlere sahip olmasını istediğimiz parabolün denklemi:</a:t>
            </a:r>
          </a:p>
          <a:p>
            <a:pPr algn="just"/>
            <a:endParaRPr lang="tr-TR" sz="1800" dirty="0" smtClean="0"/>
          </a:p>
          <a:p>
            <a:pPr algn="just"/>
            <a:endParaRPr lang="tr-TR" sz="1800" dirty="0" smtClean="0"/>
          </a:p>
          <a:p>
            <a:pPr algn="just"/>
            <a:endParaRPr lang="tr-TR" sz="1800" dirty="0" smtClean="0"/>
          </a:p>
          <a:p>
            <a:pPr algn="just"/>
            <a:r>
              <a:rPr lang="tr-TR" sz="1800" dirty="0" smtClean="0"/>
              <a:t>olarak verilmiştir.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100" i="0" u="none" strike="noStrike" cap="none" normalizeH="0" baseline="0" dirty="0" smtClean="0">
              <a:ln>
                <a:noFill/>
              </a:ln>
              <a:solidFill>
                <a:schemeClr val="tx1"/>
              </a:solidFill>
              <a:latin typeface="+mn-lt"/>
            </a:endParaRPr>
          </a:p>
        </p:txBody>
      </p:sp>
      <p:grpSp>
        <p:nvGrpSpPr>
          <p:cNvPr id="2" name="11 Grup"/>
          <p:cNvGrpSpPr/>
          <p:nvPr/>
        </p:nvGrpSpPr>
        <p:grpSpPr>
          <a:xfrm>
            <a:off x="323528" y="184256"/>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09" name="Object 1"/>
          <p:cNvGraphicFramePr>
            <a:graphicFrameLocks noChangeAspect="1"/>
          </p:cNvGraphicFramePr>
          <p:nvPr/>
        </p:nvGraphicFramePr>
        <p:xfrm>
          <a:off x="3275856" y="5373216"/>
          <a:ext cx="1964044" cy="448578"/>
        </p:xfrm>
        <a:graphic>
          <a:graphicData uri="http://schemas.openxmlformats.org/presentationml/2006/ole">
            <mc:AlternateContent xmlns:mc="http://schemas.openxmlformats.org/markup-compatibility/2006">
              <mc:Choice xmlns:v="urn:schemas-microsoft-com:vml" Requires="v">
                <p:oleObj spid="_x0000_s17433" name="Denklem" r:id="rId4" imgW="1231366" imgH="279279" progId="Equation.3">
                  <p:embed/>
                </p:oleObj>
              </mc:Choice>
              <mc:Fallback>
                <p:oleObj name="Denklem" r:id="rId4" imgW="1231366" imgH="279279"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5373216"/>
                        <a:ext cx="1964044" cy="448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13 Slayt Numarası Yer Tutucusu"/>
          <p:cNvSpPr>
            <a:spLocks noGrp="1"/>
          </p:cNvSpPr>
          <p:nvPr>
            <p:ph type="sldNum" sz="quarter" idx="15"/>
          </p:nvPr>
        </p:nvSpPr>
        <p:spPr/>
        <p:txBody>
          <a:bodyPr/>
          <a:lstStyle/>
          <a:p>
            <a:fld id="{5C6896E4-35C4-4741-8A69-D49CDAA919B9}" type="slidenum">
              <a:rPr lang="tr-TR" smtClean="0"/>
              <a:pPr/>
              <a:t>23</a:t>
            </a:fld>
            <a:endParaRPr lang="tr-TR"/>
          </a:p>
        </p:txBody>
      </p:sp>
    </p:spTree>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1"/>
          <p:cNvGrpSpPr>
            <a:grpSpLocks noChangeAspect="1"/>
          </p:cNvGrpSpPr>
          <p:nvPr/>
        </p:nvGrpSpPr>
        <p:grpSpPr bwMode="auto">
          <a:xfrm>
            <a:off x="1187625" y="510088"/>
            <a:ext cx="5927568" cy="3855016"/>
            <a:chOff x="2319" y="1959"/>
            <a:chExt cx="7200" cy="4500"/>
          </a:xfrm>
        </p:grpSpPr>
        <p:sp>
          <p:nvSpPr>
            <p:cNvPr id="50194" name="AutoShape 18"/>
            <p:cNvSpPr>
              <a:spLocks noChangeAspect="1" noChangeArrowheads="1" noTextEdit="1"/>
            </p:cNvSpPr>
            <p:nvPr/>
          </p:nvSpPr>
          <p:spPr bwMode="auto">
            <a:xfrm>
              <a:off x="2319" y="1959"/>
              <a:ext cx="7200" cy="4500"/>
            </a:xfrm>
            <a:prstGeom prst="rect">
              <a:avLst/>
            </a:prstGeom>
            <a:gradFill rotWithShape="1">
              <a:gsLst>
                <a:gs pos="0">
                  <a:srgbClr val="FFFFFF"/>
                </a:gs>
                <a:gs pos="100000">
                  <a:srgbClr val="FBD4B4"/>
                </a:gs>
              </a:gsLst>
              <a:lin ang="5400000" scaled="1"/>
            </a:gradFill>
            <a:ln w="12700">
              <a:solidFill>
                <a:srgbClr val="FABF8F"/>
              </a:solidFill>
              <a:miter lim="800000"/>
              <a:headEnd/>
              <a:tailEnd/>
            </a:ln>
            <a:effectLst>
              <a:outerShdw dist="107763" dir="2700000"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tr-TR"/>
            </a:p>
          </p:txBody>
        </p:sp>
        <p:grpSp>
          <p:nvGrpSpPr>
            <p:cNvPr id="50178" name="Group 2"/>
            <p:cNvGrpSpPr>
              <a:grpSpLocks/>
            </p:cNvGrpSpPr>
            <p:nvPr/>
          </p:nvGrpSpPr>
          <p:grpSpPr bwMode="auto">
            <a:xfrm>
              <a:off x="3039" y="2139"/>
              <a:ext cx="5760" cy="3960"/>
              <a:chOff x="3039" y="2139"/>
              <a:chExt cx="5760" cy="3960"/>
            </a:xfrm>
          </p:grpSpPr>
          <p:sp>
            <p:nvSpPr>
              <p:cNvPr id="50193" name="Line 17"/>
              <p:cNvSpPr>
                <a:spLocks noChangeShapeType="1"/>
              </p:cNvSpPr>
              <p:nvPr/>
            </p:nvSpPr>
            <p:spPr bwMode="auto">
              <a:xfrm>
                <a:off x="3399" y="2139"/>
                <a:ext cx="0" cy="3780"/>
              </a:xfrm>
              <a:prstGeom prst="line">
                <a:avLst/>
              </a:prstGeom>
              <a:noFill/>
              <a:ln w="9525">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50192" name="Line 16"/>
              <p:cNvSpPr>
                <a:spLocks noChangeShapeType="1"/>
              </p:cNvSpPr>
              <p:nvPr/>
            </p:nvSpPr>
            <p:spPr bwMode="auto">
              <a:xfrm>
                <a:off x="3039" y="5559"/>
                <a:ext cx="5760" cy="0"/>
              </a:xfrm>
              <a:prstGeom prst="line">
                <a:avLst/>
              </a:prstGeom>
              <a:noFill/>
              <a:ln w="9525">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50191" name="Line 15"/>
              <p:cNvSpPr>
                <a:spLocks noChangeShapeType="1"/>
              </p:cNvSpPr>
              <p:nvPr/>
            </p:nvSpPr>
            <p:spPr bwMode="auto">
              <a:xfrm flipV="1">
                <a:off x="4479" y="3579"/>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90" name="Line 14"/>
              <p:cNvSpPr>
                <a:spLocks noChangeShapeType="1"/>
              </p:cNvSpPr>
              <p:nvPr/>
            </p:nvSpPr>
            <p:spPr bwMode="auto">
              <a:xfrm flipV="1">
                <a:off x="5559" y="3219"/>
                <a:ext cx="1" cy="25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9" name="Line 13"/>
              <p:cNvSpPr>
                <a:spLocks noChangeShapeType="1"/>
              </p:cNvSpPr>
              <p:nvPr/>
            </p:nvSpPr>
            <p:spPr bwMode="auto">
              <a:xfrm flipV="1">
                <a:off x="6639" y="2859"/>
                <a:ext cx="1" cy="28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8" name="Freeform 12"/>
              <p:cNvSpPr>
                <a:spLocks/>
              </p:cNvSpPr>
              <p:nvPr/>
            </p:nvSpPr>
            <p:spPr bwMode="auto">
              <a:xfrm>
                <a:off x="4119" y="3279"/>
                <a:ext cx="3060" cy="1560"/>
              </a:xfrm>
              <a:custGeom>
                <a:avLst/>
                <a:gdLst/>
                <a:ahLst/>
                <a:cxnLst>
                  <a:cxn ang="0">
                    <a:pos x="0" y="1560"/>
                  </a:cxn>
                  <a:cxn ang="0">
                    <a:pos x="360" y="840"/>
                  </a:cxn>
                  <a:cxn ang="0">
                    <a:pos x="1800" y="120"/>
                  </a:cxn>
                  <a:cxn ang="0">
                    <a:pos x="3060" y="120"/>
                  </a:cxn>
                </a:cxnLst>
                <a:rect l="0" t="0" r="r" b="b"/>
                <a:pathLst>
                  <a:path w="3060" h="1560">
                    <a:moveTo>
                      <a:pt x="0" y="1560"/>
                    </a:moveTo>
                    <a:cubicBezTo>
                      <a:pt x="30" y="1320"/>
                      <a:pt x="60" y="1080"/>
                      <a:pt x="360" y="840"/>
                    </a:cubicBezTo>
                    <a:cubicBezTo>
                      <a:pt x="660" y="600"/>
                      <a:pt x="1350" y="240"/>
                      <a:pt x="1800" y="120"/>
                    </a:cubicBezTo>
                    <a:cubicBezTo>
                      <a:pt x="2250" y="0"/>
                      <a:pt x="2850" y="120"/>
                      <a:pt x="3060" y="120"/>
                    </a:cubicBezTo>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7" name="Freeform 11"/>
              <p:cNvSpPr>
                <a:spLocks/>
              </p:cNvSpPr>
              <p:nvPr/>
            </p:nvSpPr>
            <p:spPr bwMode="auto">
              <a:xfrm>
                <a:off x="3759" y="3009"/>
                <a:ext cx="3960" cy="1470"/>
              </a:xfrm>
              <a:custGeom>
                <a:avLst/>
                <a:gdLst/>
                <a:ahLst/>
                <a:cxnLst>
                  <a:cxn ang="0">
                    <a:pos x="0" y="1470"/>
                  </a:cxn>
                  <a:cxn ang="0">
                    <a:pos x="360" y="1110"/>
                  </a:cxn>
                  <a:cxn ang="0">
                    <a:pos x="1440" y="930"/>
                  </a:cxn>
                  <a:cxn ang="0">
                    <a:pos x="2160" y="30"/>
                  </a:cxn>
                  <a:cxn ang="0">
                    <a:pos x="3780" y="1110"/>
                  </a:cxn>
                </a:cxnLst>
                <a:rect l="0" t="0" r="r" b="b"/>
                <a:pathLst>
                  <a:path w="3780" h="1470">
                    <a:moveTo>
                      <a:pt x="0" y="1470"/>
                    </a:moveTo>
                    <a:cubicBezTo>
                      <a:pt x="60" y="1335"/>
                      <a:pt x="120" y="1200"/>
                      <a:pt x="360" y="1110"/>
                    </a:cubicBezTo>
                    <a:cubicBezTo>
                      <a:pt x="600" y="1020"/>
                      <a:pt x="1140" y="1110"/>
                      <a:pt x="1440" y="930"/>
                    </a:cubicBezTo>
                    <a:cubicBezTo>
                      <a:pt x="1740" y="750"/>
                      <a:pt x="1770" y="0"/>
                      <a:pt x="2160" y="30"/>
                    </a:cubicBezTo>
                    <a:cubicBezTo>
                      <a:pt x="2550" y="60"/>
                      <a:pt x="3510" y="930"/>
                      <a:pt x="3780" y="1110"/>
                    </a:cubicBezTo>
                  </a:path>
                </a:pathLst>
              </a:custGeom>
              <a:noFill/>
              <a:ln w="19050">
                <a:solidFill>
                  <a:srgbClr val="00B05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6" name="Oval 10"/>
              <p:cNvSpPr>
                <a:spLocks noChangeArrowheads="1"/>
              </p:cNvSpPr>
              <p:nvPr/>
            </p:nvSpPr>
            <p:spPr bwMode="auto">
              <a:xfrm>
                <a:off x="4389" y="399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5" name="Oval 9"/>
              <p:cNvSpPr>
                <a:spLocks noChangeArrowheads="1"/>
              </p:cNvSpPr>
              <p:nvPr/>
            </p:nvSpPr>
            <p:spPr bwMode="auto">
              <a:xfrm>
                <a:off x="5469" y="3414"/>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4" name="Oval 8"/>
              <p:cNvSpPr>
                <a:spLocks noChangeArrowheads="1"/>
              </p:cNvSpPr>
              <p:nvPr/>
            </p:nvSpPr>
            <p:spPr bwMode="auto">
              <a:xfrm>
                <a:off x="6534" y="324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3" name="Text Box 7"/>
              <p:cNvSpPr txBox="1">
                <a:spLocks noChangeArrowheads="1"/>
              </p:cNvSpPr>
              <p:nvPr/>
            </p:nvSpPr>
            <p:spPr bwMode="auto">
              <a:xfrm>
                <a:off x="7719" y="393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50182" name="Text Box 6"/>
              <p:cNvSpPr txBox="1">
                <a:spLocks noChangeArrowheads="1"/>
              </p:cNvSpPr>
              <p:nvPr/>
            </p:nvSpPr>
            <p:spPr bwMode="auto">
              <a:xfrm>
                <a:off x="7179" y="2859"/>
                <a:ext cx="16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sym typeface="Symbol" pitchFamily="18" charset="2"/>
                  </a:rPr>
                  <a:t>2</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Symbol" pitchFamily="18" charset="2"/>
                  </a:rPr>
                  <a:t></a:t>
                </a:r>
              </a:p>
            </p:txBody>
          </p:sp>
          <p:sp>
            <p:nvSpPr>
              <p:cNvPr id="50181" name="Text Box 5"/>
              <p:cNvSpPr txBox="1">
                <a:spLocks noChangeArrowheads="1"/>
              </p:cNvSpPr>
              <p:nvPr/>
            </p:nvSpPr>
            <p:spPr bwMode="auto">
              <a:xfrm>
                <a:off x="357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err="1" smtClean="0">
                    <a:ln>
                      <a:noFill/>
                    </a:ln>
                    <a:solidFill>
                      <a:schemeClr val="tx1"/>
                    </a:solidFill>
                    <a:effectLst/>
                    <a:latin typeface="Calibri" pitchFamily="34" charset="0"/>
                    <a:ea typeface="Calibri" pitchFamily="34" charset="0"/>
                    <a:cs typeface="Times New Roman" pitchFamily="18" charset="0"/>
                  </a:rPr>
                  <a:t>i</a:t>
                </a:r>
                <a:r>
                  <a:rPr kumimoji="0" lang="tr-T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180" name="Text Box 4"/>
              <p:cNvSpPr txBox="1">
                <a:spLocks noChangeArrowheads="1"/>
              </p:cNvSpPr>
              <p:nvPr/>
            </p:nvSpPr>
            <p:spPr bwMode="auto">
              <a:xfrm>
                <a:off x="4839" y="5559"/>
                <a:ext cx="14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i+1</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=(a+b)/2</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50179" name="Text Box 3"/>
              <p:cNvSpPr txBox="1">
                <a:spLocks noChangeArrowheads="1"/>
              </p:cNvSpPr>
              <p:nvPr/>
            </p:nvSpPr>
            <p:spPr bwMode="auto">
              <a:xfrm>
                <a:off x="663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i+2</a:t>
                </a: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gr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019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0201" name="Picture 25"/>
          <p:cNvPicPr>
            <a:picLocks noChangeAspect="1" noChangeArrowheads="1"/>
          </p:cNvPicPr>
          <p:nvPr/>
        </p:nvPicPr>
        <p:blipFill>
          <a:blip r:embed="rId3" cstate="print"/>
          <a:srcRect/>
          <a:stretch>
            <a:fillRect/>
          </a:stretch>
        </p:blipFill>
        <p:spPr bwMode="auto">
          <a:xfrm>
            <a:off x="161255" y="4653136"/>
            <a:ext cx="8527076" cy="2016224"/>
          </a:xfrm>
          <a:prstGeom prst="rect">
            <a:avLst/>
          </a:prstGeom>
          <a:noFill/>
          <a:ln w="9525">
            <a:noFill/>
            <a:miter lim="800000"/>
            <a:headEnd/>
            <a:tailEnd/>
          </a:ln>
        </p:spPr>
      </p:pic>
      <p:sp>
        <p:nvSpPr>
          <p:cNvPr id="30" name="29 Slayt Numarası Yer Tutucusu"/>
          <p:cNvSpPr>
            <a:spLocks noGrp="1"/>
          </p:cNvSpPr>
          <p:nvPr>
            <p:ph type="sldNum" sz="quarter" idx="15"/>
          </p:nvPr>
        </p:nvSpPr>
        <p:spPr/>
        <p:txBody>
          <a:bodyPr/>
          <a:lstStyle/>
          <a:p>
            <a:fld id="{5C6896E4-35C4-4741-8A69-D49CDAA919B9}" type="slidenum">
              <a:rPr lang="tr-TR" smtClean="0"/>
              <a:pPr/>
              <a:t>24</a:t>
            </a:fld>
            <a:endParaRPr lang="tr-TR"/>
          </a:p>
        </p:txBody>
      </p:sp>
    </p:spTree>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9016"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8129" name="Picture 1"/>
          <p:cNvPicPr>
            <a:picLocks noChangeAspect="1" noChangeArrowheads="1"/>
          </p:cNvPicPr>
          <p:nvPr/>
        </p:nvPicPr>
        <p:blipFill>
          <a:blip r:embed="rId3" cstate="print"/>
          <a:srcRect t="14037" b="15040"/>
          <a:stretch>
            <a:fillRect/>
          </a:stretch>
        </p:blipFill>
        <p:spPr bwMode="auto">
          <a:xfrm>
            <a:off x="323528" y="980728"/>
            <a:ext cx="8307376" cy="3088364"/>
          </a:xfrm>
          <a:prstGeom prst="rect">
            <a:avLst/>
          </a:prstGeom>
          <a:noFill/>
          <a:ln w="9525">
            <a:noFill/>
            <a:miter lim="800000"/>
            <a:headEnd/>
            <a:tailEnd/>
          </a:ln>
        </p:spPr>
      </p:pic>
      <p:pic>
        <p:nvPicPr>
          <p:cNvPr id="48130" name="Picture 2"/>
          <p:cNvPicPr>
            <a:picLocks noChangeAspect="1" noChangeArrowheads="1"/>
          </p:cNvPicPr>
          <p:nvPr/>
        </p:nvPicPr>
        <p:blipFill>
          <a:blip r:embed="rId4" cstate="print"/>
          <a:srcRect/>
          <a:stretch>
            <a:fillRect/>
          </a:stretch>
        </p:blipFill>
        <p:spPr bwMode="auto">
          <a:xfrm>
            <a:off x="1005799" y="5085184"/>
            <a:ext cx="6138809" cy="867955"/>
          </a:xfrm>
          <a:prstGeom prst="rect">
            <a:avLst/>
          </a:prstGeom>
          <a:noFill/>
          <a:ln w="9525">
            <a:noFill/>
            <a:miter lim="800000"/>
            <a:headEnd/>
            <a:tailEnd/>
          </a:ln>
        </p:spPr>
      </p:pic>
      <p:sp>
        <p:nvSpPr>
          <p:cNvPr id="17" name="16 Dikdörtgen"/>
          <p:cNvSpPr/>
          <p:nvPr/>
        </p:nvSpPr>
        <p:spPr bwMode="auto">
          <a:xfrm>
            <a:off x="798839" y="4835085"/>
            <a:ext cx="6552728" cy="1368152"/>
          </a:xfrm>
          <a:prstGeom prst="rect">
            <a:avLst/>
          </a:prstGeom>
          <a:solidFill>
            <a:schemeClr val="accent1">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4" name="13 Veri Yer Tutucusu"/>
          <p:cNvSpPr>
            <a:spLocks noGrp="1"/>
          </p:cNvSpPr>
          <p:nvPr>
            <p:ph type="dt" sz="half" idx="14"/>
          </p:nvPr>
        </p:nvSpPr>
        <p:spPr>
          <a:xfrm>
            <a:off x="6692640" y="6438323"/>
            <a:ext cx="2011680" cy="384048"/>
          </a:xfrm>
        </p:spPr>
        <p:txBody>
          <a:bodyPr/>
          <a:lstStyle/>
          <a:p>
            <a:r>
              <a:rPr lang="tr-TR" dirty="0" smtClean="0"/>
              <a:t>12.  </a:t>
            </a:r>
            <a:r>
              <a:rPr lang="tr-TR" dirty="0" smtClean="0"/>
              <a:t>Hafta</a:t>
            </a:r>
            <a:endParaRPr lang="tr-TR" dirty="0"/>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25</a:t>
            </a:fld>
            <a:endParaRPr lang="tr-TR"/>
          </a:p>
        </p:txBody>
      </p:sp>
    </p:spTree>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128792" cy="509489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endParaRPr lang="tr-TR" sz="1600" b="1" dirty="0" smtClean="0"/>
          </a:p>
          <a:p>
            <a:endParaRPr lang="tr-TR" sz="1600" b="1" dirty="0" smtClean="0"/>
          </a:p>
          <a:p>
            <a:endParaRPr lang="tr-TR" sz="1600" b="1" dirty="0" smtClean="0"/>
          </a:p>
          <a:p>
            <a:r>
              <a:rPr lang="tr-TR" sz="1600" b="1" dirty="0" smtClean="0"/>
              <a:t>     </a:t>
            </a:r>
            <a:endParaRPr lang="tr-TR" sz="1600" dirty="0" smtClean="0">
              <a:solidFill>
                <a:schemeClr val="tx1">
                  <a:lumMod val="75000"/>
                  <a:lumOff val="25000"/>
                </a:schemeClr>
              </a:solidFill>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26</a:t>
            </a:fld>
            <a:endParaRPr lang="tr-TR"/>
          </a:p>
        </p:txBody>
      </p:sp>
      <p:sp>
        <p:nvSpPr>
          <p:cNvPr id="706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0659" name="Picture 3"/>
          <p:cNvPicPr>
            <a:picLocks noChangeAspect="1" noChangeArrowheads="1"/>
          </p:cNvPicPr>
          <p:nvPr/>
        </p:nvPicPr>
        <p:blipFill>
          <a:blip r:embed="rId3" cstate="print"/>
          <a:srcRect/>
          <a:stretch>
            <a:fillRect/>
          </a:stretch>
        </p:blipFill>
        <p:spPr bwMode="auto">
          <a:xfrm>
            <a:off x="323528" y="5019062"/>
            <a:ext cx="8435677" cy="1290258"/>
          </a:xfrm>
          <a:prstGeom prst="rect">
            <a:avLst/>
          </a:prstGeom>
          <a:noFill/>
          <a:ln w="9525">
            <a:noFill/>
            <a:miter lim="800000"/>
            <a:headEnd/>
            <a:tailEnd/>
          </a:ln>
        </p:spPr>
      </p:pic>
      <p:sp>
        <p:nvSpPr>
          <p:cNvPr id="17" name="16 Dikdörtgen"/>
          <p:cNvSpPr/>
          <p:nvPr/>
        </p:nvSpPr>
        <p:spPr bwMode="auto">
          <a:xfrm>
            <a:off x="251520" y="5345832"/>
            <a:ext cx="8424936" cy="1107504"/>
          </a:xfrm>
          <a:prstGeom prst="rect">
            <a:avLst/>
          </a:prstGeom>
          <a:solidFill>
            <a:schemeClr val="accent1">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78849" name="Picture 1"/>
          <p:cNvPicPr>
            <a:picLocks noChangeAspect="1" noChangeArrowheads="1"/>
          </p:cNvPicPr>
          <p:nvPr/>
        </p:nvPicPr>
        <p:blipFill>
          <a:blip r:embed="rId4" cstate="print"/>
          <a:srcRect/>
          <a:stretch>
            <a:fillRect/>
          </a:stretch>
        </p:blipFill>
        <p:spPr bwMode="auto">
          <a:xfrm>
            <a:off x="251520" y="960487"/>
            <a:ext cx="8208912" cy="3476625"/>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27</a:t>
            </a:fld>
            <a:endParaRPr lang="tr-TR"/>
          </a:p>
        </p:txBody>
      </p:sp>
      <p:pic>
        <p:nvPicPr>
          <p:cNvPr id="64522" name="Picture 10"/>
          <p:cNvPicPr>
            <a:picLocks noChangeAspect="1" noChangeArrowheads="1"/>
          </p:cNvPicPr>
          <p:nvPr/>
        </p:nvPicPr>
        <p:blipFill>
          <a:blip r:embed="rId3" cstate="print"/>
          <a:srcRect/>
          <a:stretch>
            <a:fillRect/>
          </a:stretch>
        </p:blipFill>
        <p:spPr bwMode="auto">
          <a:xfrm>
            <a:off x="323528" y="6093296"/>
            <a:ext cx="4968552" cy="584536"/>
          </a:xfrm>
          <a:prstGeom prst="rect">
            <a:avLst/>
          </a:prstGeom>
          <a:noFill/>
          <a:ln w="9525">
            <a:noFill/>
            <a:miter lim="800000"/>
            <a:headEnd/>
            <a:tailEnd/>
          </a:ln>
        </p:spPr>
      </p:pic>
      <p:grpSp>
        <p:nvGrpSpPr>
          <p:cNvPr id="24" name="23 Grup"/>
          <p:cNvGrpSpPr/>
          <p:nvPr/>
        </p:nvGrpSpPr>
        <p:grpSpPr>
          <a:xfrm>
            <a:off x="251520" y="692697"/>
            <a:ext cx="8158733" cy="5976663"/>
            <a:chOff x="251520" y="692697"/>
            <a:chExt cx="8158733" cy="5976663"/>
          </a:xfrm>
        </p:grpSpPr>
        <p:pic>
          <p:nvPicPr>
            <p:cNvPr id="64518" name="Picture 6"/>
            <p:cNvPicPr>
              <a:picLocks noChangeAspect="1" noChangeArrowheads="1"/>
            </p:cNvPicPr>
            <p:nvPr/>
          </p:nvPicPr>
          <p:blipFill>
            <a:blip r:embed="rId4" cstate="print"/>
            <a:srcRect/>
            <a:stretch>
              <a:fillRect/>
            </a:stretch>
          </p:blipFill>
          <p:spPr bwMode="auto">
            <a:xfrm>
              <a:off x="251520" y="692697"/>
              <a:ext cx="6944772" cy="3888431"/>
            </a:xfrm>
            <a:prstGeom prst="rect">
              <a:avLst/>
            </a:prstGeom>
            <a:noFill/>
            <a:ln w="9525">
              <a:noFill/>
              <a:miter lim="800000"/>
              <a:headEnd/>
              <a:tailEnd/>
            </a:ln>
          </p:spPr>
        </p:pic>
        <p:pic>
          <p:nvPicPr>
            <p:cNvPr id="64519" name="Picture 7"/>
            <p:cNvPicPr>
              <a:picLocks noChangeAspect="1" noChangeArrowheads="1"/>
            </p:cNvPicPr>
            <p:nvPr/>
          </p:nvPicPr>
          <p:blipFill>
            <a:blip r:embed="rId5" cstate="print"/>
            <a:srcRect/>
            <a:stretch>
              <a:fillRect/>
            </a:stretch>
          </p:blipFill>
          <p:spPr bwMode="auto">
            <a:xfrm>
              <a:off x="2617904" y="1988840"/>
              <a:ext cx="5240116" cy="2592288"/>
            </a:xfrm>
            <a:prstGeom prst="rect">
              <a:avLst/>
            </a:prstGeom>
            <a:noFill/>
            <a:ln w="9525">
              <a:noFill/>
              <a:miter lim="800000"/>
              <a:headEnd/>
              <a:tailEnd/>
            </a:ln>
          </p:spPr>
        </p:pic>
        <p:pic>
          <p:nvPicPr>
            <p:cNvPr id="64520" name="Picture 8"/>
            <p:cNvPicPr>
              <a:picLocks noChangeAspect="1" noChangeArrowheads="1"/>
            </p:cNvPicPr>
            <p:nvPr/>
          </p:nvPicPr>
          <p:blipFill>
            <a:blip r:embed="rId6" cstate="print"/>
            <a:srcRect/>
            <a:stretch>
              <a:fillRect/>
            </a:stretch>
          </p:blipFill>
          <p:spPr bwMode="auto">
            <a:xfrm>
              <a:off x="323528" y="5301208"/>
              <a:ext cx="5334000" cy="657225"/>
            </a:xfrm>
            <a:prstGeom prst="rect">
              <a:avLst/>
            </a:prstGeom>
            <a:noFill/>
            <a:ln w="9525">
              <a:noFill/>
              <a:miter lim="800000"/>
              <a:headEnd/>
              <a:tailEnd/>
            </a:ln>
          </p:spPr>
        </p:pic>
        <p:pic>
          <p:nvPicPr>
            <p:cNvPr id="64521" name="Picture 9"/>
            <p:cNvPicPr>
              <a:picLocks noChangeAspect="1" noChangeArrowheads="1"/>
            </p:cNvPicPr>
            <p:nvPr/>
          </p:nvPicPr>
          <p:blipFill>
            <a:blip r:embed="rId7" cstate="print"/>
            <a:srcRect/>
            <a:stretch>
              <a:fillRect/>
            </a:stretch>
          </p:blipFill>
          <p:spPr bwMode="auto">
            <a:xfrm>
              <a:off x="323528" y="4725144"/>
              <a:ext cx="8086725" cy="628650"/>
            </a:xfrm>
            <a:prstGeom prst="rect">
              <a:avLst/>
            </a:prstGeom>
            <a:noFill/>
            <a:ln w="9525">
              <a:noFill/>
              <a:miter lim="800000"/>
              <a:headEnd/>
              <a:tailEnd/>
            </a:ln>
          </p:spPr>
        </p:pic>
        <p:sp>
          <p:nvSpPr>
            <p:cNvPr id="23" name="22 Yuvarlatılmış Dikdörtgen"/>
            <p:cNvSpPr/>
            <p:nvPr/>
          </p:nvSpPr>
          <p:spPr>
            <a:xfrm>
              <a:off x="323528" y="6093296"/>
              <a:ext cx="5328592" cy="576064"/>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cSld>
  <p:clrMapOvr>
    <a:masterClrMapping/>
  </p:clrMapOvr>
  <p:transition>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smtClean="0"/>
              <a:t>3.  Hafta</a:t>
            </a:r>
            <a:endParaRPr lang="tr-T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28</a:t>
            </a:fld>
            <a:endParaRPr lang="tr-TR"/>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66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507799"/>
      </p:ext>
    </p:extLst>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29</a:t>
            </a:fld>
            <a:endParaRPr lang="tr-TR"/>
          </a:p>
        </p:txBody>
      </p:sp>
      <p:pic>
        <p:nvPicPr>
          <p:cNvPr id="76801" name="Picture 1"/>
          <p:cNvPicPr>
            <a:picLocks noChangeAspect="1" noChangeArrowheads="1"/>
          </p:cNvPicPr>
          <p:nvPr/>
        </p:nvPicPr>
        <p:blipFill>
          <a:blip r:embed="rId3" cstate="print"/>
          <a:srcRect/>
          <a:stretch>
            <a:fillRect/>
          </a:stretch>
        </p:blipFill>
        <p:spPr bwMode="auto">
          <a:xfrm>
            <a:off x="323529" y="764704"/>
            <a:ext cx="8208912" cy="1598269"/>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7 Slayt Numarası Yer Tutucusu"/>
          <p:cNvSpPr>
            <a:spLocks noGrp="1"/>
          </p:cNvSpPr>
          <p:nvPr>
            <p:ph type="sldNum" sz="quarter" idx="12"/>
          </p:nvPr>
        </p:nvSpPr>
        <p:spPr>
          <a:noFill/>
        </p:spPr>
        <p:txBody>
          <a:bodyPr/>
          <a:lstStyle/>
          <a:p>
            <a:fld id="{07800797-E2A8-4264-9A71-82907A381F72}" type="slidenum">
              <a:rPr lang="tr-TR" smtClean="0"/>
              <a:pPr/>
              <a:t>3</a:t>
            </a:fld>
            <a:endParaRPr lang="tr-TR" dirty="0" smtClean="0"/>
          </a:p>
        </p:txBody>
      </p:sp>
      <p:sp>
        <p:nvSpPr>
          <p:cNvPr id="4105" name="Rectangle 2"/>
          <p:cNvSpPr>
            <a:spLocks noGrp="1" noChangeArrowheads="1"/>
          </p:cNvSpPr>
          <p:nvPr>
            <p:ph type="title"/>
          </p:nvPr>
        </p:nvSpPr>
        <p:spPr>
          <a:xfrm>
            <a:off x="251520" y="188640"/>
            <a:ext cx="7605464" cy="523329"/>
          </a:xfrm>
        </p:spPr>
        <p:txBody>
          <a:bodyPr>
            <a:normAutofit/>
          </a:bodyPr>
          <a:lstStyle/>
          <a:p>
            <a:pPr eaLnBrk="1" hangingPunct="1"/>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ea typeface="+mn-ea"/>
                <a:cs typeface="+mn-cs"/>
              </a:rPr>
              <a:t>İntegral Tanımı</a:t>
            </a:r>
          </a:p>
        </p:txBody>
      </p:sp>
      <p:sp>
        <p:nvSpPr>
          <p:cNvPr id="4106" name="Rectangle 3"/>
          <p:cNvSpPr>
            <a:spLocks noGrp="1" noChangeArrowheads="1"/>
          </p:cNvSpPr>
          <p:nvPr>
            <p:ph type="body" sz="half" idx="1"/>
          </p:nvPr>
        </p:nvSpPr>
        <p:spPr>
          <a:xfrm>
            <a:off x="251520" y="836712"/>
            <a:ext cx="8676456" cy="1100138"/>
          </a:xfrm>
        </p:spPr>
        <p:txBody>
          <a:bodyPr>
            <a:normAutofit/>
          </a:bodyPr>
          <a:lstStyle/>
          <a:p>
            <a:pPr eaLnBrk="1" hangingPunct="1"/>
            <a:r>
              <a:rPr lang="tr-TR" sz="2000" dirty="0" smtClean="0"/>
              <a:t>Yüksek matematikte diferansiyelin ters işlemi; integraldir </a:t>
            </a:r>
          </a:p>
          <a:p>
            <a:pPr eaLnBrk="1" hangingPunct="1">
              <a:buFont typeface="Wingdings" pitchFamily="2" charset="2"/>
              <a:buNone/>
            </a:pPr>
            <a:endParaRPr lang="tr-TR" dirty="0" smtClean="0"/>
          </a:p>
        </p:txBody>
      </p:sp>
      <p:sp>
        <p:nvSpPr>
          <p:cNvPr id="4109" name="Rectangle 22"/>
          <p:cNvSpPr>
            <a:spLocks noChangeArrowheads="1"/>
          </p:cNvSpPr>
          <p:nvPr/>
        </p:nvSpPr>
        <p:spPr bwMode="auto">
          <a:xfrm>
            <a:off x="323528" y="1700808"/>
            <a:ext cx="8027988" cy="720725"/>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None/>
            </a:pPr>
            <a:r>
              <a:rPr lang="tr-TR" sz="2200" dirty="0"/>
              <a:t>Birleştirme, </a:t>
            </a:r>
            <a:r>
              <a:rPr lang="tr-TR" sz="2200" dirty="0" smtClean="0"/>
              <a:t>bir araya </a:t>
            </a:r>
            <a:r>
              <a:rPr lang="tr-TR" sz="2200" dirty="0"/>
              <a:t>getirme, toplama(</a:t>
            </a:r>
            <a:r>
              <a:rPr lang="tr-TR" sz="2200" dirty="0" err="1"/>
              <a:t>sum</a:t>
            </a:r>
            <a:r>
              <a:rPr lang="tr-TR" sz="2200" dirty="0"/>
              <a:t>) </a:t>
            </a:r>
          </a:p>
        </p:txBody>
      </p:sp>
      <p:grpSp>
        <p:nvGrpSpPr>
          <p:cNvPr id="25" name="24 Grup"/>
          <p:cNvGrpSpPr/>
          <p:nvPr/>
        </p:nvGrpSpPr>
        <p:grpSpPr>
          <a:xfrm>
            <a:off x="467544" y="2492896"/>
            <a:ext cx="5616624" cy="3816424"/>
            <a:chOff x="467544" y="2492896"/>
            <a:chExt cx="3552825" cy="2838450"/>
          </a:xfrm>
        </p:grpSpPr>
        <p:graphicFrame>
          <p:nvGraphicFramePr>
            <p:cNvPr id="4100" name="Object 24"/>
            <p:cNvGraphicFramePr>
              <a:graphicFrameLocks noChangeAspect="1"/>
            </p:cNvGraphicFramePr>
            <p:nvPr/>
          </p:nvGraphicFramePr>
          <p:xfrm>
            <a:off x="467544" y="2492896"/>
            <a:ext cx="3552825" cy="2838450"/>
          </p:xfrm>
          <a:graphic>
            <a:graphicData uri="http://schemas.openxmlformats.org/presentationml/2006/ole">
              <mc:AlternateContent xmlns:mc="http://schemas.openxmlformats.org/markup-compatibility/2006">
                <mc:Choice xmlns:v="urn:schemas-microsoft-com:vml" Requires="v">
                  <p:oleObj spid="_x0000_s113717" name="Bit Eşlem Resmi" r:id="rId4" imgW="3552381" imgH="2838846" progId="PBrush">
                    <p:embed/>
                  </p:oleObj>
                </mc:Choice>
                <mc:Fallback>
                  <p:oleObj name="Bit Eşlem Resmi" r:id="rId4" imgW="3552381" imgH="2838846" progId="PBrush">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2492896"/>
                          <a:ext cx="35528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Line 26"/>
            <p:cNvSpPr>
              <a:spLocks noChangeShapeType="1"/>
            </p:cNvSpPr>
            <p:nvPr/>
          </p:nvSpPr>
          <p:spPr bwMode="auto">
            <a:xfrm flipV="1">
              <a:off x="1726432" y="3069159"/>
              <a:ext cx="576262" cy="215900"/>
            </a:xfrm>
            <a:prstGeom prst="line">
              <a:avLst/>
            </a:prstGeom>
            <a:noFill/>
            <a:ln w="9525">
              <a:solidFill>
                <a:schemeClr val="tx1"/>
              </a:solidFill>
              <a:round/>
              <a:headEnd/>
              <a:tailEnd type="triangle" w="med" len="med"/>
            </a:ln>
          </p:spPr>
          <p:txBody>
            <a:bodyPr/>
            <a:lstStyle/>
            <a:p>
              <a:endParaRPr lang="tr-TR"/>
            </a:p>
          </p:txBody>
        </p:sp>
        <p:sp>
          <p:nvSpPr>
            <p:cNvPr id="4111" name="Rectangle 27"/>
            <p:cNvSpPr>
              <a:spLocks noChangeArrowheads="1"/>
            </p:cNvSpPr>
            <p:nvPr/>
          </p:nvSpPr>
          <p:spPr bwMode="auto">
            <a:xfrm>
              <a:off x="2231257" y="2924696"/>
              <a:ext cx="947737" cy="366713"/>
            </a:xfrm>
            <a:prstGeom prst="rect">
              <a:avLst/>
            </a:prstGeom>
            <a:noFill/>
            <a:ln w="9525">
              <a:noFill/>
              <a:miter lim="800000"/>
              <a:headEnd/>
              <a:tailEnd/>
            </a:ln>
          </p:spPr>
          <p:txBody>
            <a:bodyPr wrap="none">
              <a:spAutoFit/>
            </a:bodyPr>
            <a:lstStyle/>
            <a:p>
              <a:r>
                <a:rPr lang="tr-TR"/>
                <a:t>f(xi)dx</a:t>
              </a:r>
            </a:p>
          </p:txBody>
        </p:sp>
        <p:sp>
          <p:nvSpPr>
            <p:cNvPr id="4112" name="Line 28"/>
            <p:cNvSpPr>
              <a:spLocks noChangeShapeType="1"/>
            </p:cNvSpPr>
            <p:nvPr/>
          </p:nvSpPr>
          <p:spPr bwMode="auto">
            <a:xfrm flipV="1">
              <a:off x="2375719" y="4502671"/>
              <a:ext cx="576263" cy="215900"/>
            </a:xfrm>
            <a:prstGeom prst="line">
              <a:avLst/>
            </a:prstGeom>
            <a:noFill/>
            <a:ln w="9525">
              <a:solidFill>
                <a:schemeClr val="tx1"/>
              </a:solidFill>
              <a:round/>
              <a:headEnd/>
              <a:tailEnd type="triangle" w="med" len="med"/>
            </a:ln>
          </p:spPr>
          <p:txBody>
            <a:bodyPr/>
            <a:lstStyle/>
            <a:p>
              <a:endParaRPr lang="tr-TR"/>
            </a:p>
          </p:txBody>
        </p:sp>
        <p:sp>
          <p:nvSpPr>
            <p:cNvPr id="4113" name="Text Box 30"/>
            <p:cNvSpPr txBox="1">
              <a:spLocks noChangeArrowheads="1"/>
            </p:cNvSpPr>
            <p:nvPr/>
          </p:nvSpPr>
          <p:spPr bwMode="auto">
            <a:xfrm rot="2916140">
              <a:off x="2213000" y="3717653"/>
              <a:ext cx="936625" cy="366712"/>
            </a:xfrm>
            <a:prstGeom prst="rect">
              <a:avLst/>
            </a:prstGeom>
            <a:noFill/>
            <a:ln w="9525">
              <a:noFill/>
              <a:miter lim="800000"/>
              <a:headEnd/>
              <a:tailEnd/>
            </a:ln>
          </p:spPr>
          <p:txBody>
            <a:bodyPr>
              <a:spAutoFit/>
            </a:bodyPr>
            <a:lstStyle/>
            <a:p>
              <a:pPr>
                <a:spcBef>
                  <a:spcPct val="50000"/>
                </a:spcBef>
              </a:pPr>
              <a:r>
                <a:rPr lang="tr-TR"/>
                <a:t>…………</a:t>
              </a:r>
            </a:p>
          </p:txBody>
        </p:sp>
        <p:sp>
          <p:nvSpPr>
            <p:cNvPr id="4115" name="Rectangle 34"/>
            <p:cNvSpPr>
              <a:spLocks noChangeArrowheads="1"/>
            </p:cNvSpPr>
            <p:nvPr/>
          </p:nvSpPr>
          <p:spPr bwMode="auto">
            <a:xfrm>
              <a:off x="718369" y="2492896"/>
              <a:ext cx="606425" cy="366713"/>
            </a:xfrm>
            <a:prstGeom prst="rect">
              <a:avLst/>
            </a:prstGeom>
            <a:noFill/>
            <a:ln w="9525">
              <a:noFill/>
              <a:miter lim="800000"/>
              <a:headEnd/>
              <a:tailEnd/>
            </a:ln>
          </p:spPr>
          <p:txBody>
            <a:bodyPr wrap="none">
              <a:spAutoFit/>
            </a:bodyPr>
            <a:lstStyle/>
            <a:p>
              <a:r>
                <a:rPr lang="tr-TR"/>
                <a:t>f(x)</a:t>
              </a:r>
            </a:p>
          </p:txBody>
        </p:sp>
        <p:sp>
          <p:nvSpPr>
            <p:cNvPr id="4116" name="Rectangle 35"/>
            <p:cNvSpPr>
              <a:spLocks noChangeArrowheads="1"/>
            </p:cNvSpPr>
            <p:nvPr/>
          </p:nvSpPr>
          <p:spPr bwMode="auto">
            <a:xfrm>
              <a:off x="2796407" y="4215334"/>
              <a:ext cx="947737" cy="366712"/>
            </a:xfrm>
            <a:prstGeom prst="rect">
              <a:avLst/>
            </a:prstGeom>
            <a:noFill/>
            <a:ln w="9525">
              <a:noFill/>
              <a:miter lim="800000"/>
              <a:headEnd/>
              <a:tailEnd/>
            </a:ln>
          </p:spPr>
          <p:txBody>
            <a:bodyPr wrap="none">
              <a:spAutoFit/>
            </a:bodyPr>
            <a:lstStyle/>
            <a:p>
              <a:r>
                <a:rPr lang="tr-TR" dirty="0"/>
                <a:t>f(</a:t>
              </a:r>
              <a:r>
                <a:rPr lang="tr-TR" dirty="0" err="1"/>
                <a:t>xi</a:t>
              </a:r>
              <a:r>
                <a:rPr lang="tr-TR" dirty="0"/>
                <a:t>)</a:t>
              </a:r>
              <a:r>
                <a:rPr lang="tr-TR" dirty="0" err="1"/>
                <a:t>dx</a:t>
              </a:r>
              <a:endParaRPr lang="tr-TR" dirty="0"/>
            </a:p>
          </p:txBody>
        </p:sp>
      </p:grpSp>
      <p:sp>
        <p:nvSpPr>
          <p:cNvPr id="4117"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tr-TR"/>
          </a:p>
        </p:txBody>
      </p:sp>
      <p:grpSp>
        <p:nvGrpSpPr>
          <p:cNvPr id="26" name="25 Grup"/>
          <p:cNvGrpSpPr/>
          <p:nvPr/>
        </p:nvGrpSpPr>
        <p:grpSpPr>
          <a:xfrm>
            <a:off x="5074841" y="3357934"/>
            <a:ext cx="2881312" cy="1612900"/>
            <a:chOff x="5074841" y="3357934"/>
            <a:chExt cx="2881312" cy="1612900"/>
          </a:xfrm>
        </p:grpSpPr>
        <p:sp>
          <p:nvSpPr>
            <p:cNvPr id="12309" name="Rectangle 21"/>
            <p:cNvSpPr>
              <a:spLocks noChangeArrowheads="1"/>
            </p:cNvSpPr>
            <p:nvPr/>
          </p:nvSpPr>
          <p:spPr bwMode="auto">
            <a:xfrm>
              <a:off x="5074841" y="3357934"/>
              <a:ext cx="2881312" cy="461665"/>
            </a:xfrm>
            <a:prstGeom prst="rect">
              <a:avLst/>
            </a:prstGeom>
            <a:noFill/>
            <a:ln w="9525">
              <a:noFill/>
              <a:miter lim="800000"/>
              <a:headEnd/>
              <a:tailEnd/>
            </a:ln>
          </p:spPr>
          <p:txBody>
            <a:bodyPr>
              <a:spAutoFit/>
            </a:bodyPr>
            <a:lstStyle/>
            <a:p>
              <a:r>
                <a:rPr lang="tr-TR" b="1" dirty="0" err="1"/>
                <a:t>S</a:t>
              </a:r>
              <a:r>
                <a:rPr lang="tr-TR" dirty="0" err="1"/>
                <a:t>um</a:t>
              </a:r>
              <a:r>
                <a:rPr lang="tr-TR" dirty="0"/>
                <a:t> [ f(x)</a:t>
              </a:r>
              <a:r>
                <a:rPr lang="tr-TR" dirty="0" err="1"/>
                <a:t>dx</a:t>
              </a:r>
              <a:r>
                <a:rPr lang="tr-TR" dirty="0"/>
                <a:t> </a:t>
              </a:r>
              <a:r>
                <a:rPr lang="tr-TR" dirty="0" smtClean="0"/>
                <a:t>dilimleri</a:t>
              </a:r>
              <a:endParaRPr lang="tr-TR" dirty="0"/>
            </a:p>
          </p:txBody>
        </p:sp>
        <p:graphicFrame>
          <p:nvGraphicFramePr>
            <p:cNvPr id="12324" name="Object 36"/>
            <p:cNvGraphicFramePr>
              <a:graphicFrameLocks noChangeAspect="1"/>
            </p:cNvGraphicFramePr>
            <p:nvPr/>
          </p:nvGraphicFramePr>
          <p:xfrm>
            <a:off x="5724128" y="4077072"/>
            <a:ext cx="1104900" cy="893762"/>
          </p:xfrm>
          <a:graphic>
            <a:graphicData uri="http://schemas.openxmlformats.org/presentationml/2006/ole">
              <mc:AlternateContent xmlns:mc="http://schemas.openxmlformats.org/markup-compatibility/2006">
                <mc:Choice xmlns:v="urn:schemas-microsoft-com:vml" Requires="v">
                  <p:oleObj spid="_x0000_s113718" name="Denklem" r:id="rId6" imgW="596900" imgH="482600" progId="Equation.3">
                    <p:embed/>
                  </p:oleObj>
                </mc:Choice>
                <mc:Fallback>
                  <p:oleObj name="Denklem" r:id="rId6" imgW="596900" imgH="4826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4077072"/>
                          <a:ext cx="110490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6" name="Rectangle 38"/>
            <p:cNvSpPr>
              <a:spLocks noChangeArrowheads="1"/>
            </p:cNvSpPr>
            <p:nvPr/>
          </p:nvSpPr>
          <p:spPr bwMode="auto">
            <a:xfrm>
              <a:off x="5385991" y="3831009"/>
              <a:ext cx="342900" cy="457200"/>
            </a:xfrm>
            <a:prstGeom prst="rect">
              <a:avLst/>
            </a:prstGeom>
            <a:noFill/>
            <a:ln w="9525">
              <a:noFill/>
              <a:miter lim="800000"/>
              <a:headEnd/>
              <a:tailEnd/>
            </a:ln>
          </p:spPr>
          <p:txBody>
            <a:bodyPr wrap="none" anchor="ctr">
              <a:spAutoFit/>
            </a:bodyPr>
            <a:lstStyle/>
            <a:p>
              <a:r>
                <a:rPr lang="en-US" sz="2400" b="1" dirty="0">
                  <a:latin typeface="Century Gothic" pitchFamily="34" charset="0"/>
                </a:rPr>
                <a:t>S</a:t>
              </a:r>
            </a:p>
          </p:txBody>
        </p:sp>
        <p:sp>
          <p:nvSpPr>
            <p:cNvPr id="12330" name="Line 42"/>
            <p:cNvSpPr>
              <a:spLocks noChangeShapeType="1"/>
            </p:cNvSpPr>
            <p:nvPr/>
          </p:nvSpPr>
          <p:spPr bwMode="auto">
            <a:xfrm>
              <a:off x="5292328" y="3716709"/>
              <a:ext cx="431800" cy="792163"/>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30</a:t>
            </a:fld>
            <a:endParaRPr lang="tr-TR"/>
          </a:p>
        </p:txBody>
      </p:sp>
      <p:pic>
        <p:nvPicPr>
          <p:cNvPr id="76801" name="Picture 1"/>
          <p:cNvPicPr>
            <a:picLocks noChangeAspect="1" noChangeArrowheads="1"/>
          </p:cNvPicPr>
          <p:nvPr/>
        </p:nvPicPr>
        <p:blipFill>
          <a:blip r:embed="rId3" cstate="print"/>
          <a:srcRect/>
          <a:stretch>
            <a:fillRect/>
          </a:stretch>
        </p:blipFill>
        <p:spPr bwMode="auto">
          <a:xfrm>
            <a:off x="323529" y="764704"/>
            <a:ext cx="8208912" cy="1598269"/>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323528" y="3140968"/>
            <a:ext cx="8424937" cy="2952328"/>
          </a:xfrm>
          <a:prstGeom prst="rect">
            <a:avLst/>
          </a:prstGeom>
          <a:noFill/>
          <a:ln w="9525">
            <a:noFill/>
            <a:miter lim="800000"/>
            <a:headEnd/>
            <a:tailEnd/>
          </a:ln>
        </p:spPr>
      </p:pic>
      <p:sp>
        <p:nvSpPr>
          <p:cNvPr id="16" name="15 Yuvarlatılmış Dikdörtgen"/>
          <p:cNvSpPr/>
          <p:nvPr/>
        </p:nvSpPr>
        <p:spPr>
          <a:xfrm>
            <a:off x="323528" y="5301208"/>
            <a:ext cx="6192688" cy="720080"/>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09514315"/>
      </p:ext>
    </p:extLst>
  </p:cSld>
  <p:clrMapOvr>
    <a:masterClrMapping/>
  </p:clrMapOvr>
  <p:transition>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Uygulamalar :</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31</a:t>
            </a:fld>
            <a:endParaRPr lang="tr-T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7"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0"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1556792"/>
            <a:ext cx="2016224" cy="618309"/>
          </a:xfrm>
          <a:prstGeom prst="rect">
            <a:avLst/>
          </a:prstGeom>
          <a:noFill/>
        </p:spPr>
      </p:pic>
      <p:sp>
        <p:nvSpPr>
          <p:cNvPr id="79882" name="Rectangle 10"/>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5" name="Rectangle 1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7988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8" name="Rectangle 1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28 Metin kutusu"/>
          <p:cNvSpPr txBox="1"/>
          <p:nvPr/>
        </p:nvSpPr>
        <p:spPr>
          <a:xfrm>
            <a:off x="2987824" y="3337247"/>
            <a:ext cx="5616624" cy="523220"/>
          </a:xfrm>
          <a:prstGeom prst="rect">
            <a:avLst/>
          </a:prstGeom>
          <a:noFill/>
        </p:spPr>
        <p:txBody>
          <a:bodyPr wrap="square" rtlCol="0">
            <a:spAutoFit/>
          </a:bodyPr>
          <a:lstStyle/>
          <a:p>
            <a:r>
              <a:rPr lang="tr-TR" sz="1400" dirty="0" smtClean="0"/>
              <a:t>Bir ,iki ,dört  aralık kullanarak yamuklar yöntemi </a:t>
            </a:r>
            <a:r>
              <a:rPr lang="tr-TR" sz="1400" dirty="0" err="1" smtClean="0"/>
              <a:t>ni</a:t>
            </a:r>
            <a:r>
              <a:rPr lang="tr-TR" sz="1400" dirty="0" smtClean="0"/>
              <a:t> uygulayınız, </a:t>
            </a:r>
          </a:p>
          <a:p>
            <a:r>
              <a:rPr lang="tr-TR" sz="1400" dirty="0" smtClean="0"/>
              <a:t>sonucu  </a:t>
            </a:r>
            <a:r>
              <a:rPr lang="tr-TR" sz="1400" b="1" dirty="0" smtClean="0"/>
              <a:t>n=6</a:t>
            </a:r>
            <a:r>
              <a:rPr lang="tr-TR" sz="1400" dirty="0" smtClean="0"/>
              <a:t> ile </a:t>
            </a:r>
            <a:r>
              <a:rPr lang="tr-TR" sz="1400" dirty="0" err="1" smtClean="0"/>
              <a:t>simpson</a:t>
            </a:r>
            <a:r>
              <a:rPr lang="tr-TR" sz="1400" dirty="0" smtClean="0"/>
              <a:t> yöntemi  ile karşılaştırınız.</a:t>
            </a:r>
            <a:endParaRPr lang="tr-TR" sz="1400" dirty="0"/>
          </a:p>
        </p:txBody>
      </p:sp>
      <p:sp>
        <p:nvSpPr>
          <p:cNvPr id="30" name="29 Metin kutusu"/>
          <p:cNvSpPr txBox="1"/>
          <p:nvPr/>
        </p:nvSpPr>
        <p:spPr>
          <a:xfrm>
            <a:off x="4283968" y="2545159"/>
            <a:ext cx="4248472"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sp>
        <p:nvSpPr>
          <p:cNvPr id="31" name="30 Metin kutusu"/>
          <p:cNvSpPr txBox="1"/>
          <p:nvPr/>
        </p:nvSpPr>
        <p:spPr>
          <a:xfrm>
            <a:off x="2987824" y="1609055"/>
            <a:ext cx="5616624"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sp>
        <p:nvSpPr>
          <p:cNvPr id="79890"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9"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8" y="2348880"/>
            <a:ext cx="3246008" cy="792088"/>
          </a:xfrm>
          <a:prstGeom prst="rect">
            <a:avLst/>
          </a:prstGeom>
          <a:noFill/>
        </p:spPr>
      </p:pic>
      <p:sp>
        <p:nvSpPr>
          <p:cNvPr id="79891"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34 Metin kutusu"/>
          <p:cNvSpPr txBox="1"/>
          <p:nvPr/>
        </p:nvSpPr>
        <p:spPr>
          <a:xfrm>
            <a:off x="3131840" y="4437112"/>
            <a:ext cx="4392488" cy="307777"/>
          </a:xfrm>
          <a:prstGeom prst="rect">
            <a:avLst/>
          </a:prstGeom>
          <a:noFill/>
        </p:spPr>
        <p:txBody>
          <a:bodyPr wrap="square" rtlCol="0">
            <a:spAutoFit/>
          </a:bodyPr>
          <a:lstStyle/>
          <a:p>
            <a:r>
              <a:rPr lang="tr-TR" sz="1400" dirty="0" err="1" smtClean="0"/>
              <a:t>simpson</a:t>
            </a:r>
            <a:r>
              <a:rPr lang="tr-TR" sz="1400" dirty="0" smtClean="0"/>
              <a:t> yön. İle çözümleyiniz</a:t>
            </a:r>
            <a:endParaRPr lang="tr-TR" sz="1400" dirty="0"/>
          </a:p>
        </p:txBody>
      </p:sp>
      <p:pic>
        <p:nvPicPr>
          <p:cNvPr id="1146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307288"/>
            <a:ext cx="1476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6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605" y="4276675"/>
            <a:ext cx="19621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4233" y="119675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1985" name="Picture 1"/>
          <p:cNvPicPr>
            <a:picLocks noChangeAspect="1" noChangeArrowheads="1"/>
          </p:cNvPicPr>
          <p:nvPr/>
        </p:nvPicPr>
        <p:blipFill>
          <a:blip r:embed="rId3" cstate="print"/>
          <a:srcRect/>
          <a:stretch>
            <a:fillRect/>
          </a:stretch>
        </p:blipFill>
        <p:spPr bwMode="auto">
          <a:xfrm>
            <a:off x="2699793" y="620688"/>
            <a:ext cx="4121386" cy="6048672"/>
          </a:xfrm>
          <a:prstGeom prst="rect">
            <a:avLst/>
          </a:prstGeom>
          <a:noFill/>
          <a:ln w="9525">
            <a:noFill/>
            <a:miter lim="800000"/>
            <a:headEnd/>
            <a:tailEnd/>
          </a:ln>
        </p:spPr>
      </p:pic>
      <p:sp>
        <p:nvSpPr>
          <p:cNvPr id="12" name="11 Slayt Numarası Yer Tutucusu"/>
          <p:cNvSpPr>
            <a:spLocks noGrp="1"/>
          </p:cNvSpPr>
          <p:nvPr>
            <p:ph type="sldNum" sz="quarter" idx="15"/>
          </p:nvPr>
        </p:nvSpPr>
        <p:spPr/>
        <p:txBody>
          <a:bodyPr/>
          <a:lstStyle/>
          <a:p>
            <a:fld id="{5C6896E4-35C4-4741-8A69-D49CDAA919B9}" type="slidenum">
              <a:rPr lang="tr-TR" smtClean="0"/>
              <a:pPr/>
              <a:t>32</a:t>
            </a:fld>
            <a:endParaRPr lang="tr-TR"/>
          </a:p>
        </p:txBody>
      </p:sp>
    </p:spTree>
  </p:cSld>
  <p:clrMapOvr>
    <a:masterClrMapping/>
  </p:clrMapOvr>
  <p:transition>
    <p:pull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95536" y="620688"/>
            <a:ext cx="7560840" cy="580756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lang="tr-TR" sz="1600" b="1" dirty="0" smtClean="0">
                <a:latin typeface="+mn-lt"/>
              </a:rPr>
              <a:t>Simpson yöntemi için matlab örneği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pic>
        <p:nvPicPr>
          <p:cNvPr id="60418" name="Picture 2"/>
          <p:cNvPicPr>
            <a:picLocks noChangeAspect="1" noChangeArrowheads="1"/>
          </p:cNvPicPr>
          <p:nvPr/>
        </p:nvPicPr>
        <p:blipFill>
          <a:blip r:embed="rId3" cstate="print"/>
          <a:srcRect/>
          <a:stretch>
            <a:fillRect/>
          </a:stretch>
        </p:blipFill>
        <p:spPr bwMode="auto">
          <a:xfrm>
            <a:off x="451842" y="1268760"/>
            <a:ext cx="5848350" cy="2686050"/>
          </a:xfrm>
          <a:prstGeom prst="rect">
            <a:avLst/>
          </a:prstGeom>
          <a:noFill/>
          <a:ln w="9525">
            <a:noFill/>
            <a:miter lim="800000"/>
            <a:headEnd/>
            <a:tailEnd/>
          </a:ln>
        </p:spPr>
      </p:pic>
      <p:sp>
        <p:nvSpPr>
          <p:cNvPr id="15" name="2 İçerik Yer Tutucusu"/>
          <p:cNvSpPr txBox="1">
            <a:spLocks/>
          </p:cNvSpPr>
          <p:nvPr/>
        </p:nvSpPr>
        <p:spPr bwMode="white">
          <a:xfrm>
            <a:off x="4860032" y="188640"/>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 name="2 İçerik Yer Tutucusu"/>
          <p:cNvSpPr txBox="1">
            <a:spLocks/>
          </p:cNvSpPr>
          <p:nvPr/>
        </p:nvSpPr>
        <p:spPr bwMode="white">
          <a:xfrm>
            <a:off x="323528" y="260648"/>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SİMPSON Kuralı ile İntegrasyon:</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33</a:t>
            </a:fld>
            <a:endParaRPr lang="tr-TR"/>
          </a:p>
        </p:txBody>
      </p:sp>
      <p:pic>
        <p:nvPicPr>
          <p:cNvPr id="58372" name="Picture 4"/>
          <p:cNvPicPr>
            <a:picLocks noChangeAspect="1" noChangeArrowheads="1"/>
          </p:cNvPicPr>
          <p:nvPr/>
        </p:nvPicPr>
        <p:blipFill>
          <a:blip r:embed="rId4" cstate="print"/>
          <a:srcRect/>
          <a:stretch>
            <a:fillRect/>
          </a:stretch>
        </p:blipFill>
        <p:spPr bwMode="auto">
          <a:xfrm>
            <a:off x="3059832" y="2996952"/>
            <a:ext cx="4824536" cy="3816424"/>
          </a:xfrm>
          <a:prstGeom prst="rect">
            <a:avLst/>
          </a:prstGeom>
          <a:noFill/>
          <a:ln w="9525">
            <a:noFill/>
            <a:miter lim="800000"/>
            <a:headEnd/>
            <a:tailEnd/>
          </a:ln>
        </p:spPr>
      </p:pic>
      <p:sp>
        <p:nvSpPr>
          <p:cNvPr id="21" name="20 Dikdörtgen"/>
          <p:cNvSpPr/>
          <p:nvPr/>
        </p:nvSpPr>
        <p:spPr bwMode="auto">
          <a:xfrm>
            <a:off x="3059832" y="3789040"/>
            <a:ext cx="4320480" cy="504056"/>
          </a:xfrm>
          <a:prstGeom prst="rect">
            <a:avLst/>
          </a:prstGeom>
          <a:solidFill>
            <a:schemeClr val="accent1">
              <a:lumMod val="75000"/>
              <a:alpha val="1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23" name="22 Grup"/>
          <p:cNvGrpSpPr/>
          <p:nvPr/>
        </p:nvGrpSpPr>
        <p:grpSpPr>
          <a:xfrm>
            <a:off x="3119965" y="2996951"/>
            <a:ext cx="3684283" cy="3861049"/>
            <a:chOff x="2987824" y="2996951"/>
            <a:chExt cx="4896544" cy="3861049"/>
          </a:xfrm>
        </p:grpSpPr>
        <p:cxnSp>
          <p:nvCxnSpPr>
            <p:cNvPr id="18" name="17 Düz Bağlayıcı"/>
            <p:cNvCxnSpPr/>
            <p:nvPr/>
          </p:nvCxnSpPr>
          <p:spPr>
            <a:xfrm rot="5400000">
              <a:off x="1057300" y="4927476"/>
              <a:ext cx="3861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10800000">
              <a:off x="2987824" y="2996951"/>
              <a:ext cx="4896544"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755576" y="908720"/>
            <a:ext cx="7957548"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467544"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Matlab :</a:t>
              </a:r>
            </a:p>
            <a:p>
              <a:pPr marL="342900" lvl="0" indent="-342900" eaLnBrk="1" hangingPunct="1">
                <a:spcBef>
                  <a:spcPct val="20000"/>
                </a:spcBef>
                <a:buClr>
                  <a:srgbClr val="3C605F"/>
                </a:buClr>
                <a:buSzPct val="75000"/>
              </a:pPr>
              <a:endParaRPr kumimoji="1" lang="tr-TR" sz="1600" kern="0" dirty="0" smtClean="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cstate="print"/>
          <a:srcRect/>
          <a:stretch>
            <a:fillRect/>
          </a:stretch>
        </p:blipFill>
        <p:spPr bwMode="auto">
          <a:xfrm>
            <a:off x="345796" y="1075965"/>
            <a:ext cx="7826604" cy="4585283"/>
          </a:xfrm>
          <a:prstGeom prst="rect">
            <a:avLst/>
          </a:prstGeom>
          <a:noFill/>
          <a:ln w="9525">
            <a:noFill/>
            <a:miter lim="800000"/>
            <a:headEnd/>
            <a:tailEnd/>
          </a:ln>
        </p:spPr>
      </p:pic>
      <p:pic>
        <p:nvPicPr>
          <p:cNvPr id="1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596336" y="764704"/>
            <a:ext cx="830983" cy="6225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4" name="13 Slayt Numarası Yer Tutucusu"/>
          <p:cNvSpPr>
            <a:spLocks noGrp="1"/>
          </p:cNvSpPr>
          <p:nvPr>
            <p:ph type="sldNum" sz="quarter" idx="15"/>
          </p:nvPr>
        </p:nvSpPr>
        <p:spPr/>
        <p:txBody>
          <a:bodyPr/>
          <a:lstStyle/>
          <a:p>
            <a:fld id="{5C6896E4-35C4-4741-8A69-D49CDAA919B9}" type="slidenum">
              <a:rPr lang="tr-TR" smtClean="0"/>
              <a:pPr/>
              <a:t>34</a:t>
            </a:fld>
            <a:endParaRPr lang="tr-TR"/>
          </a:p>
        </p:txBody>
      </p:sp>
    </p:spTree>
  </p:cSld>
  <p:clrMapOvr>
    <a:masterClrMapping/>
  </p:clrMapOvr>
  <p:transition>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dirty="0" smtClean="0">
                <a:solidFill>
                  <a:schemeClr val="accent1">
                    <a:lumMod val="75000"/>
                  </a:schemeClr>
                </a:solidFill>
                <a:effectLst>
                  <a:outerShdw blurRad="38100" dist="38100" dir="2700000" algn="tl">
                    <a:srgbClr val="000000">
                      <a:alpha val="43137"/>
                    </a:srgbClr>
                  </a:outerShdw>
                </a:effectLst>
                <a:latin typeface="+mn-lt"/>
              </a:rPr>
              <a:t>Uygulama …</a:t>
            </a: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smtClean="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sz="1600" dirty="0" smtClean="0">
                <a:solidFill>
                  <a:schemeClr val="accent1">
                    <a:lumMod val="75000"/>
                  </a:schemeClr>
                </a:solidFill>
                <a:effectLst>
                  <a:outerShdw blurRad="38100" dist="38100" dir="2700000" algn="tl">
                    <a:srgbClr val="000000">
                      <a:alpha val="43137"/>
                    </a:srgbClr>
                  </a:outerShdw>
                </a:effectLst>
                <a:latin typeface="+mn-lt"/>
              </a:rPr>
              <a:t>Kaynaklar</a:t>
            </a:r>
          </a:p>
          <a:p>
            <a:endParaRPr lang="tr-TR" sz="1600" dirty="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Sayısal Analiz </a:t>
            </a:r>
          </a:p>
          <a:p>
            <a:r>
              <a:rPr lang="tr-TR" sz="1200" dirty="0" smtClean="0">
                <a:solidFill>
                  <a:schemeClr val="accent1">
                    <a:lumMod val="75000"/>
                  </a:schemeClr>
                </a:solidFill>
                <a:latin typeface="Arial" pitchFamily="34" charset="0"/>
                <a:cs typeface="Arial" pitchFamily="34" charset="0"/>
              </a:rPr>
              <a:t>S.Akpınar</a:t>
            </a:r>
          </a:p>
          <a:p>
            <a:endParaRPr lang="tr-TR" sz="1600" dirty="0" smtClean="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Mühendisler için Sayısal Yöntemler</a:t>
            </a:r>
          </a:p>
          <a:p>
            <a:r>
              <a:rPr lang="tr-TR" sz="1600" dirty="0" smtClean="0">
                <a:solidFill>
                  <a:schemeClr val="accent1">
                    <a:lumMod val="75000"/>
                  </a:schemeClr>
                </a:solidFill>
                <a:latin typeface="Arial" pitchFamily="34" charset="0"/>
                <a:cs typeface="Arial" pitchFamily="34" charset="0"/>
              </a:rPr>
              <a:t>(</a:t>
            </a:r>
            <a:r>
              <a:rPr lang="tr-TR" sz="1200" dirty="0" err="1" smtClean="0">
                <a:solidFill>
                  <a:schemeClr val="accent1">
                    <a:lumMod val="75000"/>
                  </a:schemeClr>
                </a:solidFill>
                <a:latin typeface="Arial" pitchFamily="34" charset="0"/>
                <a:cs typeface="Arial" pitchFamily="34" charset="0"/>
              </a:rPr>
              <a:t>Steven</a:t>
            </a:r>
            <a:r>
              <a:rPr lang="tr-TR" sz="1200" dirty="0" smtClean="0">
                <a:solidFill>
                  <a:schemeClr val="accent1">
                    <a:lumMod val="75000"/>
                  </a:schemeClr>
                </a:solidFill>
                <a:latin typeface="Arial" pitchFamily="34" charset="0"/>
                <a:cs typeface="Arial" pitchFamily="34" charset="0"/>
              </a:rPr>
              <a:t> C.</a:t>
            </a:r>
            <a:r>
              <a:rPr lang="tr-TR" sz="1200" dirty="0" err="1" smtClean="0">
                <a:solidFill>
                  <a:schemeClr val="accent1">
                    <a:lumMod val="75000"/>
                  </a:schemeClr>
                </a:solidFill>
                <a:latin typeface="Arial" pitchFamily="34" charset="0"/>
                <a:cs typeface="Arial" pitchFamily="34" charset="0"/>
              </a:rPr>
              <a:t>Chapra</a:t>
            </a:r>
            <a:r>
              <a:rPr lang="tr-TR" sz="1200" dirty="0" smtClean="0">
                <a:solidFill>
                  <a:schemeClr val="accent1">
                    <a:lumMod val="75000"/>
                  </a:schemeClr>
                </a:solidFill>
                <a:latin typeface="Arial" pitchFamily="34" charset="0"/>
                <a:cs typeface="Arial" pitchFamily="34" charset="0"/>
              </a:rPr>
              <a:t>&amp;</a:t>
            </a:r>
            <a:r>
              <a:rPr lang="tr-TR" sz="1200" dirty="0" err="1" smtClean="0">
                <a:solidFill>
                  <a:schemeClr val="accent1">
                    <a:lumMod val="75000"/>
                  </a:schemeClr>
                </a:solidFill>
                <a:latin typeface="Arial" pitchFamily="34" charset="0"/>
                <a:cs typeface="Arial" pitchFamily="34" charset="0"/>
              </a:rPr>
              <a:t>RaymontP</a:t>
            </a:r>
            <a:r>
              <a:rPr lang="tr-TR" sz="1200" dirty="0" smtClean="0">
                <a:solidFill>
                  <a:schemeClr val="accent1">
                    <a:lumMod val="75000"/>
                  </a:schemeClr>
                </a:solidFill>
                <a:latin typeface="Arial" pitchFamily="34" charset="0"/>
                <a:cs typeface="Arial" pitchFamily="34" charset="0"/>
              </a:rPr>
              <a:t>.</a:t>
            </a:r>
            <a:r>
              <a:rPr lang="tr-TR" sz="1200" dirty="0" err="1" smtClean="0">
                <a:solidFill>
                  <a:schemeClr val="accent1">
                    <a:lumMod val="75000"/>
                  </a:schemeClr>
                </a:solidFill>
                <a:latin typeface="Arial" pitchFamily="34" charset="0"/>
                <a:cs typeface="Arial" pitchFamily="34" charset="0"/>
              </a:rPr>
              <a:t>Canale</a:t>
            </a:r>
            <a:r>
              <a:rPr lang="tr-TR" sz="1600" dirty="0" smtClean="0">
                <a:solidFill>
                  <a:schemeClr val="accent1">
                    <a:lumMod val="75000"/>
                  </a:schemeClr>
                </a:solidFill>
                <a:latin typeface="Arial" pitchFamily="34" charset="0"/>
                <a:cs typeface="Arial" pitchFamily="34" charset="0"/>
              </a:rPr>
              <a:t>)</a:t>
            </a: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smtClean="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r>
              <a:rPr lang="tr-TR" sz="1600" dirty="0" smtClean="0">
                <a:solidFill>
                  <a:schemeClr val="accent1">
                    <a:lumMod val="75000"/>
                  </a:schemeClr>
                </a:solidFill>
                <a:latin typeface="Arial" pitchFamily="34" charset="0"/>
                <a:cs typeface="Arial" pitchFamily="34" charset="0"/>
              </a:rPr>
              <a:t>   </a:t>
            </a:r>
            <a:endParaRPr lang="tr-TR" sz="1600"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1">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5164760" y="2747865"/>
            <a:ext cx="2419163" cy="2098365"/>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588224" y="1916832"/>
            <a:ext cx="1388102" cy="10398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5 Slayt Numarası Yer Tutucusu"/>
          <p:cNvSpPr>
            <a:spLocks noGrp="1"/>
          </p:cNvSpPr>
          <p:nvPr>
            <p:ph type="sldNum" sz="quarter" idx="15"/>
          </p:nvPr>
        </p:nvSpPr>
        <p:spPr/>
        <p:txBody>
          <a:bodyPr/>
          <a:lstStyle/>
          <a:p>
            <a:fld id="{5C6896E4-35C4-4741-8A69-D49CDAA919B9}" type="slidenum">
              <a:rPr lang="tr-TR" smtClean="0"/>
              <a:pPr/>
              <a:t>35</a:t>
            </a:fld>
            <a:endParaRPr lang="tr-T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p:cNvPicPr>
            <a:picLocks noChangeAspect="1" noChangeArrowheads="1"/>
          </p:cNvPicPr>
          <p:nvPr/>
        </p:nvPicPr>
        <p:blipFill>
          <a:blip r:embed="rId2" cstate="print"/>
          <a:srcRect/>
          <a:stretch>
            <a:fillRect/>
          </a:stretch>
        </p:blipFill>
        <p:spPr bwMode="auto">
          <a:xfrm>
            <a:off x="2771800" y="2636912"/>
            <a:ext cx="2808312" cy="2466975"/>
          </a:xfrm>
          <a:prstGeom prst="rect">
            <a:avLst/>
          </a:prstGeom>
          <a:noFill/>
          <a:ln w="9525">
            <a:noFill/>
            <a:miter lim="800000"/>
            <a:headEnd/>
            <a:tailEnd/>
          </a:ln>
        </p:spPr>
      </p:pic>
      <p:sp>
        <p:nvSpPr>
          <p:cNvPr id="5124" name="5 Slayt Numarası Yer Tutucusu"/>
          <p:cNvSpPr>
            <a:spLocks noGrp="1"/>
          </p:cNvSpPr>
          <p:nvPr>
            <p:ph type="sldNum" sz="quarter" idx="4294967295"/>
          </p:nvPr>
        </p:nvSpPr>
        <p:spPr>
          <a:xfrm>
            <a:off x="8244408" y="5733256"/>
            <a:ext cx="362000" cy="476250"/>
          </a:xfrm>
          <a:prstGeom prst="rect">
            <a:avLst/>
          </a:prstGeom>
          <a:noFill/>
        </p:spPr>
        <p:txBody>
          <a:bodyPr/>
          <a:lstStyle/>
          <a:p>
            <a:fld id="{7981C48C-FFC6-49DE-A3B1-4D35CF242281}" type="slidenum">
              <a:rPr lang="tr-TR" smtClean="0">
                <a:solidFill>
                  <a:schemeClr val="bg1"/>
                </a:solidFill>
              </a:rPr>
              <a:pPr/>
              <a:t>4</a:t>
            </a:fld>
            <a:endParaRPr lang="tr-TR" dirty="0" smtClean="0">
              <a:solidFill>
                <a:schemeClr val="bg1"/>
              </a:solidFill>
            </a:endParaRPr>
          </a:p>
        </p:txBody>
      </p:sp>
      <p:sp>
        <p:nvSpPr>
          <p:cNvPr id="5125" name="Rectangle 2"/>
          <p:cNvSpPr>
            <a:spLocks noGrp="1" noChangeArrowheads="1"/>
          </p:cNvSpPr>
          <p:nvPr>
            <p:ph type="title"/>
          </p:nvPr>
        </p:nvSpPr>
        <p:spPr>
          <a:xfrm>
            <a:off x="179512" y="188640"/>
            <a:ext cx="8713788" cy="468089"/>
          </a:xfrm>
        </p:spPr>
        <p:txBody>
          <a:bodyPr>
            <a:normAutofit fontScale="90000"/>
          </a:bodyPr>
          <a:lstStyle/>
          <a:p>
            <a:pPr eaLnBrk="1" hangingPunct="1"/>
            <a:r>
              <a:rPr lang="tr-TR" sz="2000" dirty="0" smtClean="0">
                <a:effectLst>
                  <a:outerShdw blurRad="38100" dist="38100" dir="2700000" algn="tl">
                    <a:srgbClr val="000000">
                      <a:alpha val="43137"/>
                    </a:srgbClr>
                  </a:outerShdw>
                </a:effectLst>
              </a:rPr>
              <a:t>Mühendislikte integral: (fonksiyonun-eğrinin altında kalan alan)</a:t>
            </a:r>
          </a:p>
        </p:txBody>
      </p:sp>
      <p:sp>
        <p:nvSpPr>
          <p:cNvPr id="5126" name="Rectangle 5"/>
          <p:cNvSpPr>
            <a:spLocks noChangeArrowheads="1"/>
          </p:cNvSpPr>
          <p:nvPr/>
        </p:nvSpPr>
        <p:spPr bwMode="auto">
          <a:xfrm>
            <a:off x="0" y="2424113"/>
            <a:ext cx="9144000" cy="0"/>
          </a:xfrm>
          <a:prstGeom prst="rect">
            <a:avLst/>
          </a:prstGeom>
          <a:noFill/>
          <a:ln w="9525">
            <a:noFill/>
            <a:miter lim="800000"/>
            <a:headEnd/>
            <a:tailEnd/>
          </a:ln>
        </p:spPr>
        <p:txBody>
          <a:bodyPr wrap="none" anchor="ctr">
            <a:spAutoFit/>
          </a:bodyPr>
          <a:lstStyle/>
          <a:p>
            <a:endParaRPr lang="tr-TR"/>
          </a:p>
        </p:txBody>
      </p:sp>
      <p:pic>
        <p:nvPicPr>
          <p:cNvPr id="114691" name="Picture 3"/>
          <p:cNvPicPr>
            <a:picLocks noChangeAspect="1" noChangeArrowheads="1"/>
          </p:cNvPicPr>
          <p:nvPr/>
        </p:nvPicPr>
        <p:blipFill>
          <a:blip r:embed="rId3" cstate="print"/>
          <a:srcRect/>
          <a:stretch>
            <a:fillRect/>
          </a:stretch>
        </p:blipFill>
        <p:spPr bwMode="auto">
          <a:xfrm>
            <a:off x="395536" y="692696"/>
            <a:ext cx="2695575" cy="2686050"/>
          </a:xfrm>
          <a:prstGeom prst="rect">
            <a:avLst/>
          </a:prstGeom>
          <a:noFill/>
          <a:ln w="9525">
            <a:noFill/>
            <a:miter lim="800000"/>
            <a:headEnd/>
            <a:tailEnd/>
          </a:ln>
        </p:spPr>
      </p:pic>
      <p:pic>
        <p:nvPicPr>
          <p:cNvPr id="114693" name="Picture 5"/>
          <p:cNvPicPr>
            <a:picLocks noChangeAspect="1" noChangeArrowheads="1"/>
          </p:cNvPicPr>
          <p:nvPr/>
        </p:nvPicPr>
        <p:blipFill>
          <a:blip r:embed="rId4" cstate="print"/>
          <a:srcRect/>
          <a:stretch>
            <a:fillRect/>
          </a:stretch>
        </p:blipFill>
        <p:spPr bwMode="auto">
          <a:xfrm>
            <a:off x="5364088" y="3283664"/>
            <a:ext cx="2652514" cy="3321726"/>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251520" y="548680"/>
            <a:ext cx="8496944" cy="612068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800" dirty="0" smtClean="0"/>
          </a:p>
          <a:p>
            <a:pPr marL="0" lvl="1"/>
            <a:endParaRPr lang="tr-TR" dirty="0" smtClean="0"/>
          </a:p>
          <a:p>
            <a:r>
              <a:rPr lang="tr-TR" sz="1600" dirty="0" smtClean="0"/>
              <a:t>Burada y ve f(x) bağımlı değişkenin alternatif gösterimleri olup, x bağımsız değişkendir. Yani  </a:t>
            </a:r>
            <a:r>
              <a:rPr lang="tr-TR" sz="1600" dirty="0" smtClean="0">
                <a:sym typeface="Symbol"/>
              </a:rPr>
              <a:t>x</a:t>
            </a:r>
            <a:r>
              <a:rPr lang="tr-TR" sz="1600" dirty="0" smtClean="0"/>
              <a:t>‘in sıfıra yaklaşması sağlanırsa, aradaki fark türevin ifadesidir.</a:t>
            </a: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smtClean="0">
              <a:ln>
                <a:noFill/>
              </a:ln>
              <a:solidFill>
                <a:schemeClr val="tx1"/>
              </a:solidFill>
              <a:effectLst/>
              <a:latin typeface="+mn-lt"/>
            </a:endParaRPr>
          </a:p>
          <a:p>
            <a:r>
              <a:rPr lang="tr-TR" sz="1600" dirty="0" smtClean="0"/>
              <a:t>       hesap yapılan  noktasında y ‘</a:t>
            </a:r>
            <a:r>
              <a:rPr lang="tr-TR" sz="1600" dirty="0" err="1" smtClean="0"/>
              <a:t>nin</a:t>
            </a:r>
            <a:r>
              <a:rPr lang="tr-TR" sz="1600" dirty="0" smtClean="0"/>
              <a:t>   x ’e göre birinci türevidir. Dolayısıyla türev , eğrinin   </a:t>
            </a:r>
            <a:r>
              <a:rPr lang="tr-TR" sz="1600" dirty="0" err="1" smtClean="0"/>
              <a:t>x</a:t>
            </a:r>
            <a:r>
              <a:rPr lang="tr-TR" sz="1600" baseline="-25000" dirty="0" err="1" smtClean="0"/>
              <a:t>i</a:t>
            </a:r>
            <a:r>
              <a:rPr lang="tr-TR" sz="1600" dirty="0" smtClean="0"/>
              <a:t> noktasındaki teğetin eğimidir.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   , (a)’dan (c)’ye kadar sıfıra doğru giderken, fark yaklaştırması türevi olarak tanımlamaktadır</a:t>
            </a:r>
            <a:r>
              <a:rPr lang="tr-TR" sz="1600" b="1" dirty="0" smtClean="0"/>
              <a:t>.</a:t>
            </a:r>
            <a:endParaRPr lang="tr-TR" sz="1600" dirty="0" smtClean="0"/>
          </a:p>
          <a:p>
            <a:endParaRPr lang="tr-TR" sz="1050" dirty="0" smtClean="0"/>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395536" y="260648"/>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764704"/>
            <a:ext cx="1748780" cy="451298"/>
          </a:xfrm>
          <a:prstGeom prst="rect">
            <a:avLst/>
          </a:prstGeom>
          <a:noFill/>
        </p:spPr>
      </p:pic>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71600" y="2132856"/>
            <a:ext cx="2383013" cy="512476"/>
          </a:xfrm>
          <a:prstGeom prst="rect">
            <a:avLst/>
          </a:prstGeom>
          <a:noFill/>
        </p:spPr>
      </p:pic>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3528" y="2564904"/>
            <a:ext cx="233933" cy="536670"/>
          </a:xfrm>
          <a:prstGeom prst="rect">
            <a:avLst/>
          </a:prstGeom>
          <a:noFill/>
        </p:spPr>
      </p:pic>
      <p:pic>
        <p:nvPicPr>
          <p:cNvPr id="19" name="18 Resim"/>
          <p:cNvPicPr/>
          <p:nvPr/>
        </p:nvPicPr>
        <p:blipFill>
          <a:blip r:embed="rId6" cstate="print"/>
          <a:srcRect/>
          <a:stretch>
            <a:fillRect/>
          </a:stretch>
        </p:blipFill>
        <p:spPr bwMode="auto">
          <a:xfrm>
            <a:off x="5874276" y="3501008"/>
            <a:ext cx="2514148" cy="2376263"/>
          </a:xfrm>
          <a:prstGeom prst="rect">
            <a:avLst/>
          </a:prstGeom>
          <a:ln>
            <a:noFill/>
          </a:ln>
          <a:effectLst>
            <a:outerShdw blurRad="292100" dist="139700" dir="2700000" algn="tl" rotWithShape="0">
              <a:srgbClr val="333333">
                <a:alpha val="65000"/>
              </a:srgbClr>
            </a:outerShdw>
          </a:effectLst>
        </p:spPr>
      </p:pic>
      <p:pic>
        <p:nvPicPr>
          <p:cNvPr id="20" name="19 Resim"/>
          <p:cNvPicPr/>
          <p:nvPr/>
        </p:nvPicPr>
        <p:blipFill>
          <a:blip r:embed="rId7" cstate="print"/>
          <a:srcRect/>
          <a:stretch>
            <a:fillRect/>
          </a:stretch>
        </p:blipFill>
        <p:spPr bwMode="auto">
          <a:xfrm>
            <a:off x="3203848" y="3501330"/>
            <a:ext cx="2399383" cy="2375942"/>
          </a:xfrm>
          <a:prstGeom prst="rect">
            <a:avLst/>
          </a:prstGeom>
          <a:ln>
            <a:noFill/>
          </a:ln>
          <a:effectLst>
            <a:outerShdw blurRad="292100" dist="139700" dir="2700000" algn="tl" rotWithShape="0">
              <a:srgbClr val="333333">
                <a:alpha val="65000"/>
              </a:srgbClr>
            </a:outerShdw>
          </a:effectLst>
        </p:spPr>
      </p:pic>
      <p:pic>
        <p:nvPicPr>
          <p:cNvPr id="21" name="20 Resim"/>
          <p:cNvPicPr/>
          <p:nvPr/>
        </p:nvPicPr>
        <p:blipFill>
          <a:blip r:embed="rId8" cstate="print"/>
          <a:srcRect/>
          <a:stretch>
            <a:fillRect/>
          </a:stretch>
        </p:blipFill>
        <p:spPr bwMode="auto">
          <a:xfrm>
            <a:off x="395536" y="3501278"/>
            <a:ext cx="2623941" cy="2375994"/>
          </a:xfrm>
          <a:prstGeom prst="rect">
            <a:avLst/>
          </a:prstGeom>
          <a:ln>
            <a:noFill/>
          </a:ln>
          <a:effectLst>
            <a:outerShdw blurRad="292100" dist="139700" dir="2700000" algn="tl" rotWithShape="0">
              <a:srgbClr val="333333">
                <a:alpha val="65000"/>
              </a:srgbClr>
            </a:outerShdw>
          </a:effectLst>
        </p:spPr>
      </p:pic>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9"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17602" y="6021288"/>
            <a:ext cx="257450" cy="302882"/>
          </a:xfrm>
          <a:prstGeom prst="rect">
            <a:avLst/>
          </a:prstGeom>
          <a:noFill/>
        </p:spPr>
      </p:pic>
      <p:sp>
        <p:nvSpPr>
          <p:cNvPr id="18" name="17 Veri Yer Tutucusu"/>
          <p:cNvSpPr>
            <a:spLocks noGrp="1"/>
          </p:cNvSpPr>
          <p:nvPr>
            <p:ph type="dt" sz="half" idx="14"/>
          </p:nvPr>
        </p:nvSpPr>
        <p:spPr/>
        <p:txBody>
          <a:bodyPr/>
          <a:lstStyle/>
          <a:p>
            <a:r>
              <a:rPr lang="tr-TR" smtClean="0"/>
              <a:t>3.  Hafta</a:t>
            </a:r>
            <a:endParaRPr lang="tr-TR"/>
          </a:p>
        </p:txBody>
      </p:sp>
      <p:sp>
        <p:nvSpPr>
          <p:cNvPr id="22" name="21 Slayt Numarası Yer Tutucusu"/>
          <p:cNvSpPr>
            <a:spLocks noGrp="1"/>
          </p:cNvSpPr>
          <p:nvPr>
            <p:ph type="sldNum" sz="quarter" idx="15"/>
          </p:nvPr>
        </p:nvSpPr>
        <p:spPr/>
        <p:txBody>
          <a:bodyPr/>
          <a:lstStyle/>
          <a:p>
            <a:fld id="{5C6896E4-35C4-4741-8A69-D49CDAA919B9}" type="slidenum">
              <a:rPr lang="tr-TR" smtClean="0"/>
              <a:pPr/>
              <a:t>5</a:t>
            </a:fld>
            <a:endParaRPr lang="tr-TR"/>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23528" y="620688"/>
            <a:ext cx="8380224" cy="583264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1600" dirty="0" smtClean="0"/>
              <a:t>x= a ’dan   b ’ye kadar  </a:t>
            </a:r>
          </a:p>
          <a:p>
            <a:r>
              <a:rPr lang="tr-TR" sz="1600" dirty="0" smtClean="0"/>
              <a:t>f(x) ‘in </a:t>
            </a:r>
            <a:r>
              <a:rPr lang="tr-TR" sz="1600" dirty="0" err="1" smtClean="0"/>
              <a:t>integralinin</a:t>
            </a:r>
            <a:r>
              <a:rPr lang="tr-TR" sz="1600" dirty="0" smtClean="0"/>
              <a:t>  grafik gösterimi. </a:t>
            </a:r>
          </a:p>
          <a:p>
            <a:r>
              <a:rPr lang="tr-TR" sz="1600" dirty="0" smtClean="0"/>
              <a:t> </a:t>
            </a:r>
          </a:p>
          <a:p>
            <a:endParaRPr lang="tr-TR" sz="1600" dirty="0" smtClean="0"/>
          </a:p>
          <a:p>
            <a:endParaRPr lang="tr-TR" sz="1600" dirty="0" smtClean="0"/>
          </a:p>
          <a:p>
            <a:endParaRPr lang="tr-TR" sz="1600" dirty="0" smtClean="0"/>
          </a:p>
          <a:p>
            <a:r>
              <a:rPr lang="tr-TR" sz="1600" dirty="0" smtClean="0"/>
              <a:t>“</a:t>
            </a:r>
            <a:r>
              <a:rPr lang="tr-TR" sz="1600" dirty="0" smtClean="0">
                <a:effectLst>
                  <a:outerShdw blurRad="38100" dist="38100" dir="2700000" algn="tl">
                    <a:srgbClr val="000000">
                      <a:alpha val="43137"/>
                    </a:srgbClr>
                  </a:outerShdw>
                </a:effectLst>
              </a:rPr>
              <a:t>İntegral eğrinin altında kalan alana eşittir</a:t>
            </a:r>
            <a:r>
              <a:rPr lang="tr-TR" sz="1600" dirty="0" smtClean="0"/>
              <a:t>.”</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smtClean="0">
              <a:latin typeface="+mn-lt"/>
            </a:endParaRPr>
          </a:p>
          <a:p>
            <a:endParaRPr lang="tr-TR" sz="1050" dirty="0" smtClean="0"/>
          </a:p>
          <a:p>
            <a:endParaRPr lang="tr-TR" sz="1050" dirty="0" smtClean="0"/>
          </a:p>
          <a:p>
            <a:endParaRPr lang="tr-TR" sz="1050" dirty="0" smtClean="0"/>
          </a:p>
          <a:p>
            <a:endParaRPr lang="tr-TR" sz="1600" dirty="0" smtClean="0"/>
          </a:p>
          <a:p>
            <a:r>
              <a:rPr lang="tr-TR" sz="1600" dirty="0" smtClean="0"/>
              <a:t>Yüksek matematikte diferansiyelin ters işlemi, integraldir.  </a:t>
            </a:r>
          </a:p>
          <a:p>
            <a:r>
              <a:rPr lang="tr-TR" sz="1600" dirty="0" smtClean="0"/>
              <a:t>Sözlük anlamına göre integral almak “</a:t>
            </a:r>
            <a:r>
              <a:rPr lang="tr-TR" sz="1600" i="1" dirty="0" smtClean="0"/>
              <a:t>parçaları bir bütün içinde bir araya getirmek ; birleştirmek toplam miktarı göstermek …</a:t>
            </a:r>
            <a:r>
              <a:rPr lang="tr-TR" sz="1600" dirty="0" smtClean="0"/>
              <a:t>” anlamındadır. </a:t>
            </a:r>
          </a:p>
          <a:p>
            <a:endParaRPr lang="tr-TR" sz="1600" dirty="0" smtClean="0"/>
          </a:p>
          <a:p>
            <a:r>
              <a:rPr lang="tr-TR" sz="1600" dirty="0" smtClean="0"/>
              <a:t>Matematiksel olarak integral     </a:t>
            </a:r>
          </a:p>
          <a:p>
            <a:endParaRPr lang="tr-TR" sz="1600" dirty="0" smtClean="0"/>
          </a:p>
          <a:p>
            <a:endParaRPr lang="tr-TR" sz="1600" dirty="0" smtClean="0"/>
          </a:p>
          <a:p>
            <a:r>
              <a:rPr lang="tr-TR" sz="1600" dirty="0" smtClean="0"/>
              <a:t>formülüyle gösterilebilir ve x bağımsız değişkenine göre </a:t>
            </a:r>
            <a:r>
              <a:rPr lang="tr-TR" sz="1600" b="1" dirty="0" smtClean="0"/>
              <a:t>f(x)  </a:t>
            </a:r>
            <a:r>
              <a:rPr lang="tr-TR" sz="1600" dirty="0" smtClean="0"/>
              <a:t>fonksiyonunun </a:t>
            </a:r>
            <a:r>
              <a:rPr lang="tr-TR" sz="1600" b="1" dirty="0" smtClean="0"/>
              <a:t>x=a</a:t>
            </a:r>
            <a:r>
              <a:rPr lang="tr-TR" sz="1600" dirty="0" smtClean="0"/>
              <a:t> ile </a:t>
            </a:r>
            <a:r>
              <a:rPr lang="tr-TR" sz="1600" b="1" dirty="0" smtClean="0"/>
              <a:t>x=b</a:t>
            </a:r>
            <a:r>
              <a:rPr lang="tr-TR" sz="1600" dirty="0" smtClean="0"/>
              <a:t> sınırları arasında hesaplanmış integralini belirtir.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2" name="21 Resim"/>
          <p:cNvPicPr/>
          <p:nvPr/>
        </p:nvPicPr>
        <p:blipFill>
          <a:blip r:embed="rId3" cstate="print"/>
          <a:srcRect/>
          <a:stretch>
            <a:fillRect/>
          </a:stretch>
        </p:blipFill>
        <p:spPr bwMode="auto">
          <a:xfrm>
            <a:off x="4788024" y="620688"/>
            <a:ext cx="3528392" cy="2520280"/>
          </a:xfrm>
          <a:prstGeom prst="rect">
            <a:avLst/>
          </a:prstGeom>
          <a:ln>
            <a:noFill/>
          </a:ln>
          <a:effectLst>
            <a:outerShdw blurRad="292100" dist="139700" dir="2700000" algn="tl" rotWithShape="0">
              <a:srgbClr val="333333">
                <a:alpha val="65000"/>
              </a:srgbClr>
            </a:outerShdw>
          </a:effectLst>
        </p:spPr>
      </p:pic>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3009" name="Picture 1"/>
          <p:cNvPicPr>
            <a:picLocks noChangeAspect="1" noChangeArrowheads="1"/>
          </p:cNvPicPr>
          <p:nvPr/>
        </p:nvPicPr>
        <p:blipFill>
          <a:blip r:embed="rId4" cstate="print">
            <a:clrChange>
              <a:clrFrom>
                <a:srgbClr val="FFFFFF"/>
              </a:clrFrom>
              <a:clrTo>
                <a:srgbClr val="FFFFFF">
                  <a:alpha val="0"/>
                </a:srgbClr>
              </a:clrTo>
            </a:clrChange>
          </a:blip>
          <a:srcRect r="-8591"/>
          <a:stretch>
            <a:fillRect/>
          </a:stretch>
        </p:blipFill>
        <p:spPr bwMode="auto">
          <a:xfrm>
            <a:off x="3803130" y="4077072"/>
            <a:ext cx="2137022" cy="864096"/>
          </a:xfrm>
          <a:prstGeom prst="rect">
            <a:avLst/>
          </a:prstGeom>
          <a:noFill/>
        </p:spPr>
      </p:pic>
      <p:sp>
        <p:nvSpPr>
          <p:cNvPr id="12" name="11 Veri Yer Tutucusu"/>
          <p:cNvSpPr>
            <a:spLocks noGrp="1"/>
          </p:cNvSpPr>
          <p:nvPr>
            <p:ph type="dt" sz="half" idx="14"/>
          </p:nvPr>
        </p:nvSpPr>
        <p:spPr/>
        <p:txBody>
          <a:bodyPr/>
          <a:lstStyle/>
          <a:p>
            <a:r>
              <a:rPr lang="tr-TR" smtClean="0"/>
              <a:t>3.  Hafta</a:t>
            </a:r>
            <a:endParaRPr lang="tr-T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6</a:t>
            </a:fld>
            <a:endParaRPr lang="tr-T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500150"/>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smtClean="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7" name="Picture 3"/>
          <p:cNvPicPr>
            <a:picLocks noChangeAspect="1" noChangeArrowheads="1"/>
          </p:cNvPicPr>
          <p:nvPr/>
        </p:nvPicPr>
        <p:blipFill>
          <a:blip r:embed="rId3" cstate="print"/>
          <a:srcRect/>
          <a:stretch>
            <a:fillRect/>
          </a:stretch>
        </p:blipFill>
        <p:spPr bwMode="auto">
          <a:xfrm>
            <a:off x="323528" y="692696"/>
            <a:ext cx="8104410" cy="5400600"/>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smtClean="0"/>
              <a:t>3.  Hafta</a:t>
            </a:r>
            <a:endParaRPr lang="tr-T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7</a:t>
            </a:fld>
            <a:endParaRPr lang="tr-TR"/>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0" name="Picture 2"/>
          <p:cNvPicPr>
            <a:picLocks noChangeAspect="1" noChangeArrowheads="1"/>
          </p:cNvPicPr>
          <p:nvPr/>
        </p:nvPicPr>
        <p:blipFill>
          <a:blip r:embed="rId3" cstate="print"/>
          <a:srcRect/>
          <a:stretch>
            <a:fillRect/>
          </a:stretch>
        </p:blipFill>
        <p:spPr bwMode="auto">
          <a:xfrm>
            <a:off x="788914" y="1421934"/>
            <a:ext cx="7399337" cy="2357454"/>
          </a:xfrm>
          <a:prstGeom prst="rect">
            <a:avLst/>
          </a:prstGeom>
          <a:noFill/>
          <a:ln w="9525">
            <a:noFill/>
            <a:miter lim="800000"/>
            <a:headEnd/>
            <a:tailEnd/>
          </a:ln>
        </p:spPr>
      </p:pic>
      <p:grpSp>
        <p:nvGrpSpPr>
          <p:cNvPr id="23" name="22 Grup"/>
          <p:cNvGrpSpPr/>
          <p:nvPr/>
        </p:nvGrpSpPr>
        <p:grpSpPr>
          <a:xfrm>
            <a:off x="467544" y="3933056"/>
            <a:ext cx="8136904" cy="2664296"/>
            <a:chOff x="1285852" y="4000504"/>
            <a:chExt cx="7500990" cy="2532869"/>
          </a:xfrm>
        </p:grpSpPr>
        <p:pic>
          <p:nvPicPr>
            <p:cNvPr id="2051" name="Picture 3"/>
            <p:cNvPicPr>
              <a:picLocks noChangeAspect="1" noChangeArrowheads="1"/>
            </p:cNvPicPr>
            <p:nvPr/>
          </p:nvPicPr>
          <p:blipFill>
            <a:blip r:embed="rId4" cstate="print"/>
            <a:srcRect/>
            <a:stretch>
              <a:fillRect/>
            </a:stretch>
          </p:blipFill>
          <p:spPr bwMode="auto">
            <a:xfrm>
              <a:off x="1357290" y="4000504"/>
              <a:ext cx="2152650" cy="4000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557624" y="4286256"/>
              <a:ext cx="5229218" cy="543711"/>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1285852" y="4857762"/>
              <a:ext cx="2724150" cy="285750"/>
            </a:xfrm>
            <a:prstGeom prst="rect">
              <a:avLst/>
            </a:prstGeom>
            <a:noFill/>
            <a:ln w="9525">
              <a:noFill/>
              <a:miter lim="800000"/>
              <a:headEnd/>
              <a:tailEnd/>
            </a:ln>
          </p:spPr>
        </p:pic>
        <p:pic>
          <p:nvPicPr>
            <p:cNvPr id="2054" name="Picture 6"/>
            <p:cNvPicPr>
              <a:picLocks noChangeAspect="1" noChangeArrowheads="1"/>
            </p:cNvPicPr>
            <p:nvPr/>
          </p:nvPicPr>
          <p:blipFill>
            <a:blip r:embed="rId7" cstate="print"/>
            <a:srcRect/>
            <a:stretch>
              <a:fillRect/>
            </a:stretch>
          </p:blipFill>
          <p:spPr bwMode="auto">
            <a:xfrm>
              <a:off x="3524262" y="5144581"/>
              <a:ext cx="4905390" cy="498997"/>
            </a:xfrm>
            <a:prstGeom prst="rect">
              <a:avLst/>
            </a:prstGeom>
            <a:noFill/>
            <a:ln w="9525">
              <a:noFill/>
              <a:miter lim="800000"/>
              <a:headEnd/>
              <a:tailEnd/>
            </a:ln>
          </p:spPr>
        </p:pic>
        <p:pic>
          <p:nvPicPr>
            <p:cNvPr id="2055" name="Picture 7"/>
            <p:cNvPicPr>
              <a:picLocks noChangeAspect="1" noChangeArrowheads="1"/>
            </p:cNvPicPr>
            <p:nvPr/>
          </p:nvPicPr>
          <p:blipFill>
            <a:blip r:embed="rId8" cstate="print"/>
            <a:srcRect/>
            <a:stretch>
              <a:fillRect/>
            </a:stretch>
          </p:blipFill>
          <p:spPr bwMode="auto">
            <a:xfrm>
              <a:off x="1357290" y="5629293"/>
              <a:ext cx="2581275" cy="371475"/>
            </a:xfrm>
            <a:prstGeom prst="rect">
              <a:avLst/>
            </a:prstGeom>
            <a:noFill/>
            <a:ln w="9525">
              <a:noFill/>
              <a:miter lim="800000"/>
              <a:headEnd/>
              <a:tailEnd/>
            </a:ln>
          </p:spPr>
        </p:pic>
        <p:pic>
          <p:nvPicPr>
            <p:cNvPr id="2056" name="Picture 8"/>
            <p:cNvPicPr>
              <a:picLocks noChangeAspect="1" noChangeArrowheads="1"/>
            </p:cNvPicPr>
            <p:nvPr/>
          </p:nvPicPr>
          <p:blipFill>
            <a:blip r:embed="rId9" cstate="print"/>
            <a:srcRect/>
            <a:stretch>
              <a:fillRect/>
            </a:stretch>
          </p:blipFill>
          <p:spPr bwMode="auto">
            <a:xfrm>
              <a:off x="3571868" y="5970274"/>
              <a:ext cx="3867162" cy="563099"/>
            </a:xfrm>
            <a:prstGeom prst="rect">
              <a:avLst/>
            </a:prstGeom>
            <a:noFill/>
            <a:ln w="9525">
              <a:noFill/>
              <a:miter lim="800000"/>
              <a:headEnd/>
              <a:tailEnd/>
            </a:ln>
          </p:spPr>
        </p:pic>
      </p:grpSp>
      <p:pic>
        <p:nvPicPr>
          <p:cNvPr id="33793" name="Picture 1"/>
          <p:cNvPicPr>
            <a:picLocks noChangeAspect="1" noChangeArrowheads="1"/>
          </p:cNvPicPr>
          <p:nvPr/>
        </p:nvPicPr>
        <p:blipFill>
          <a:blip r:embed="rId10" cstate="print"/>
          <a:srcRect/>
          <a:stretch>
            <a:fillRect/>
          </a:stretch>
        </p:blipFill>
        <p:spPr bwMode="auto">
          <a:xfrm>
            <a:off x="1954662" y="692696"/>
            <a:ext cx="4758844" cy="664838"/>
          </a:xfrm>
          <a:prstGeom prst="rect">
            <a:avLst/>
          </a:prstGeom>
          <a:noFill/>
          <a:ln w="9525">
            <a:noFill/>
            <a:miter lim="800000"/>
            <a:headEnd/>
            <a:tailEnd/>
          </a:ln>
        </p:spPr>
      </p:pic>
      <p:sp>
        <p:nvSpPr>
          <p:cNvPr id="24" name="23 Akış Çizelgesi: Önceden Tanımlı İşlem"/>
          <p:cNvSpPr/>
          <p:nvPr/>
        </p:nvSpPr>
        <p:spPr bwMode="auto">
          <a:xfrm>
            <a:off x="2541526" y="2279190"/>
            <a:ext cx="3500462" cy="857256"/>
          </a:xfrm>
          <a:prstGeom prst="flowChartPredefinedProcess">
            <a:avLst/>
          </a:prstGeom>
          <a:solidFill>
            <a:schemeClr val="accent1">
              <a:alpha val="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25" name="11 Grup"/>
          <p:cNvGrpSpPr/>
          <p:nvPr/>
        </p:nvGrpSpPr>
        <p:grpSpPr>
          <a:xfrm>
            <a:off x="251520" y="188640"/>
            <a:ext cx="7500990" cy="508440"/>
            <a:chOff x="214282" y="817326"/>
            <a:chExt cx="7500990" cy="508440"/>
          </a:xfrm>
        </p:grpSpPr>
        <p:sp>
          <p:nvSpPr>
            <p:cNvPr id="26"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smtClean="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27"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20" name="19 Veri Yer Tutucusu"/>
          <p:cNvSpPr>
            <a:spLocks noGrp="1"/>
          </p:cNvSpPr>
          <p:nvPr>
            <p:ph type="dt" sz="half" idx="14"/>
          </p:nvPr>
        </p:nvSpPr>
        <p:spPr/>
        <p:txBody>
          <a:bodyPr/>
          <a:lstStyle/>
          <a:p>
            <a:r>
              <a:rPr lang="tr-TR" smtClean="0"/>
              <a:t>3.  Hafta</a:t>
            </a:r>
            <a:endParaRPr lang="tr-TR"/>
          </a:p>
        </p:txBody>
      </p:sp>
      <p:sp>
        <p:nvSpPr>
          <p:cNvPr id="21" name="20 Slayt Numarası Yer Tutucusu"/>
          <p:cNvSpPr>
            <a:spLocks noGrp="1"/>
          </p:cNvSpPr>
          <p:nvPr>
            <p:ph type="sldNum" sz="quarter" idx="15"/>
          </p:nvPr>
        </p:nvSpPr>
        <p:spPr/>
        <p:txBody>
          <a:bodyPr/>
          <a:lstStyle/>
          <a:p>
            <a:fld id="{5C6896E4-35C4-4741-8A69-D49CDAA919B9}" type="slidenum">
              <a:rPr lang="tr-TR" smtClean="0"/>
              <a:pPr/>
              <a:t>8</a:t>
            </a:fld>
            <a:endParaRPr lang="tr-T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kern="0" dirty="0" smtClean="0">
                  <a:solidFill>
                    <a:schemeClr val="accent1">
                      <a:lumMod val="75000"/>
                    </a:schemeClr>
                  </a:solidFill>
                  <a:latin typeface="Comic Sans MS" pitchFamily="66" charset="0"/>
                </a:rPr>
                <a:t>RIEMANN  </a:t>
              </a:r>
              <a:r>
                <a:rPr kumimoji="1" lang="tr-TR" sz="1600" kern="0" dirty="0" err="1" smtClean="0">
                  <a:solidFill>
                    <a:schemeClr val="accent1">
                      <a:lumMod val="75000"/>
                    </a:schemeClr>
                  </a:solidFill>
                  <a:latin typeface="Comic Sans MS" pitchFamily="66" charset="0"/>
                </a:rPr>
                <a:t>İntegrali</a:t>
              </a:r>
              <a:r>
                <a:rPr kumimoji="1" lang="tr-TR" sz="1600" kern="0" dirty="0" smtClean="0">
                  <a:solidFill>
                    <a:schemeClr val="accent1">
                      <a:lumMod val="75000"/>
                    </a:schemeClr>
                  </a:solidFill>
                  <a:latin typeface="Comic Sans MS" pitchFamily="66" charset="0"/>
                </a:rPr>
                <a:t>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smtClean="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197574" y="620688"/>
            <a:ext cx="7902818" cy="3164109"/>
          </a:xfrm>
          <a:prstGeom prst="rect">
            <a:avLst/>
          </a:prstGeom>
          <a:noFill/>
          <a:ln w="9525">
            <a:noFill/>
            <a:miter lim="800000"/>
            <a:headEnd/>
            <a:tailEnd/>
          </a:ln>
        </p:spPr>
      </p:pic>
      <p:sp>
        <p:nvSpPr>
          <p:cNvPr id="3102"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3075" name="Group 3"/>
          <p:cNvGrpSpPr>
            <a:grpSpLocks noChangeAspect="1"/>
          </p:cNvGrpSpPr>
          <p:nvPr/>
        </p:nvGrpSpPr>
        <p:grpSpPr bwMode="auto">
          <a:xfrm>
            <a:off x="284252" y="3856421"/>
            <a:ext cx="6393041" cy="2812939"/>
            <a:chOff x="1419" y="10510"/>
            <a:chExt cx="9000" cy="3960"/>
          </a:xfrm>
        </p:grpSpPr>
        <p:sp>
          <p:nvSpPr>
            <p:cNvPr id="3101" name="AutoShape 29"/>
            <p:cNvSpPr>
              <a:spLocks noChangeAspect="1" noChangeArrowheads="1" noTextEdit="1"/>
            </p:cNvSpPr>
            <p:nvPr/>
          </p:nvSpPr>
          <p:spPr bwMode="auto">
            <a:xfrm>
              <a:off x="1419" y="10510"/>
              <a:ext cx="9000" cy="3960"/>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p:spPr>
          <p:txBody>
            <a:bodyPr vert="horz" wrap="square" lIns="91440" tIns="45720" rIns="91440" bIns="45720" numCol="1" anchor="t" anchorCtr="0" compatLnSpc="1">
              <a:prstTxWarp prst="textNoShape">
                <a:avLst/>
              </a:prstTxWarp>
            </a:bodyPr>
            <a:lstStyle/>
            <a:p>
              <a:endParaRPr lang="tr-TR"/>
            </a:p>
          </p:txBody>
        </p:sp>
        <p:grpSp>
          <p:nvGrpSpPr>
            <p:cNvPr id="3076" name="Group 4"/>
            <p:cNvGrpSpPr>
              <a:grpSpLocks/>
            </p:cNvGrpSpPr>
            <p:nvPr/>
          </p:nvGrpSpPr>
          <p:grpSpPr bwMode="auto">
            <a:xfrm>
              <a:off x="2679" y="10690"/>
              <a:ext cx="6840" cy="3780"/>
              <a:chOff x="2679" y="10690"/>
              <a:chExt cx="6840" cy="3780"/>
            </a:xfrm>
          </p:grpSpPr>
          <p:grpSp>
            <p:nvGrpSpPr>
              <p:cNvPr id="3084" name="Group 12"/>
              <p:cNvGrpSpPr>
                <a:grpSpLocks/>
              </p:cNvGrpSpPr>
              <p:nvPr/>
            </p:nvGrpSpPr>
            <p:grpSpPr bwMode="auto">
              <a:xfrm>
                <a:off x="2679" y="10690"/>
                <a:ext cx="6840" cy="3780"/>
                <a:chOff x="2679" y="10690"/>
                <a:chExt cx="6840" cy="3780"/>
              </a:xfrm>
            </p:grpSpPr>
            <p:sp>
              <p:nvSpPr>
                <p:cNvPr id="3100" name="Line 28"/>
                <p:cNvSpPr>
                  <a:spLocks noChangeShapeType="1"/>
                </p:cNvSpPr>
                <p:nvPr/>
              </p:nvSpPr>
              <p:spPr bwMode="auto">
                <a:xfrm>
                  <a:off x="3039" y="10690"/>
                  <a:ext cx="0" cy="3478"/>
                </a:xfrm>
                <a:prstGeom prst="line">
                  <a:avLst/>
                </a:prstGeom>
                <a:noFill/>
                <a:ln w="19050">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3099" name="Line 27"/>
                <p:cNvSpPr>
                  <a:spLocks noChangeShapeType="1"/>
                </p:cNvSpPr>
                <p:nvPr/>
              </p:nvSpPr>
              <p:spPr bwMode="auto">
                <a:xfrm>
                  <a:off x="2679" y="13865"/>
                  <a:ext cx="6840" cy="1"/>
                </a:xfrm>
                <a:prstGeom prst="line">
                  <a:avLst/>
                </a:prstGeom>
                <a:noFill/>
                <a:ln w="19050">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3098" name="Rectangle 26"/>
                <p:cNvSpPr>
                  <a:spLocks noChangeArrowheads="1"/>
                </p:cNvSpPr>
                <p:nvPr/>
              </p:nvSpPr>
              <p:spPr bwMode="auto">
                <a:xfrm>
                  <a:off x="4389" y="11900"/>
                  <a:ext cx="285" cy="1965"/>
                </a:xfrm>
                <a:prstGeom prst="rect">
                  <a:avLst/>
                </a:prstGeom>
                <a:solidFill>
                  <a:srgbClr val="00B050"/>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7" name="Rectangle 25"/>
                <p:cNvSpPr>
                  <a:spLocks noChangeArrowheads="1"/>
                </p:cNvSpPr>
                <p:nvPr/>
              </p:nvSpPr>
              <p:spPr bwMode="auto">
                <a:xfrm>
                  <a:off x="4674" y="11749"/>
                  <a:ext cx="285" cy="211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6" name="Rectangle 24"/>
                <p:cNvSpPr>
                  <a:spLocks noChangeArrowheads="1"/>
                </p:cNvSpPr>
                <p:nvPr/>
              </p:nvSpPr>
              <p:spPr bwMode="auto">
                <a:xfrm>
                  <a:off x="4959" y="11598"/>
                  <a:ext cx="285" cy="226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5" name="Rectangle 23"/>
                <p:cNvSpPr>
                  <a:spLocks noChangeArrowheads="1"/>
                </p:cNvSpPr>
                <p:nvPr/>
              </p:nvSpPr>
              <p:spPr bwMode="auto">
                <a:xfrm>
                  <a:off x="5244" y="11446"/>
                  <a:ext cx="285" cy="241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4" name="Rectangle 22"/>
                <p:cNvSpPr>
                  <a:spLocks noChangeArrowheads="1"/>
                </p:cNvSpPr>
                <p:nvPr/>
              </p:nvSpPr>
              <p:spPr bwMode="auto">
                <a:xfrm>
                  <a:off x="5529" y="11295"/>
                  <a:ext cx="285" cy="257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3" name="Rectangle 21"/>
                <p:cNvSpPr>
                  <a:spLocks noChangeArrowheads="1"/>
                </p:cNvSpPr>
                <p:nvPr/>
              </p:nvSpPr>
              <p:spPr bwMode="auto">
                <a:xfrm>
                  <a:off x="5814" y="11245"/>
                  <a:ext cx="285" cy="26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2" name="Freeform 20"/>
                <p:cNvSpPr>
                  <a:spLocks/>
                </p:cNvSpPr>
                <p:nvPr/>
              </p:nvSpPr>
              <p:spPr bwMode="auto">
                <a:xfrm>
                  <a:off x="3819" y="11144"/>
                  <a:ext cx="3420" cy="1058"/>
                </a:xfrm>
                <a:custGeom>
                  <a:avLst/>
                  <a:gdLst/>
                  <a:ahLst/>
                  <a:cxnLst>
                    <a:cxn ang="0">
                      <a:pos x="0" y="1260"/>
                    </a:cxn>
                    <a:cxn ang="0">
                      <a:pos x="540" y="900"/>
                    </a:cxn>
                    <a:cxn ang="0">
                      <a:pos x="1260" y="180"/>
                    </a:cxn>
                    <a:cxn ang="0">
                      <a:pos x="2160" y="0"/>
                    </a:cxn>
                  </a:cxnLst>
                  <a:rect l="0" t="0" r="r" b="b"/>
                  <a:pathLst>
                    <a:path w="2160" h="1260">
                      <a:moveTo>
                        <a:pt x="0" y="1260"/>
                      </a:moveTo>
                      <a:cubicBezTo>
                        <a:pt x="165" y="1170"/>
                        <a:pt x="330" y="1080"/>
                        <a:pt x="540" y="900"/>
                      </a:cubicBezTo>
                      <a:cubicBezTo>
                        <a:pt x="750" y="720"/>
                        <a:pt x="990" y="330"/>
                        <a:pt x="1260" y="180"/>
                      </a:cubicBezTo>
                      <a:cubicBezTo>
                        <a:pt x="1530" y="30"/>
                        <a:pt x="2010" y="30"/>
                        <a:pt x="2160" y="0"/>
                      </a:cubicBez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1" name="Line 19"/>
                <p:cNvSpPr>
                  <a:spLocks noChangeShapeType="1"/>
                </p:cNvSpPr>
                <p:nvPr/>
              </p:nvSpPr>
              <p:spPr bwMode="auto">
                <a:xfrm>
                  <a:off x="438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0" name="Line 18"/>
                <p:cNvSpPr>
                  <a:spLocks noChangeShapeType="1"/>
                </p:cNvSpPr>
                <p:nvPr/>
              </p:nvSpPr>
              <p:spPr bwMode="auto">
                <a:xfrm>
                  <a:off x="609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89" name="Text Box 17"/>
                <p:cNvSpPr txBox="1">
                  <a:spLocks noChangeArrowheads="1"/>
                </p:cNvSpPr>
                <p:nvPr/>
              </p:nvSpPr>
              <p:spPr bwMode="auto">
                <a:xfrm>
                  <a:off x="42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0</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Text Box 16"/>
                <p:cNvSpPr txBox="1">
                  <a:spLocks noChangeArrowheads="1"/>
                </p:cNvSpPr>
                <p:nvPr/>
              </p:nvSpPr>
              <p:spPr bwMode="auto">
                <a:xfrm>
                  <a:off x="60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smtClean="0">
                      <a:ln>
                        <a:noFill/>
                      </a:ln>
                      <a:solidFill>
                        <a:schemeClr val="tx1"/>
                      </a:solidFill>
                      <a:effectLst/>
                      <a:latin typeface="Calibri" pitchFamily="34" charset="0"/>
                      <a:ea typeface="Calibri" pitchFamily="34" charset="0"/>
                      <a:cs typeface="Times New Roman" pitchFamily="18" charset="0"/>
                    </a:rPr>
                    <a:t>n</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Text Box 15"/>
                <p:cNvSpPr txBox="1">
                  <a:spLocks noChangeArrowheads="1"/>
                </p:cNvSpPr>
                <p:nvPr/>
              </p:nvSpPr>
              <p:spPr bwMode="auto">
                <a:xfrm>
                  <a:off x="6459" y="11144"/>
                  <a:ext cx="90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Text Box 14"/>
                <p:cNvSpPr txBox="1">
                  <a:spLocks noChangeArrowheads="1"/>
                </p:cNvSpPr>
                <p:nvPr/>
              </p:nvSpPr>
              <p:spPr bwMode="auto">
                <a:xfrm>
                  <a:off x="8619" y="13412"/>
                  <a:ext cx="72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x</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Text Box 13"/>
                <p:cNvSpPr txBox="1">
                  <a:spLocks noChangeArrowheads="1"/>
                </p:cNvSpPr>
                <p:nvPr/>
              </p:nvSpPr>
              <p:spPr bwMode="auto">
                <a:xfrm>
                  <a:off x="3039" y="10841"/>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y</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077" name="Group 5"/>
              <p:cNvGrpSpPr>
                <a:grpSpLocks/>
              </p:cNvGrpSpPr>
              <p:nvPr/>
            </p:nvGrpSpPr>
            <p:grpSpPr bwMode="auto">
              <a:xfrm>
                <a:off x="4382" y="11245"/>
                <a:ext cx="1718" cy="799"/>
                <a:chOff x="4382" y="11245"/>
                <a:chExt cx="1718" cy="799"/>
              </a:xfrm>
            </p:grpSpPr>
            <p:sp>
              <p:nvSpPr>
                <p:cNvPr id="3083" name="Rectangle 11"/>
                <p:cNvSpPr>
                  <a:spLocks noChangeArrowheads="1"/>
                </p:cNvSpPr>
                <p:nvPr/>
              </p:nvSpPr>
              <p:spPr bwMode="auto">
                <a:xfrm>
                  <a:off x="4382" y="11893"/>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2" name="Rectangle 10"/>
                <p:cNvSpPr>
                  <a:spLocks noChangeArrowheads="1"/>
                </p:cNvSpPr>
                <p:nvPr/>
              </p:nvSpPr>
              <p:spPr bwMode="auto">
                <a:xfrm>
                  <a:off x="4667" y="11742"/>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1" name="Rectangle 9"/>
                <p:cNvSpPr>
                  <a:spLocks noChangeArrowheads="1"/>
                </p:cNvSpPr>
                <p:nvPr/>
              </p:nvSpPr>
              <p:spPr bwMode="auto">
                <a:xfrm>
                  <a:off x="4952" y="11598"/>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0" name="Rectangle 8"/>
                <p:cNvSpPr>
                  <a:spLocks noChangeArrowheads="1"/>
                </p:cNvSpPr>
                <p:nvPr/>
              </p:nvSpPr>
              <p:spPr bwMode="auto">
                <a:xfrm>
                  <a:off x="5237" y="11440"/>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9" name="Rectangle 7"/>
                <p:cNvSpPr>
                  <a:spLocks noChangeArrowheads="1"/>
                </p:cNvSpPr>
                <p:nvPr/>
              </p:nvSpPr>
              <p:spPr bwMode="auto">
                <a:xfrm>
                  <a:off x="5522" y="11296"/>
                  <a:ext cx="285" cy="144"/>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8" name="Rectangle 6"/>
                <p:cNvSpPr>
                  <a:spLocks noChangeArrowheads="1"/>
                </p:cNvSpPr>
                <p:nvPr/>
              </p:nvSpPr>
              <p:spPr bwMode="auto">
                <a:xfrm>
                  <a:off x="5815" y="11245"/>
                  <a:ext cx="285" cy="7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grpSp>
        </p:grpSp>
      </p:grpSp>
      <p:sp>
        <p:nvSpPr>
          <p:cNvPr id="45" name="44 Akış Çizelgesi: Belge"/>
          <p:cNvSpPr/>
          <p:nvPr/>
        </p:nvSpPr>
        <p:spPr bwMode="auto">
          <a:xfrm>
            <a:off x="5508104" y="3645024"/>
            <a:ext cx="3168352" cy="2071702"/>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kumimoji="1" lang="tr-TR" sz="1600" dirty="0" smtClean="0">
              <a:latin typeface="Arial Narrow" pitchFamily="34" charset="0"/>
            </a:endParaRPr>
          </a:p>
          <a:p>
            <a:r>
              <a:rPr kumimoji="1" lang="tr-TR" sz="1600" dirty="0" smtClean="0">
                <a:latin typeface="Arial Narrow" pitchFamily="34" charset="0"/>
              </a:rPr>
              <a:t>Eğer limit varsa ve sonlu bir değere sahip ise </a:t>
            </a:r>
            <a:r>
              <a:rPr kumimoji="1" lang="tr-TR" sz="1600" b="1" dirty="0" smtClean="0">
                <a:latin typeface="Arial Narrow" pitchFamily="34" charset="0"/>
              </a:rPr>
              <a:t>I</a:t>
            </a:r>
            <a:r>
              <a:rPr kumimoji="1" lang="tr-TR" sz="1600" dirty="0" smtClean="0">
                <a:latin typeface="Arial Narrow" pitchFamily="34" charset="0"/>
              </a:rPr>
              <a:t> ile gösterdiğimiz bu değer f(x) fonksiyonunun </a:t>
            </a:r>
            <a:r>
              <a:rPr kumimoji="1" lang="tr-TR" sz="1600" b="1" dirty="0" smtClean="0">
                <a:latin typeface="Arial Narrow" pitchFamily="34" charset="0"/>
              </a:rPr>
              <a:t>x = x</a:t>
            </a:r>
            <a:r>
              <a:rPr kumimoji="1" lang="tr-TR" sz="1600" b="1" baseline="-25000" dirty="0" smtClean="0">
                <a:latin typeface="Arial Narrow" pitchFamily="34" charset="0"/>
              </a:rPr>
              <a:t>0</a:t>
            </a:r>
            <a:r>
              <a:rPr kumimoji="1" lang="tr-TR" sz="1600" b="1" dirty="0" smtClean="0">
                <a:latin typeface="Arial Narrow" pitchFamily="34" charset="0"/>
              </a:rPr>
              <a:t> </a:t>
            </a:r>
            <a:r>
              <a:rPr kumimoji="1" lang="tr-TR" sz="1600" dirty="0" smtClean="0">
                <a:latin typeface="Arial Narrow" pitchFamily="34" charset="0"/>
              </a:rPr>
              <a:t>, </a:t>
            </a:r>
            <a:r>
              <a:rPr kumimoji="1" lang="tr-TR" sz="1600" b="1" dirty="0" smtClean="0">
                <a:latin typeface="Arial Narrow" pitchFamily="34" charset="0"/>
              </a:rPr>
              <a:t>x = </a:t>
            </a:r>
            <a:r>
              <a:rPr kumimoji="1" lang="tr-TR" sz="1600" b="1" dirty="0" err="1" smtClean="0">
                <a:latin typeface="Arial Narrow" pitchFamily="34" charset="0"/>
              </a:rPr>
              <a:t>x</a:t>
            </a:r>
            <a:r>
              <a:rPr kumimoji="1" lang="tr-TR" sz="1600" b="1" baseline="-25000" dirty="0" err="1" smtClean="0">
                <a:latin typeface="Arial Narrow" pitchFamily="34" charset="0"/>
              </a:rPr>
              <a:t>n</a:t>
            </a:r>
            <a:r>
              <a:rPr kumimoji="1" lang="tr-TR" sz="1600" b="1" dirty="0" smtClean="0">
                <a:latin typeface="Arial Narrow" pitchFamily="34" charset="0"/>
              </a:rPr>
              <a:t> </a:t>
            </a:r>
            <a:r>
              <a:rPr kumimoji="1" lang="tr-TR" sz="1600" dirty="0" smtClean="0">
                <a:latin typeface="Arial Narrow" pitchFamily="34" charset="0"/>
              </a:rPr>
              <a:t>aralığındaki </a:t>
            </a:r>
            <a:r>
              <a:rPr kumimoji="1" lang="tr-TR" sz="1600" b="1" dirty="0" smtClean="0">
                <a:latin typeface="Arial Narrow" pitchFamily="34" charset="0"/>
              </a:rPr>
              <a:t>RIEMANN </a:t>
            </a:r>
            <a:r>
              <a:rPr kumimoji="1" lang="tr-TR" sz="1600" dirty="0" smtClean="0">
                <a:latin typeface="Arial Narrow" pitchFamily="34" charset="0"/>
              </a:rPr>
              <a:t>anlamında </a:t>
            </a:r>
            <a:r>
              <a:rPr kumimoji="1" lang="tr-TR" sz="1600" dirty="0" err="1" smtClean="0">
                <a:latin typeface="Arial Narrow" pitchFamily="34" charset="0"/>
              </a:rPr>
              <a:t>İntegralidir</a:t>
            </a:r>
            <a:r>
              <a:rPr kumimoji="1" lang="tr-TR" sz="1600" dirty="0" smtClean="0">
                <a:latin typeface="Arial Narrow" pitchFamily="34" charset="0"/>
              </a:rPr>
              <a:t> denir.</a:t>
            </a:r>
            <a:endParaRPr lang="tr-TR" sz="1600" dirty="0" smtClean="0">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dirty="0" smtClean="0">
              <a:ln>
                <a:noFill/>
              </a:ln>
              <a:solidFill>
                <a:schemeClr val="tx1"/>
              </a:solidFill>
              <a:effectLst/>
              <a:latin typeface="Times New Roman" pitchFamily="18" charset="0"/>
            </a:endParaRPr>
          </a:p>
        </p:txBody>
      </p:sp>
      <p:sp>
        <p:nvSpPr>
          <p:cNvPr id="40" name="39 Veri Yer Tutucusu"/>
          <p:cNvSpPr>
            <a:spLocks noGrp="1"/>
          </p:cNvSpPr>
          <p:nvPr>
            <p:ph type="dt" sz="half" idx="14"/>
          </p:nvPr>
        </p:nvSpPr>
        <p:spPr/>
        <p:txBody>
          <a:bodyPr/>
          <a:lstStyle/>
          <a:p>
            <a:r>
              <a:rPr lang="tr-TR" smtClean="0"/>
              <a:t>3.  Hafta</a:t>
            </a:r>
            <a:endParaRPr lang="tr-TR"/>
          </a:p>
        </p:txBody>
      </p:sp>
      <p:sp>
        <p:nvSpPr>
          <p:cNvPr id="41" name="40 Slayt Numarası Yer Tutucusu"/>
          <p:cNvSpPr>
            <a:spLocks noGrp="1"/>
          </p:cNvSpPr>
          <p:nvPr>
            <p:ph type="sldNum" sz="quarter" idx="15"/>
          </p:nvPr>
        </p:nvSpPr>
        <p:spPr/>
        <p:txBody>
          <a:bodyPr/>
          <a:lstStyle/>
          <a:p>
            <a:fld id="{5C6896E4-35C4-4741-8A69-D49CDAA919B9}" type="slidenum">
              <a:rPr lang="tr-TR" smtClean="0"/>
              <a:pPr/>
              <a:t>9</a:t>
            </a:fld>
            <a:endParaRPr lang="tr-TR"/>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4758</TotalTime>
  <Words>1336</Words>
  <Application>Microsoft Office PowerPoint</Application>
  <PresentationFormat>Ekran Gösterisi (4:3)</PresentationFormat>
  <Paragraphs>430</Paragraphs>
  <Slides>35</Slides>
  <Notes>26</Notes>
  <HiddenSlides>0</HiddenSlides>
  <MMClips>0</MMClips>
  <ScaleCrop>false</ScaleCrop>
  <HeadingPairs>
    <vt:vector size="8" baseType="variant">
      <vt:variant>
        <vt:lpstr>Kullanılan Yazı Tipleri</vt:lpstr>
      </vt:variant>
      <vt:variant>
        <vt:i4>14</vt:i4>
      </vt:variant>
      <vt:variant>
        <vt:lpstr>Tema</vt:lpstr>
      </vt:variant>
      <vt:variant>
        <vt:i4>1</vt:i4>
      </vt:variant>
      <vt:variant>
        <vt:lpstr>Eklenmiş OLE Hizmet Programları</vt:lpstr>
      </vt:variant>
      <vt:variant>
        <vt:i4>2</vt:i4>
      </vt:variant>
      <vt:variant>
        <vt:lpstr>Slayt Başlıkları</vt:lpstr>
      </vt:variant>
      <vt:variant>
        <vt:i4>35</vt:i4>
      </vt:variant>
    </vt:vector>
  </HeadingPairs>
  <TitlesOfParts>
    <vt:vector size="52" baseType="lpstr">
      <vt:lpstr>Agency FB</vt:lpstr>
      <vt:lpstr>Arial</vt:lpstr>
      <vt:lpstr>Arial Narrow</vt:lpstr>
      <vt:lpstr>Bahnschrift Light SemiCondensed</vt:lpstr>
      <vt:lpstr>Brush Script MT</vt:lpstr>
      <vt:lpstr>Calibri</vt:lpstr>
      <vt:lpstr>Century Gothic</vt:lpstr>
      <vt:lpstr>Century Schoolbook</vt:lpstr>
      <vt:lpstr>Comic Sans MS</vt:lpstr>
      <vt:lpstr>Harrington</vt:lpstr>
      <vt:lpstr>Symbol</vt:lpstr>
      <vt:lpstr>Times New Roman</vt:lpstr>
      <vt:lpstr>Wingdings</vt:lpstr>
      <vt:lpstr>Wingdings 2</vt:lpstr>
      <vt:lpstr>Cumba</vt:lpstr>
      <vt:lpstr>Bit Eşlem Resmi</vt:lpstr>
      <vt:lpstr>Denklem</vt:lpstr>
      <vt:lpstr>PowerPoint Sunusu</vt:lpstr>
      <vt:lpstr>PowerPoint Sunusu</vt:lpstr>
      <vt:lpstr>İntegral Tanımı</vt:lpstr>
      <vt:lpstr>Mühendislikte integral: (fonksiyonun-eğrinin altında kalan alan)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410</cp:revision>
  <dcterms:created xsi:type="dcterms:W3CDTF">2009-08-30T08:05:20Z</dcterms:created>
  <dcterms:modified xsi:type="dcterms:W3CDTF">2021-12-13T11:11:13Z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