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sldIdLst>
    <p:sldId id="256" r:id="rId3"/>
    <p:sldId id="257" r:id="rId4"/>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06" d="100"/>
          <a:sy n="106" d="100"/>
        </p:scale>
        <p:origin x="792" y="184"/>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13" name="Shape 1059"/>
          <p:cNvSpPr>
            <a:spLocks noChangeArrowheads="1" noGrp="1"/>
          </p:cNvSpPr>
          <p:nvPr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ChangeArrowheads="1" noGrp="1"/>
          </p:cNvSpPr>
          <p:nvPr userDrawn="1"/>
        </p:nvSpPr>
        <p:spPr bwMode="auto">
          <a:xfrm>
            <a:off x="1309514" y="1839834"/>
            <a:ext cx="4011787" cy="1314325"/>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ChangeArrowheads="1" noGrp="1"/>
          </p:cNvSpPr>
          <p:nvPr userDrawn="1"/>
        </p:nvSpPr>
        <p:spPr bwMode="auto">
          <a:xfrm>
            <a:off x="6567031"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ChangeArrowheads="1" noGrp="1"/>
          </p:cNvSpPr>
          <p:nvPr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ChangeArrowheads="1" noGrp="1"/>
          </p:cNvSpPr>
          <p:nvPr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4655839" y="2708919"/>
            <a:ext cx="6720746"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
            </a:fld>
            <a:endParaRPr lang="ru-RU"/>
          </a:p>
        </p:txBody>
      </p:sp>
      <p:sp>
        <p:nvSpPr>
          <p:cNvPr id="7" name="Заголовок 6"/>
          <p:cNvSpPr>
            <a:spLocks noGrp="1"/>
          </p:cNvSpPr>
          <p:nvPr>
            <p:ph type="title"/>
          </p:nvPr>
        </p:nvSpPr>
        <p:spPr bwMode="auto">
          <a:xfrm>
            <a:off x="4595833" y="1808820"/>
            <a:ext cx="6720746" cy="720079"/>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3"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3" name="Объект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3" name="Рисунок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 name="Shape 1059"/>
          <p:cNvSpPr>
            <a:spLocks noChangeArrowheads="1" noGrp="1"/>
          </p:cNvSpPr>
          <p:nvPr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ChangeArrowheads="1" noGrp="1"/>
          </p:cNvSpPr>
          <p:nvPr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ChangeArrowheads="1" noGrp="1"/>
          </p:cNvSpPr>
          <p:nvPr userDrawn="1"/>
        </p:nvSpPr>
        <p:spPr bwMode="auto">
          <a:xfrm>
            <a:off x="1637457"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3" name="Текст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2"/>
          </p:nvPr>
        </p:nvSpPr>
        <p:spPr bwMode="auto">
          <a:xfrm>
            <a:off x="609599" y="6356351"/>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5" name="Нижний колонтитул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737599" y="6356351"/>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4450534" name="Title 1"/>
          <p:cNvSpPr>
            <a:spLocks noGrp="1"/>
          </p:cNvSpPr>
          <p:nvPr>
            <p:ph type="title"/>
          </p:nvPr>
        </p:nvSpPr>
        <p:spPr bwMode="auto"/>
        <p:txBody>
          <a:bodyPr/>
          <a:lstStyle/>
          <a:p>
            <a:pPr>
              <a:defRPr/>
            </a:pPr>
            <a:r>
              <a:rPr/>
              <a:t>Model Summary For Gala Groceries</a:t>
            </a:r>
            <a:endParaRPr/>
          </a:p>
        </p:txBody>
      </p:sp>
      <p:sp>
        <p:nvSpPr>
          <p:cNvPr id="23763804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sz="2400" b="0" i="0" u="none" strike="noStrike" cap="none" spc="0">
                <a:solidFill>
                  <a:schemeClr val="tx1">
                    <a:lumMod val="75000"/>
                    <a:lumOff val="25000"/>
                  </a:schemeClr>
                </a:solidFill>
                <a:latin typeface="Arial"/>
                <a:cs typeface="Arial"/>
              </a:rPr>
              <a:t>After merging all datasets into one, we performed data cleaning to prepare for exploration and feature engineering. Feature engineering involved selecting which features to use and which targets to predict with a 75/25 split and 10 folds.</a:t>
            </a:r>
            <a:endParaRPr lang="en-US" sz="2400" b="0" i="0" u="none" strike="noStrike" cap="none" spc="0">
              <a:solidFill>
                <a:schemeClr val="tx1">
                  <a:lumMod val="75000"/>
                  <a:lumOff val="25000"/>
                </a:schemeClr>
              </a:solidFill>
              <a:latin typeface="Arial"/>
              <a:cs typeface="Arial"/>
            </a:endParaRPr>
          </a:p>
          <a:p>
            <a:pPr>
              <a:defRPr/>
            </a:pPr>
            <a:endParaRPr lang="en-US" sz="2400" b="0" i="0" u="none" strike="noStrike" cap="none" spc="0">
              <a:solidFill>
                <a:schemeClr val="tx1">
                  <a:lumMod val="75000"/>
                  <a:lumOff val="25000"/>
                </a:schemeClr>
              </a:solidFill>
              <a:latin typeface="Arial"/>
              <a:cs typeface="Arial"/>
            </a:endParaRPr>
          </a:p>
          <a:p>
            <a:pPr>
              <a:defRPr/>
            </a:pPr>
            <a:r>
              <a:rPr lang="en-US" sz="2400" b="0" i="0" u="none" strike="noStrike" cap="none" spc="0">
                <a:solidFill>
                  <a:schemeClr val="tx1">
                    <a:lumMod val="75000"/>
                    <a:lumOff val="25000"/>
                  </a:schemeClr>
                </a:solidFill>
                <a:latin typeface="Arial"/>
                <a:cs typeface="Arial"/>
              </a:rPr>
              <a:t>We used a random forest model, which revealed that the product categories were not significant predictors of stock levels. Instead, temperature and quantity were the most important factors in predicting stock levels, followed by the hour of day.</a:t>
            </a:r>
            <a:endParaRPr lang="en-US" sz="2400" b="0" i="0" u="none" strike="noStrike" cap="none" spc="0">
              <a:solidFill>
                <a:schemeClr val="tx1">
                  <a:lumMod val="75000"/>
                  <a:lumOff val="25000"/>
                </a:schemeClr>
              </a:solidFill>
              <a:latin typeface="Arial"/>
              <a:cs typeface="Arial"/>
            </a:endParaRPr>
          </a:p>
          <a:p>
            <a:pPr>
              <a:defRPr/>
            </a:pPr>
            <a:endParaRPr lang="en-US" sz="2400" b="0" i="0" u="none" strike="noStrike" cap="none" spc="0">
              <a:solidFill>
                <a:schemeClr val="tx1">
                  <a:lumMod val="75000"/>
                  <a:lumOff val="25000"/>
                </a:schemeClr>
              </a:solidFill>
              <a:latin typeface="Arial"/>
              <a:cs typeface="Arial"/>
            </a:endParaRPr>
          </a:p>
          <a:p>
            <a:pPr>
              <a:defRPr/>
            </a:pPr>
            <a:r>
              <a:rPr lang="en-US" sz="2400" b="0" i="0" u="none" strike="noStrike" cap="none" spc="0">
                <a:solidFill>
                  <a:schemeClr val="tx1">
                    <a:lumMod val="75000"/>
                    <a:lumOff val="25000"/>
                  </a:schemeClr>
                </a:solidFill>
                <a:latin typeface="Arial"/>
                <a:cs typeface="Arial"/>
              </a:rPr>
              <a:t>These insights can be valuable for reporting back to the business and making informed decisions about inventory management.</a:t>
            </a:r>
            <a:endParaRPr lang="en-US" sz="3200" b="0" i="0" u="none" strike="noStrike" cap="none" spc="0">
              <a:solidFill>
                <a:schemeClr val="tx1">
                  <a:lumMod val="75000"/>
                  <a:lumOff val="25000"/>
                </a:schemeClr>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3530800" name="Заголовок 1"/>
          <p:cNvSpPr>
            <a:spLocks noGrp="1"/>
          </p:cNvSpPr>
          <p:nvPr>
            <p:ph type="title"/>
          </p:nvPr>
        </p:nvSpPr>
        <p:spPr bwMode="auto"/>
        <p:txBody>
          <a:bodyPr/>
          <a:lstStyle/>
          <a:p>
            <a:pPr>
              <a:defRPr/>
            </a:pPr>
            <a:r>
              <a:rPr/>
              <a:t>Modeling Process</a:t>
            </a:r>
            <a:endParaRPr/>
          </a:p>
        </p:txBody>
      </p:sp>
      <p:sp>
        <p:nvSpPr>
          <p:cNvPr id="809373163" name="Объект 2"/>
          <p:cNvSpPr>
            <a:spLocks noGrp="1"/>
          </p:cNvSpPr>
          <p:nvPr>
            <p:ph idx="1"/>
          </p:nvPr>
        </p:nvSpPr>
        <p:spPr bwMode="auto"/>
        <p:txBody>
          <a:bodyPr/>
          <a:lstStyle/>
          <a:p>
            <a:pPr>
              <a:defRPr/>
            </a:pPr>
            <a:r>
              <a:rPr/>
              <a:t>Import Libraries and Datasets</a:t>
            </a:r>
            <a:endParaRPr/>
          </a:p>
          <a:p>
            <a:pPr>
              <a:defRPr/>
            </a:pPr>
            <a:r>
              <a:rPr/>
              <a:t>Data Cleaning</a:t>
            </a:r>
            <a:endParaRPr/>
          </a:p>
          <a:p>
            <a:pPr>
              <a:defRPr/>
            </a:pPr>
            <a:r>
              <a:rPr/>
              <a:t>Merging Data</a:t>
            </a:r>
            <a:endParaRPr/>
          </a:p>
          <a:p>
            <a:pPr>
              <a:defRPr/>
            </a:pPr>
            <a:r>
              <a:rPr/>
              <a:t>Feature Engineering</a:t>
            </a:r>
            <a:endParaRPr/>
          </a:p>
          <a:p>
            <a:pPr>
              <a:defRPr/>
            </a:pPr>
            <a:r>
              <a:rPr/>
              <a:t>Create Model</a:t>
            </a:r>
            <a:endParaRPr/>
          </a:p>
          <a:p>
            <a:pPr>
              <a:defRPr/>
            </a:pPr>
            <a:r>
              <a:rPr/>
              <a:t>Evaluate the model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{B97169A5-A322-F744-B275-3D84FBFBB3C9}tf10001063</Template>
  <TotalTime>0</TotalTime>
  <Words>0</Words>
  <Application>ONLYOFFICE/7.3.0.184</Application>
  <DocSecurity>0</DocSecurity>
  <PresentationFormat>Widescreen</PresentationFormat>
  <Paragraphs>0</Paragraphs>
  <Slides>2</Slides>
  <Notes>2</Notes>
  <HiddenSlides>0</HiddenSlides>
  <MMClips>2</MMClips>
  <ScaleCrop>0</ScaleCrop>
  <HeadingPairs>
    <vt:vector size="4" baseType="variant">
      <vt:variant>
        <vt:lpstr>Theme</vt:lpstr>
      </vt:variant>
      <vt:variant>
        <vt:i4>1</vt:i4>
      </vt:variant>
      <vt:variant>
        <vt:lpstr>Slide Titles</vt:lpstr>
      </vt:variant>
      <vt:variant>
        <vt:i4>2</vt:i4>
      </vt:variant>
    </vt:vector>
  </HeadingPairs>
  <TitlesOfParts>
    <vt:vector size="3" baseType="lpstr">
      <vt:lpstr>Theme 1</vt:lpstr>
      <vt:lpstr>Slide 1</vt:lpstr>
      <vt:lpstr>Slide 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of Action for Gala Groceries:</dc:title>
  <dc:subject/>
  <dc:creator>Ankita Deshmukh</dc:creator>
  <cp:keywords/>
  <dc:description/>
  <dc:identifier/>
  <dc:language/>
  <cp:lastModifiedBy/>
  <cp:revision>5</cp:revision>
  <dcterms:created xsi:type="dcterms:W3CDTF">2022-07-05T22:09:34Z</dcterms:created>
  <dcterms:modified xsi:type="dcterms:W3CDTF">2023-04-04T16:44:05Z</dcterms:modified>
  <cp:category/>
  <cp:contentStatus/>
  <cp:version/>
</cp:coreProperties>
</file>