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24"/>
  </p:notesMasterIdLst>
  <p:sldIdLst>
    <p:sldId id="267" r:id="rId2"/>
    <p:sldId id="270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howGuides="1">
      <p:cViewPr varScale="1">
        <p:scale>
          <a:sx n="102" d="100"/>
          <a:sy n="102" d="100"/>
        </p:scale>
        <p:origin x="856" y="19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19:16.100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5496 696 24575,'-15'0'0,"-15"0"0,-24 0 0,-20 0 0,-8 0 0,-6 0 0,2 0 0,-1 0 0,-3 0 0,1 0 0,-2 0 0,-2 0 0,-1 0 0,-2 0 0,2 0 0,4 0 0,7 0 0,5 1 0,5 3 0,-1 0 0,-1-1 0,-3 1 0,-3 0 0,-2 3 0,-2 0 0,-7-1 0,-2 0 0,-3-3 0,-2 0 0,4-3 0,6 0 0,6 0 0,5 0 0,6 0 0,2 0 0,6 0 0,2-2 0,1 0 0,-2-1 0,1-1 0,0 2 0,3 1 0,1-1 0,3 1 0,2-1 0,2 0 0,-1 2 0,-2 0 0,-4 0 0,-3 0 0,-1 0 0,3 2 0,1 1 0,-1 2 0,0 2 0,-1 0 0,0 3 0,1 0 0,0 2 0,1 0 0,0 1 0,-1 1 0,4 1 0,-1 1 0,3 2 0,3 1 0,4-1 0,5-1 0,7-3 0,3-2 0,3 0 0,2 2 0,0-1 0,-1 3 0,-1 1 0,2 1 0,-1-1 0,3-2 0,1-2 0,0-1 0,-1 3 0,-1 1 0,2 1 0,-1 0 0,4 0 0,1-1 0,1-3 0,2-1 0,1-1 0,0 0 0,1 1 0,-2 2 0,-2 4 0,0 2 0,0 0 0,3-3 0,4-5 0,3 0 0,1 1 0,-3 7 0,-3 6 0,-3 4 0,1 0 0,3 0 0,1-1 0,2 2 0,-1 4 0,1 4 0,1 4 0,0 4 0,3 1 0,2-1 0,1-1 0,2-1 0,3 6 0,3 4 0,7 4 0,6 0 0,5 1 0,5 1 0,1-1 0,0-2 0,-3-2 0,3 2 0,0-1 0,2 0 0,1-3 0,2-3 0,3 0 0,3-1 0,3 3 0,0 3 0,1 2 0,2 0 0,-1-1 0,-1-1 0,0-1 0,-1 1 0,-1-1 0,-1-3 0,-3-3 0,-3-2 0,0 2 0,1 3 0,1 1 0,2 4 0,-3 1 0,1 0 0,-3-1 0,-4-3 0,0-2 0,-2 1 0,1 0 0,-3-1 0,-3-3 0,-3-6 0,-4-7 0,-2-1 0,-4-3 0,-1 1 0,-3-1 0,-4-1 0,-1-5 0,-2-8 0,0-4 0,0 8 0,0 22 0,0 27 0,0-22 0,1 5 0,1 14 0,3 5 0,3 9 0,3 2 0,2 3 0,3-1 0,2-1 0,3-3 0,0-7 0,0-3 0,0-8 0,0-1 0,-1-5 0,0-1 0,-1-6 0,-1-2 0,14 29 0,-3-17 0,-3-18 0,-1-11 0,5-6 0,7-2 0,10 2 0,7 3 0,7 4 0,0 0 0,-1-1 0,-3-5 0,-4-10 0,-7-7 0,-11-7 0,-3-3 0,0 0 0,7 0 0,7 0 0,0 0 0,0 0 0,-1-1 0,-3-2 0,-2-1 0,-4-3 0,-1-2 0,-3-1 0,-1 0 0,-2 0 0,-1 0 0,1 2 0,0 1 0,3 0 0,3 0 0,2 0 0,3 0 0,3 0 0,1 1 0,-1 3 0,-5 1 0,-5 2 0,-5 0 0,1 0 0,2 0 0,3 0 0,1-2 0,-2 1 0,-1-1 0,2 2 0,0-2 0,3-1 0,1-1 0,-2-1 0,0 0 0,3 1 0,3 0 0,6-3 0,7-4 0,6-3 0,10-3 0,7-3 0,4-1 0,0-2 0,-3 0 0,1 0 0,3-1 0,8-4 0,-42 13 0,1-1 0,3-1 0,2 0 0,3-2 0,1 1 0,5 0 0,1 1 0,4 1 0,3 0 0,3 1 0,2 2 0,2 1 0,0 2 0,-1 2 0,-2 2 0,-10 2 0,-5 1 0,30 1 0,-31 2 0,-16 0 0,0 0 0,2 0 0,0 0 0,-3 0 0,4 0 0,4 0 0,2 0 0,5 0 0,1 0 0,2 1 0,1 1 0,-6 2 0,-1 2 0,-2 1 0,-4 2 0,-1 1 0,-5-1 0,1 1 0,1 1 0,3 1 0,3 2 0,-2-1 0,2 1 0,3-1 0,6 1 0,2 2 0,0 0 0,-4-1 0,-3 0 0,2-1 0,2 0 0,-1 1 0,-5 2 0,-8 0 0,-10-3 0,-5-6 0,6-4 0,15-3 0,16-1 0,0 0 0,5 0 0,9 0 0,15 0 0,-35 0 0,4 0 0,9 0 0,3 0 0,3 0 0,-1 1 0,3 0 0,-1 2 0,-4 1 0,-4 1 0,-12 1 0,-1 1 0,-6-1 0,0 0 0,39 1 0,-5-4 0,-2-3 0,-3 0 0,-5 0 0,-10 0 0,-9 0 0,0 0 0,7 0 0,8 0 0,3-3 0,-4-1 0,-1-4 0,-2-2 0,1-2 0,-3 1 0,-7 2 0,-8 0 0,-2-2 0,0-2 0,2-5 0,2-1 0,-4-5 0,0-5 0,4-11 0,11-16 0,-26 22 0,1-3 0,7-7 0,0-3 0,6-6 0,0-3 0,4-4 0,0-2 0,1-5 0,0-1 0,1-2 0,0 0 0,0-3 0,0-2 0,1-2 0,-1-2 0,0 0 0,0-2 0,-21 26 0,1 0 0,-1 0 0,17-26 0,-1 1 0,-3 2 0,-2-1 0,-1-3 0,-1-3 0,-16 25 0,-2-2 0,-1-1-223,3-7 0,-1-2 0,0-2 223,-1-3 0,0-1 0,-2 0 0,-2 5 0,-1 0 0,-1 1 0,-2 4 0,-1-1 0,-2 3 0,4-21 0,-2 4 0,-3 8 0,-1 3 0,-1 3 0,-1 2 0,-2 12 0,1 3 0,12-37 0,-4 30 669,-14 15-669,-20 3 0,-29-20 0,6 12 0,-5-4 0,-11-16 0,-4-5 0,8 11 0,-3-3 0,-1-2-403,-4-5 0,-2-1 0,-1-1 403,-3-2 0,-1-1 0,0 0 0,-1 2 0,0 0 0,1 3 0,5 7 0,1 2 0,0 2-83,4 5 0,0 1 0,0 2 83,-15-14 0,0 4 0,7 11 0,2 4 0,7 8 0,2 2 0,-27-22 0,26 17 1194,10 16-1194,-15 11 0,2 6 0,-9 0 0,-1 1 0,-7-1 0,-2 0-404,-16-2 0,-4 0 0,-3 1 404,14 2 0,-1 1 0,-1 1 0,-1 0 0,-2 2 0,0 1 0,0 1 0,1 0 0,3 1 0,1 1 0,1 1 0,1 0 0,-21 0 0,2 0 0,3 1-87,10-1 1,3 1-1,3-1 87,-21 0 0,5-1 0,13 1 0,5 0 0,9-1 0,3 2 0,9 0 0,1 1 0,4 2 0,2 0 0,-35 7 1456,9 5-1456,3 2 280,1 1-280,4 0 0,6-1 0,10 1 0,7 1 0,2 4 0,-1 4 0,-5 8 0,-4 6 0,-4 3 0,-2 2 0,4-3 0,4-7 0,7-5 0,3-4 0,2-3 0,0-3 0,0-2 0,-3-2 0,-6-2 0,-9 0 0,-8-2 0,-9-2 0,-4-3 0,-2-3 0,-1-1 0,3-3 0,3-1 0,6 0 0,8 0 0,4 0 0,6 0 0,3 0 0,4 0 0,3 0 0,2 0 0,1 0 0,-1 0 0,1 0 0,0 0 0,3 0 0,2 0 0,5 0 0,3 0 0,2 0 0,-1 0 0,0-1 0,-1 0 0,-1 0 0,3-1 0,1 1 0,1 1 0,1 0 0,0 0 0,0 1 0,1 2 0,1 1 0,2 1 0,1 0 0,1 0 0,2 0 0,0 0 0,-1 0 0,0 1 0,0 0 0,1 1 0,2-3 0,1 0 0,1 0 0,0 0 0,-2 2 0,-2 1 0,0-2 0,2-2 0,3-1 0,2 0 0,0-1 0,1 0 0,-2-1 0,0 0 0,0 0 0,0 0 0,1 0 0,-1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20:16.153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4750 3170 24575,'-16'0'0,"-20"0"0,-34 0 0,16 0 0,-6 0 0,7 0 0,-5 0 0,-2 0-723,-14 0 0,-3 0 0,-3 0 723,10 0 0,-1 1 0,-2-1 0,-1 1-392,-6 0 0,-2-1 0,-1 1 0,1 0 392,-3 1 0,0-1 0,0 1 0,1-1 0,2 1 0,1-1 0,0 1 0,1-1-328,6 0 1,1 1-1,1-2 1,1 1 327,5 0 0,1 0 0,1 0 0,1-1-144,-14 0 1,2 1 0,2-2 143,5 1 0,2-1 0,0 0 0,5-2 0,0 0 0,1-1 0,-20-5 0,2-2 657,6-1 0,3-2-657,6 0 0,2 0 1017,5 0 0,0 1-1017,5 0 0,1 1 779,3 0 1,1-1-780,2 1 0,1 0 285,2 0 0,2 0-285,-39-12 0,6-1 0,8-2 0,5-1 0,3-5 0,4-4 0,3-7 0,2-6 0,26 24 0,0-1 0,1-1 0,0 0 0,2-1 0,2 0 0,-1-2 0,2-1 0,0-1 0,0 0 0,1-4 0,0 0 0,0-2 0,1 0 0,0-2 0,1 1 0,1-1 0,1 0 0,1 0 0,2 0 0,3 0 0,0 0 0,2-1 0,2 0 0,0-3 0,1 0 0,3-1 0,2-1 0,6-4 0,4 0 0,9-4 0,5 1 0,5-1 0,3 2 0,-9 17 0,2 0 0,1 2 0,16-16 0,2 2 0,-2 5 0,1 1 0,0 2 0,1 1 0,-3 3 0,0 1 0,0 0 0,2 0 0,-1 1 0,1 0 0,0 0 0,-1 2 0,-2 2 0,-1 1 0,-4 2 0,0 2 0,1-1 0,1 1 0,2-1 0,2 1 0,4-3 0,2 0 0,3 0 0,1 1 0,3 1 0,1 0 0,-3 1 0,0 2 0,-2 2 0,-1 2 0,-3 1 0,0 2 0,0 0 0,1 2 0,7-1 0,3 2 0,10-2 0,4 1-185,-17 3 0,3 1 1,0-1 184,1 1 0,0 1 0,1-1 0,7 0 0,1 1 0,0 0 0,0 2 0,1 0 0,-2 1 0,-3 2 0,-1 0 0,0 1 0,2 1 0,-1 0 0,1 1 0,-4 0 0,1 2 0,-1-1 0,-1 1 0,0 1 0,0 1 0,4 1 0,1 1 0,-1 2 0,-1 1 0,-1 2 0,-2 2 0,-1 4 0,-2 2 0,-2 3 0,1 5 0,-2 3 0,-3 3 0,-4 4 0,-3 4 0,-2 2-425,-1 3 0,-3 1 1,-3 2 424,-10-8 0,-1 0 0,-2 2 0,0 0 0,-1 0 0,-1 2 0,0-1 0,-2 1 0,0 3 0,-1-1 0,-2 2 0,0 0-417,0 4 0,-1 1 0,-1 1 1,-2-1 416,0-2 0,-2 0 0,-1 0 0,0 1 0,-1 0 0,-1 0 0,0 1 0,-1-1 0,0-2 0,-1 0 0,0 0 0,0-1 0,-2-2 0,0-1 0,-1 0 0,0 0-247,1 12 0,-1 0 0,-1-1 247,-2-5 0,0-1 0,0-1 0,-1-3 0,0-2 0,-2 0 0,-2 16 0,-3-2 226,-3-6 0,-3-1-226,-1-8 0,-3-2 570,-3-4 0,-1-2-570,0-3 0,-1-1 875,-2-1 1,-1 0-876,0-2 0,-1-1 893,-22 20-893,6-11 0,7-12 0,2-6 0,-4-7 0,-8 0 0,-6-1 0,-4-1 0,3-2 0,4-2 0,5-1 0,6 0 0,7-2 0,2 0 0,-4 2 0,-8-2 0,-12 2 0,-2 0 0,2 0 0,2-2 0,1-1 0,-1-2 0,0 0 0,2 0-1696,4-2 0,19 2 0,6-1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3:48:06.388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4750 3170 24575,'-16'0'0,"-20"0"0,-34 0 0,16 0 0,-6 0 0,7 0 0,-5 0 0,-2 0-723,-14 0 0,-3 0 0,-3 0 723,10 0 0,-1 1 0,-2-1 0,-1 1-392,-6 0 0,-2-1 0,-1 1 0,1 0 392,-3 1 0,0-1 0,0 1 0,1-1 0,2 1 0,1-1 0,0 1 0,1-1-328,6 0 1,1 1-1,1-2 1,1 1 327,5 0 0,1 0 0,1 0 0,1-1-144,-14 0 1,2 1 0,2-2 143,5 1 0,2-1 0,0 0 0,5-2 0,0 0 0,1-1 0,-20-5 0,2-2 657,6-1 0,3-2-657,6 0 0,2 0 1017,5 0 0,0 1-1017,5 0 0,1 1 779,3 0 1,1-1-780,2 1 0,1 0 285,2 0 0,2 0-285,-39-12 0,6-1 0,8-2 0,5-1 0,3-5 0,4-4 0,3-7 0,2-6 0,26 24 0,0-1 0,1-1 0,0 0 0,2-1 0,2 0 0,-1-2 0,2-1 0,0-1 0,0 0 0,1-4 0,0 0 0,0-2 0,1 0 0,0-2 0,1 1 0,1-1 0,1 0 0,1 0 0,2 0 0,3 0 0,0 0 0,2-1 0,2 0 0,0-3 0,1 0 0,3-1 0,2-1 0,6-4 0,4 0 0,9-4 0,5 1 0,5-1 0,3 2 0,-9 17 0,2 0 0,1 2 0,16-16 0,2 2 0,-2 5 0,1 1 0,0 2 0,1 1 0,-3 3 0,0 1 0,0 0 0,2 0 0,-1 1 0,1 0 0,0 0 0,-1 2 0,-2 2 0,-1 1 0,-4 2 0,0 2 0,1-1 0,1 1 0,2-1 0,2 1 0,4-3 0,2 0 0,3 0 0,1 1 0,3 1 0,1 0 0,-3 1 0,0 2 0,-2 2 0,-1 2 0,-3 1 0,0 2 0,0 0 0,1 2 0,7-1 0,3 2 0,10-2 0,4 1-185,-17 3 0,3 1 1,0-1 184,1 1 0,0 1 0,1-1 0,7 0 0,1 1 0,0 0 0,0 2 0,1 0 0,-2 1 0,-3 2 0,-1 0 0,0 1 0,2 1 0,-1 0 0,1 1 0,-4 0 0,1 2 0,-1-1 0,-1 1 0,0 1 0,0 1 0,4 1 0,1 1 0,-1 2 0,-1 1 0,-1 2 0,-2 2 0,-1 4 0,-2 2 0,-2 3 0,1 5 0,-2 3 0,-3 3 0,-4 4 0,-3 4 0,-2 2-425,-1 3 0,-3 1 1,-3 2 424,-10-8 0,-1 0 0,-2 2 0,0 0 0,-1 0 0,-1 2 0,0-1 0,-2 1 0,0 3 0,-1-1 0,-2 2 0,0 0-417,0 4 0,-1 1 0,-1 1 1,-2-1 416,0-2 0,-2 0 0,-1 0 0,0 1 0,-1 0 0,-1 0 0,0 1 0,-1-1 0,0-2 0,-1 0 0,0 0 0,0-1 0,-2-2 0,0-1 0,-1 0 0,0 0-247,1 12 0,-1 0 0,-1-1 247,-2-5 0,0-1 0,0-1 0,-1-3 0,0-2 0,-2 0 0,-2 16 0,-3-2 226,-3-6 0,-3-1-226,-1-8 0,-3-2 570,-3-4 0,-1-2-570,0-3 0,-1-1 875,-2-1 1,-1 0-876,0-2 0,-1-1 893,-22 20-893,6-11 0,7-12 0,2-6 0,-4-7 0,-8 0 0,-6-1 0,-4-1 0,3-2 0,4-2 0,5-1 0,6 0 0,7-2 0,2 0 0,-4 2 0,-8-2 0,-12 2 0,-2 0 0,2 0 0,2-2 0,1-1 0,-1-2 0,0 0 0,2 0-1696,4-2 0,19 2 0,6-1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3:48:10.670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4750 3170 24575,'-16'0'0,"-20"0"0,-34 0 0,16 0 0,-6 0 0,7 0 0,-5 0 0,-2 0-723,-14 0 0,-3 0 0,-3 0 723,10 0 0,-1 1 0,-2-1 0,-1 1-392,-6 0 0,-2-1 0,-1 1 0,1 0 392,-3 1 0,0-1 0,0 1 0,1-1 0,2 1 0,1-1 0,0 1 0,1-1-328,6 0 1,1 1-1,1-2 1,1 1 327,5 0 0,1 0 0,1 0 0,1-1-144,-14 0 1,2 1 0,2-2 143,5 1 0,2-1 0,0 0 0,5-2 0,0 0 0,1-1 0,-20-5 0,2-2 657,6-1 0,3-2-657,6 0 0,2 0 1017,5 0 0,0 1-1017,5 0 0,1 1 779,3 0 1,1-1-780,2 1 0,1 0 285,2 0 0,2 0-285,-39-12 0,6-1 0,8-2 0,5-1 0,3-5 0,4-4 0,3-7 0,2-6 0,26 24 0,0-1 0,1-1 0,0 0 0,2-1 0,2 0 0,-1-2 0,2-1 0,0-1 0,0 0 0,1-4 0,0 0 0,0-2 0,1 0 0,0-2 0,1 1 0,1-1 0,1 0 0,1 0 0,2 0 0,3 0 0,0 0 0,2-1 0,2 0 0,0-3 0,1 0 0,3-1 0,2-1 0,6-4 0,4 0 0,9-4 0,5 1 0,5-1 0,3 2 0,-9 17 0,2 0 0,1 2 0,16-16 0,2 2 0,-2 5 0,1 1 0,0 2 0,1 1 0,-3 3 0,0 1 0,0 0 0,2 0 0,-1 1 0,1 0 0,0 0 0,-1 2 0,-2 2 0,-1 1 0,-4 2 0,0 2 0,1-1 0,1 1 0,2-1 0,2 1 0,4-3 0,2 0 0,3 0 0,1 1 0,3 1 0,1 0 0,-3 1 0,0 2 0,-2 2 0,-1 2 0,-3 1 0,0 2 0,0 0 0,1 2 0,7-1 0,3 2 0,10-2 0,4 1-185,-17 3 0,3 1 1,0-1 184,1 1 0,0 1 0,1-1 0,7 0 0,1 1 0,0 0 0,0 2 0,1 0 0,-2 1 0,-3 2 0,-1 0 0,0 1 0,2 1 0,-1 0 0,1 1 0,-4 0 0,1 2 0,-1-1 0,-1 1 0,0 1 0,0 1 0,4 1 0,1 1 0,-1 2 0,-1 1 0,-1 2 0,-2 2 0,-1 4 0,-2 2 0,-2 3 0,1 5 0,-2 3 0,-3 3 0,-4 4 0,-3 4 0,-2 2-425,-1 3 0,-3 1 1,-3 2 424,-10-8 0,-1 0 0,-2 2 0,0 0 0,-1 0 0,-1 2 0,0-1 0,-2 1 0,0 3 0,-1-1 0,-2 2 0,0 0-417,0 4 0,-1 1 0,-1 1 1,-2-1 416,0-2 0,-2 0 0,-1 0 0,0 1 0,-1 0 0,-1 0 0,0 1 0,-1-1 0,0-2 0,-1 0 0,0 0 0,0-1 0,-2-2 0,0-1 0,-1 0 0,0 0-247,1 12 0,-1 0 0,-1-1 247,-2-5 0,0-1 0,0-1 0,-1-3 0,0-2 0,-2 0 0,-2 16 0,-3-2 226,-3-6 0,-3-1-226,-1-8 0,-3-2 570,-3-4 0,-1-2-570,0-3 0,-1-1 875,-2-1 1,-1 0-876,0-2 0,-1-1 893,-22 20-893,6-11 0,7-12 0,2-6 0,-4-7 0,-8 0 0,-6-1 0,-4-1 0,3-2 0,4-2 0,5-1 0,6 0 0,7-2 0,2 0 0,-4 2 0,-8-2 0,-12 2 0,-2 0 0,2 0 0,2-2 0,1-1 0,-1-2 0,0 0 0,2 0-1696,4-2 0,19 2 0,6-1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3:48:10.670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7387 3170 24575,'-25'0'0,"-30"0"0,-55 0 0,27 0 0,-10 0 0,10 0 0,-7 0 0,-4 0-723,-21 0 0,-5 0 0,-5 0 723,18 0 0,-5 1 0,-1-1 0,-2 1-392,-10 0 0,-2-1 0,-1 1 0,-1 0 392,-2 1 0,-1-1 0,0 1 0,1-1 0,3 1 0,1-1 0,1 1 0,3-1-328,8 0 1,1 1-1,3-2 1,0 1 327,8 0 0,2 0 0,1 0 0,2-1-144,-22 0 1,4 1 0,2-2 143,9 1 0,1-1 0,3 0 0,5-2 0,1 0 0,3-1 0,-34-5 0,5-2 657,10-1 0,4-2-657,9 0 0,3 0 1017,7 0 0,1 1-1017,8 0 0,1 1 779,5 0 1,1-1-780,3 1 0,3 0 285,3 0 0,1 0-285,-58-12 0,8-1 0,11-2 0,10-1 0,4-5 0,7-4 0,3-7 0,4-6 0,39 24 0,2-1 0,1-1 0,1 0 0,2-1 0,2 0 0,1-2 0,1-1 0,0-1 0,1 0 0,1-4 0,1 0 0,-1-2 0,1 0 0,1-2 0,1 1 0,2-1 0,1 0 0,3 0 0,3 0 0,2 0 0,3 0 0,2-1 0,2 0 0,1-3 0,3 0 0,2-1 0,5-1 0,8-4 0,8 0 0,12-4 0,9 1 0,6-1 0,8 2 0,-16 17 0,3 0 0,1 2 0,26-16 0,2 2 0,-2 5 0,2 1 0,-1 2 0,1 1 0,-4 3 0,0 1 0,2 0 0,-1 0 0,2 1 0,0 0 0,0 0 0,-1 2 0,-4 2 0,-1 1 0,-6 2 0,0 2 0,2-1 0,0 1 0,4-1 0,3 1 0,7-3 0,2 0 0,5 0 0,2 1 0,5 1 0,0 0 0,-3 1 0,-1 2 0,-4 2 0,-1 2 0,-4 1 0,1 2 0,-2 0 0,3 2 0,11-1 0,4 2 0,15-2 0,6 1-185,-25 3 0,3 1 1,1-1 184,2 1 0,0 1 0,2-1 0,9 0 0,2 1 0,1 0 0,0 2 0,0 0 0,-1 1 0,-6 2 0,-1 0 0,0 1 0,2 1 0,0 0 0,0 1 0,-4 0 0,-1 2 0,-1-1 0,0 1 0,-1 1 0,1 1 0,5 1 0,2 1 0,-2 2 0,-2 1 0,-1 2 0,-2 2 0,-3 4 0,-3 2 0,-2 3 0,1 5 0,-3 3 0,-6 3 0,-4 4 0,-5 4 0,-5 2-425,-1 3 0,-4 1 1,-4 2 424,-16-8 0,-3 0 0,-1 2 0,-2 0 0,0 0 0,-2 2 0,-1-1 0,-2 1 0,0 3 0,-2-1 0,-2 2 0,-1 0-417,0 4 0,-2 1 0,-1 1 1,-2-1 416,-3-2 0,-1 0 0,-1 0 0,-1 1 0,-1 0 0,-2 0 0,0 1 0,-1-1 0,-1-2 0,0 0 0,-1 0 0,-1-1 0,-2-2 0,0-1 0,-1 0 0,-1 0-247,1 12 0,-1 0 0,-1-1 247,-2-5 0,-2-1 0,0-1 0,0-3 0,-2-2 0,-1 0 0,-5 16 0,-4-2 226,-4-6 0,-4-1-226,-4-8 0,-3-2 570,-4-4 0,-3-2-570,0-3 0,-1-1 875,-3-1 1,-2 0-876,0-2 0,-1-1 893,-35 20-893,11-11 0,9-12 0,3-6 0,-5-7 0,-13 0 0,-9-1 0,-6-1 0,4-2 0,7-2 0,7-1 0,9 0 0,12-2 0,2 0 0,-6 2 0,-12-2 0,-19 2 0,-2 0 0,2 0 0,3-2 0,2-1 0,-1-2 0,-1 0 0,4 0-1696,6-2 0,28 2 0,11-1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3:48:10.670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7387 3170 24575,'-25'0'0,"-30"0"0,-55 0 0,27 0 0,-10 0 0,10 0 0,-7 0 0,-4 0-723,-21 0 0,-5 0 0,-5 0 723,18 0 0,-5 1 0,-1-1 0,-2 1-392,-10 0 0,-2-1 0,-1 1 0,-1 0 392,-2 1 0,-1-1 0,0 1 0,1-1 0,3 1 0,1-1 0,1 1 0,3-1-328,8 0 1,1 1-1,3-2 1,0 1 327,8 0 0,2 0 0,1 0 0,2-1-144,-22 0 1,4 1 0,2-2 143,9 1 0,1-1 0,3 0 0,5-2 0,1 0 0,3-1 0,-34-5 0,5-2 657,10-1 0,4-2-657,9 0 0,3 0 1017,7 0 0,1 1-1017,8 0 0,1 1 779,5 0 1,1-1-780,3 1 0,3 0 285,3 0 0,1 0-285,-58-12 0,8-1 0,11-2 0,10-1 0,4-5 0,7-4 0,3-7 0,4-6 0,39 24 0,2-1 0,1-1 0,1 0 0,2-1 0,2 0 0,1-2 0,1-1 0,0-1 0,1 0 0,1-4 0,1 0 0,-1-2 0,1 0 0,1-2 0,1 1 0,2-1 0,1 0 0,3 0 0,3 0 0,2 0 0,3 0 0,2-1 0,2 0 0,1-3 0,3 0 0,2-1 0,5-1 0,8-4 0,8 0 0,12-4 0,9 1 0,6-1 0,8 2 0,-16 17 0,3 0 0,1 2 0,26-16 0,2 2 0,-2 5 0,2 1 0,-1 2 0,1 1 0,-4 3 0,0 1 0,2 0 0,-1 0 0,2 1 0,0 0 0,0 0 0,-1 2 0,-4 2 0,-1 1 0,-6 2 0,0 2 0,2-1 0,0 1 0,4-1 0,3 1 0,7-3 0,2 0 0,5 0 0,2 1 0,5 1 0,0 0 0,-3 1 0,-1 2 0,-4 2 0,-1 2 0,-4 1 0,1 2 0,-2 0 0,3 2 0,11-1 0,4 2 0,15-2 0,6 1-185,-25 3 0,3 1 1,1-1 184,2 1 0,0 1 0,2-1 0,9 0 0,2 1 0,1 0 0,0 2 0,0 0 0,-1 1 0,-6 2 0,-1 0 0,0 1 0,2 1 0,0 0 0,0 1 0,-4 0 0,-1 2 0,-1-1 0,0 1 0,-1 1 0,1 1 0,5 1 0,2 1 0,-2 2 0,-2 1 0,-1 2 0,-2 2 0,-3 4 0,-3 2 0,-2 3 0,1 5 0,-3 3 0,-6 3 0,-4 4 0,-5 4 0,-5 2-425,-1 3 0,-4 1 1,-4 2 424,-16-8 0,-3 0 0,-1 2 0,-2 0 0,0 0 0,-2 2 0,-1-1 0,-2 1 0,0 3 0,-2-1 0,-2 2 0,-1 0-417,0 4 0,-2 1 0,-1 1 1,-2-1 416,-3-2 0,-1 0 0,-1 0 0,-1 1 0,-1 0 0,-2 0 0,0 1 0,-1-1 0,-1-2 0,0 0 0,-1 0 0,-1-1 0,-2-2 0,0-1 0,-1 0 0,-1 0-247,1 12 0,-1 0 0,-1-1 247,-2-5 0,-2-1 0,0-1 0,0-3 0,-2-2 0,-1 0 0,-5 16 0,-4-2 226,-4-6 0,-4-1-226,-4-8 0,-3-2 570,-4-4 0,-3-2-570,0-3 0,-1-1 875,-3-1 1,-2 0-876,0-2 0,-1-1 893,-35 20-893,11-11 0,9-12 0,3-6 0,-5-7 0,-13 0 0,-9-1 0,-6-1 0,4-2 0,7-2 0,7-1 0,9 0 0,12-2 0,2 0 0,-6 2 0,-12-2 0,-19 2 0,-2 0 0,2 0 0,3-2 0,2-1 0,-1-2 0,-1 0 0,4 0-1696,6-2 0,28 2 0,11-1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20:16.153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5583 5277 24575,'-19'0'0,"-22"0"0,-42 0 0,20 0 0,-7 0 0,7 0 0,-5 0 0,-3 0-723,-16 0 0,-4 0 0,-3 0 723,13 1 0,-3 0 0,-2 0 0,-1 0-392,-7 0 0,-2 0 0,-1 0 0,-1 1 392,-1 0 0,-1 1 0,1-1 0,0 1 0,2-1 0,1 1 0,1 0 0,2-1-328,6 0 1,1 0-1,1-1 1,2 1 327,5-1 0,2 0 0,0 1 0,2-2-144,-16 1 1,2-1 0,1 0 143,8-1 0,1 0 0,1-1 0,4-3 0,2 0 0,1-3 0,-25-6 0,4-4 657,7-2 0,3-3-657,7 0 0,2-1 1017,5 1 0,2 1-1017,5 1 0,1 0 779,4 1 1,0-1-780,4 1 0,0 0 285,4 0 0,0 0-285,-44-20 0,7-2 0,7-2 0,9-4 0,2-6 0,5-8 0,3-11 0,3-10 0,29 39 0,2-1 0,0-1 0,2-1 0,1-1 0,1-1 0,1-2 0,1-2 0,0-2 0,1-1 0,0-4 0,1-2 0,-1-3 0,1 0 0,1-3 0,1 0 0,1 1 0,1-1 0,2 0 0,2-1 0,3 1 0,1 0 0,1-2 0,3-1 0,0-3 0,2-1 0,2-2 0,4-1 0,5-6 0,7-1 0,8-7 0,8 1 0,4 0 0,6 2 0,-12 30 0,2 0 0,1 1 0,20-25 0,1 4 0,-1 7 0,1 2 0,0 3 0,0 3 0,-3 4 0,0 1 0,2 1 0,-1 1 0,1-1 0,1 1 0,-1 1 0,0 2 0,-4 4 0,0 2 0,-4 4 0,-1 1 0,2 1 0,0-1 0,3 1 0,2-1 0,5-3 0,3 0 0,2 0 0,3 1 0,2 0 0,1 2 0,-2 3 0,-1 1 0,-3 5 0,0 1 0,-4 4 0,0 1 0,0 3 0,2 0 0,8 1 0,3 1 0,11-1 0,5 0-185,-19 7 0,3-1 1,0 1 184,1 1 0,1 0 0,1 0 0,7-1 0,1 1 0,1 2 0,0 1 0,1 2 0,-2 2 0,-4 1 0,-1 2 0,0 1 0,2 1 0,0 1 0,-1 1 0,-2 2 0,-1 0 0,-1 1 0,0 1 0,-1 1 0,1 1 0,4 3 0,2 1 0,-2 3 0,-2 3 0,0 3 0,-2 4 0,-3 5 0,-1 4 0,-2 5 0,1 8 0,-3 5 0,-3 5 0,-4 8 0,-5 6 0,-2 2-425,-1 5 0,-4 4 1,-2 2 424,-13-14 0,-1 1 0,-2 2 0,0 1 0,-2 1 0,0 1 0,-2 1 0,0 0 0,-1 4 0,-2 1 0,0 1 0,-2 2-417,0 5 0,0 2 0,-3 2 1,0-2 416,-2-3 0,-1 0 0,-2 0 0,0 1 0,-1 1 0,0 0 0,-2 1 0,0-2 0,0-2 0,-1-1 0,-1 0 0,0-2 0,-1-3 0,-1 0 0,0-2 0,-2 1-247,2 20 0,-1-1 0,-1-1 247,-2-9 0,0-1 0,-1-2 0,-1-5 0,0-2 0,-2-1 0,-2 26 0,-4-4 226,-3-7 0,-3-5-226,-3-11 0,-3-4 570,-2-7 0,-3-3-570,1-5 0,-2-2 875,-2 0 1,-1-2-876,0-3 0,-1-2 893,-26 34-893,7-18 0,8-20 0,2-11 0,-4-10 0,-9-1 0,-8-2 0,-4-2 0,3-3 0,5-2 0,6-3 0,6 0 0,10-3 0,1 1 0,-4 1 0,-10-1 0,-14 3 0,-2-1 0,3-1 0,1-1 0,2-4 0,-1-2 0,-1 0 0,3 0-1696,5-2 0,21 2 0,8-3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20:34.219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7111 495 24575,'-50'0'0,"-47"0"0,22 1 0,-9-2 0,15 1 0,-4-2 0,-2 1 0,-11-2 0,-3 0 0,0 0-316,1 0 1,0-1 0,0-1 315,0-2 0,-1 0 0,1-1 0,2 1 0,1-1 0,0 0 0,4 1 0,1-1 0,0 1 0,2-1 0,0 0 0,2 1 0,4 0 0,1 1 0,0-1 0,2 1 0,1-1 0,0 1 0,-32-5 0,1 1 0,33 4 0,-1-1 0,1 1 0,-31-2 0,1 0 85,3-1 1,2 1-86,3 0 0,2 0 0,6 1 0,1 0 0,2 0 0,0 1 0,5 1 0,0 0 0,1 0 0,0 0 0,3 0 0,-1 0 0,3-1 0,0 0 355,2-1 1,0 0-356,2 2 0,1-1 32,-1 1 0,-1-1-32,-2 3 0,-1-1 0,-4 0 0,-1 1 0,-4-1 0,-2 1 0,-3 0 0,-1 2 0,0-1 0,0 1 0,1 1 0,0 0 0,4 0 0,2 0 0,4 0 0,2 0 0,5-1 0,2 2 0,7 0 0,3 3 0,-38 7 0,14 13 0,6 12 0,2 11 0,0 7 0,2-1 0,9-1 0,6-2 0,3 6 0,0 12 0,-5 8 0,1 8 0,3 0 0,6-3 0,6 4 0,1 6 0,17-41 0,2 0 0,1 2 0,1 0 0,2 1 0,1 1 0,3-2 0,1 1 0,1 1 0,2 0 0,0 3 0,1 1 0,-1 3 0,1 1 0,1 4 0,0 2 0,0 3 0,1 2 0,0 4 0,1 1 0,-1 0 0,2 1 0,2 1 0,1 1 0,3 0 0,3-1 0,4-4 0,3-2 0,4 1 0,3 0 0,4-1 0,3 0 0,2 0 0,3-1 0,3 3 0,2-1 0,3-1 0,1-1 0,2-5 0,2-2 0,0-2 0,2-3 0,-1-5 0,1-2 0,1-3 0,2-2 0,1-2 0,2-1 0,2-1 0,3 0 0,1-1 0,3-2 0,2 0 0,3-1 0,3-2 0,2-1 0,3-1 0,3-2 0,3-1 0,2 0 0,1-2 0,1 0 0,2 0 0,1 0 0,-2 0 0,1-1 0,-2-1 0,0-1 0,0-1 0,-1-1 0,0-1 0,0-2 0,0-1 0,0-2 0,-1-1 0,0-1 0,1-2 0,0-2 0,-2-4 0,0-1 0,-1-1 0,1-1 0,-2-2 0,0-2 0,-1 1 0,0-1 0,1 2 0,-1-1 0,-1 0 0,0-1 0,-1 0 0,-2-1 0,-3 0 0,-1-2 0,-4-1 0,0 0 0,-2 0 0,0-1 0,-1-2 0,-1-2 0,1-4 0,0-1 0,3-4 0,1-2 0,1-2 0,0-1 0,-1-1 0,0 0 0,-3 1 0,-1-1 0,-5 0 0,-1 0 0,-3-1 0,-1 0 0,-3 2 0,-2 0 0,-1 0 0,-1 0 0,-3 1 0,-2 0 0,38-18 0,-8 0 0,-5 2 0,-7 4 0,-7 2 0,-8 3 0,-8 2 0,-3 1 0,-2-3 0,4-3 0,4-7 0,3-7 0,5-8 0,6-7 0,4-9 0,4-7 0,-33 34 0,0-2 0,0-3 0,0-3 0,2-3 0,-1-3 0,2-10 0,1-3 0,2-7 0,-1-5 0,1-8 0,-1-3 0,-3-1 0,-1-1 0,-3 5 0,-1 0 0,-2 3 0,-1 2 0,-2 5 0,0 1 0,0-1 0,-1 1 0,-1 2 0,-2 0 0,-2 4 0,-3 0 0,-3 6 0,-4 2 0,-2 5 0,-3 1 0,-3 5 0,-1 0 0,0-47 0,-2 46 0,-2-1 0,-2 1 0,-2-1 0,-1 2 0,-2 2 0,-12-42 0,1 10 0,-1 6 0,0-5 0,-6-5 0,-3-6 0,-6-2 0,16 46 0,-1 1 0,-2-1 0,-2-1 0,-2-2 0,-1-2 0,0-3 0,0 0 0,1 2 0,0 0 0,2 4 0,0 2 0,-28-33 0,-2 12 0,-4 9 0,-7 4 0,-5 4 0,-7-2 0,-1 3 0,4 7 0,10 10 0,12 13 0,11 10 0,3 6 0,4 3 0,-4 0 0,1 0 0,-1 4 0,-5 6 0,-2 7 0,-2 7 0,0 8 0,0 3 0,0 4 0,-1-2 0,2-4 0,9-5 0,7-5 0,12-6 0,7-3 0,5-3 0,5-6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19:16.100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5496 696 24575,'-15'0'0,"-15"0"0,-24 0 0,-20 0 0,-8 0 0,-6 0 0,2 0 0,-1 0 0,-3 0 0,1 0 0,-2 0 0,-2 0 0,-1 0 0,-2 0 0,2 0 0,4 0 0,7 0 0,5 1 0,5 3 0,-1 0 0,-1-1 0,-3 1 0,-3 0 0,-2 3 0,-2 0 0,-7-1 0,-2 0 0,-3-3 0,-2 0 0,4-3 0,6 0 0,6 0 0,5 0 0,6 0 0,2 0 0,6 0 0,2-2 0,1 0 0,-2-1 0,1-1 0,0 2 0,3 1 0,1-1 0,3 1 0,2-1 0,2 0 0,-1 2 0,-2 0 0,-4 0 0,-3 0 0,-1 0 0,3 2 0,1 1 0,-1 2 0,0 2 0,-1 0 0,0 3 0,1 0 0,0 2 0,1 0 0,0 1 0,-1 1 0,4 1 0,-1 1 0,3 2 0,3 1 0,4-1 0,5-1 0,7-3 0,3-2 0,3 0 0,2 2 0,0-1 0,-1 3 0,-1 1 0,2 1 0,-1-1 0,3-2 0,1-2 0,0-1 0,-1 3 0,-1 1 0,2 1 0,-1 0 0,4 0 0,1-1 0,1-3 0,2-1 0,1-1 0,0 0 0,1 1 0,-2 2 0,-2 4 0,0 2 0,0 0 0,3-3 0,4-5 0,3 0 0,1 1 0,-3 7 0,-3 6 0,-3 4 0,1 0 0,3 0 0,1-1 0,2 2 0,-1 4 0,1 4 0,1 4 0,0 4 0,3 1 0,2-1 0,1-1 0,2-1 0,3 6 0,3 4 0,7 4 0,6 0 0,5 1 0,5 1 0,1-1 0,0-2 0,-3-2 0,3 2 0,0-1 0,2 0 0,1-3 0,2-3 0,3 0 0,3-1 0,3 3 0,0 3 0,1 2 0,2 0 0,-1-1 0,-1-1 0,0-1 0,-1 1 0,-1-1 0,-1-3 0,-3-3 0,-3-2 0,0 2 0,1 3 0,1 1 0,2 4 0,-3 1 0,1 0 0,-3-1 0,-4-3 0,0-2 0,-2 1 0,1 0 0,-3-1 0,-3-3 0,-3-6 0,-4-7 0,-2-1 0,-4-3 0,-1 1 0,-3-1 0,-4-1 0,-1-5 0,-2-8 0,0-4 0,0 8 0,0 22 0,0 27 0,0-22 0,1 5 0,1 14 0,3 5 0,3 9 0,3 2 0,2 3 0,3-1 0,2-1 0,3-3 0,0-7 0,0-3 0,0-8 0,0-1 0,-1-5 0,0-1 0,-1-6 0,-1-2 0,14 29 0,-3-17 0,-3-18 0,-1-11 0,5-6 0,7-2 0,10 2 0,7 3 0,7 4 0,0 0 0,-1-1 0,-3-5 0,-4-10 0,-7-7 0,-11-7 0,-3-3 0,0 0 0,7 0 0,7 0 0,0 0 0,0 0 0,-1-1 0,-3-2 0,-2-1 0,-4-3 0,-1-2 0,-3-1 0,-1 0 0,-2 0 0,-1 0 0,1 2 0,0 1 0,3 0 0,3 0 0,2 0 0,3 0 0,3 0 0,1 1 0,-1 3 0,-5 1 0,-5 2 0,-5 0 0,1 0 0,2 0 0,3 0 0,1-2 0,-2 1 0,-1-1 0,2 2 0,0-2 0,3-1 0,1-1 0,-2-1 0,0 0 0,3 1 0,3 0 0,6-3 0,7-4 0,6-3 0,10-3 0,7-3 0,4-1 0,0-2 0,-3 0 0,1 0 0,3-1 0,8-4 0,-42 13 0,1-1 0,3-1 0,2 0 0,3-2 0,1 1 0,5 0 0,1 1 0,4 1 0,3 0 0,3 1 0,2 2 0,2 1 0,0 2 0,-1 2 0,-2 2 0,-10 2 0,-5 1 0,30 1 0,-31 2 0,-16 0 0,0 0 0,2 0 0,0 0 0,-3 0 0,4 0 0,4 0 0,2 0 0,5 0 0,1 0 0,2 1 0,1 1 0,-6 2 0,-1 2 0,-2 1 0,-4 2 0,-1 1 0,-5-1 0,1 1 0,1 1 0,3 1 0,3 2 0,-2-1 0,2 1 0,3-1 0,6 1 0,2 2 0,0 0 0,-4-1 0,-3 0 0,2-1 0,2 0 0,-1 1 0,-5 2 0,-8 0 0,-10-3 0,-5-6 0,6-4 0,15-3 0,16-1 0,0 0 0,5 0 0,9 0 0,15 0 0,-35 0 0,4 0 0,9 0 0,3 0 0,3 0 0,-1 1 0,3 0 0,-1 2 0,-4 1 0,-4 1 0,-12 1 0,-1 1 0,-6-1 0,0 0 0,39 1 0,-5-4 0,-2-3 0,-3 0 0,-5 0 0,-10 0 0,-9 0 0,0 0 0,7 0 0,8 0 0,3-3 0,-4-1 0,-1-4 0,-2-2 0,1-2 0,-3 1 0,-7 2 0,-8 0 0,-2-2 0,0-2 0,2-5 0,2-1 0,-4-5 0,0-5 0,4-11 0,11-16 0,-26 22 0,1-3 0,7-7 0,0-3 0,6-6 0,0-3 0,4-4 0,0-2 0,1-5 0,0-1 0,1-2 0,0 0 0,0-3 0,0-2 0,1-2 0,-1-2 0,0 0 0,0-2 0,-21 26 0,1 0 0,-1 0 0,17-26 0,-1 1 0,-3 2 0,-2-1 0,-1-3 0,-1-3 0,-16 25 0,-2-2 0,-1-1-223,3-7 0,-1-2 0,0-2 223,-1-3 0,0-1 0,-2 0 0,-2 5 0,-1 0 0,-1 1 0,-2 4 0,-1-1 0,-2 3 0,4-21 0,-2 4 0,-3 8 0,-1 3 0,-1 3 0,-1 2 0,-2 12 0,1 3 0,12-37 0,-4 30 669,-14 15-669,-20 3 0,-29-20 0,6 12 0,-5-4 0,-11-16 0,-4-5 0,8 11 0,-3-3 0,-1-2-403,-4-5 0,-2-1 0,-1-1 403,-3-2 0,-1-1 0,0 0 0,-1 2 0,0 0 0,1 3 0,5 7 0,1 2 0,0 2-83,4 5 0,0 1 0,0 2 83,-15-14 0,0 4 0,7 11 0,2 4 0,7 8 0,2 2 0,-27-22 0,26 17 1194,10 16-1194,-15 11 0,2 6 0,-9 0 0,-1 1 0,-7-1 0,-2 0-404,-16-2 0,-4 0 0,-3 1 404,14 2 0,-1 1 0,-1 1 0,-1 0 0,-2 2 0,0 1 0,0 1 0,1 0 0,3 1 0,1 1 0,1 1 0,1 0 0,-21 0 0,2 0 0,3 1-87,10-1 1,3 1-1,3-1 87,-21 0 0,5-1 0,13 1 0,5 0 0,9-1 0,3 2 0,9 0 0,1 1 0,4 2 0,2 0 0,-35 7 1456,9 5-1456,3 2 280,1 1-280,4 0 0,6-1 0,10 1 0,7 1 0,2 4 0,-1 4 0,-5 8 0,-4 6 0,-4 3 0,-2 2 0,4-3 0,4-7 0,7-5 0,3-4 0,2-3 0,0-3 0,0-2 0,-3-2 0,-6-2 0,-9 0 0,-8-2 0,-9-2 0,-4-3 0,-2-3 0,-1-1 0,3-3 0,3-1 0,6 0 0,8 0 0,4 0 0,6 0 0,3 0 0,4 0 0,3 0 0,2 0 0,1 0 0,-1 0 0,1 0 0,0 0 0,3 0 0,2 0 0,5 0 0,3 0 0,2 0 0,-1 0 0,0-1 0,-1 0 0,-1 0 0,3-1 0,1 1 0,1 1 0,1 0 0,0 0 0,0 1 0,1 2 0,1 1 0,2 1 0,1 0 0,1 0 0,2 0 0,0 0 0,-1 0 0,0 1 0,0 0 0,1 1 0,2-3 0,1 0 0,1 0 0,0 0 0,-2 2 0,-2 1 0,0-2 0,2-2 0,3-1 0,2 0 0,0-1 0,1 0 0,-2-1 0,0 0 0,0 0 0,0 0 0,1 0 0,-1 0 0,3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20:16.153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5583 5277 24575,'-19'0'0,"-22"0"0,-42 0 0,20 0 0,-7 0 0,7 0 0,-5 0 0,-3 0-723,-16 0 0,-4 0 0,-3 0 723,13 1 0,-3 0 0,-2 0 0,-1 0-392,-7 0 0,-2 0 0,-1 0 0,-1 1 392,-1 0 0,-1 1 0,1-1 0,0 1 0,2-1 0,1 1 0,1 0 0,2-1-328,6 0 1,1 0-1,1-1 1,2 1 327,5-1 0,2 0 0,0 1 0,2-2-144,-16 1 1,2-1 0,1 0 143,8-1 0,1 0 0,1-1 0,4-3 0,2 0 0,1-3 0,-25-6 0,4-4 657,7-2 0,3-3-657,7 0 0,2-1 1017,5 1 0,2 1-1017,5 1 0,1 0 779,4 1 1,0-1-780,4 1 0,0 0 285,4 0 0,0 0-285,-44-20 0,7-2 0,7-2 0,9-4 0,2-6 0,5-8 0,3-11 0,3-10 0,29 39 0,2-1 0,0-1 0,2-1 0,1-1 0,1-1 0,1-2 0,1-2 0,0-2 0,1-1 0,0-4 0,1-2 0,-1-3 0,1 0 0,1-3 0,1 0 0,1 1 0,1-1 0,2 0 0,2-1 0,3 1 0,1 0 0,1-2 0,3-1 0,0-3 0,2-1 0,2-2 0,4-1 0,5-6 0,7-1 0,8-7 0,8 1 0,4 0 0,6 2 0,-12 30 0,2 0 0,1 1 0,20-25 0,1 4 0,-1 7 0,1 2 0,0 3 0,0 3 0,-3 4 0,0 1 0,2 1 0,-1 1 0,1-1 0,1 1 0,-1 1 0,0 2 0,-4 4 0,0 2 0,-4 4 0,-1 1 0,2 1 0,0-1 0,3 1 0,2-1 0,5-3 0,3 0 0,2 0 0,3 1 0,2 0 0,1 2 0,-2 3 0,-1 1 0,-3 5 0,0 1 0,-4 4 0,0 1 0,0 3 0,2 0 0,8 1 0,3 1 0,11-1 0,5 0-185,-19 7 0,3-1 1,0 1 184,1 1 0,1 0 0,1 0 0,7-1 0,1 1 0,1 2 0,0 1 0,1 2 0,-2 2 0,-4 1 0,-1 2 0,0 1 0,2 1 0,0 1 0,-1 1 0,-2 2 0,-1 0 0,-1 1 0,0 1 0,-1 1 0,1 1 0,4 3 0,2 1 0,-2 3 0,-2 3 0,0 3 0,-2 4 0,-3 5 0,-1 4 0,-2 5 0,1 8 0,-3 5 0,-3 5 0,-4 8 0,-5 6 0,-2 2-425,-1 5 0,-4 4 1,-2 2 424,-13-14 0,-1 1 0,-2 2 0,0 1 0,-2 1 0,0 1 0,-2 1 0,0 0 0,-1 4 0,-2 1 0,0 1 0,-2 2-417,0 5 0,0 2 0,-3 2 1,0-2 416,-2-3 0,-1 0 0,-2 0 0,0 1 0,-1 1 0,0 0 0,-2 1 0,0-2 0,0-2 0,-1-1 0,-1 0 0,0-2 0,-1-3 0,-1 0 0,0-2 0,-2 1-247,2 20 0,-1-1 0,-1-1 247,-2-9 0,0-1 0,-1-2 0,-1-5 0,0-2 0,-2-1 0,-2 26 0,-4-4 226,-3-7 0,-3-5-226,-3-11 0,-3-4 570,-2-7 0,-3-3-570,1-5 0,-2-2 875,-2 0 1,-1-2-876,0-3 0,-1-2 893,-26 34-893,7-18 0,8-20 0,2-11 0,-4-10 0,-9-1 0,-8-2 0,-4-2 0,3-3 0,5-2 0,6-3 0,6 0 0,10-3 0,1 1 0,-4 1 0,-10-1 0,-14 3 0,-2-1 0,3-1 0,1-1 0,2-4 0,-1-2 0,-1 0 0,3 0-1696,5-2 0,21 2 0,8-3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20:34.219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7111 495 24575,'-50'0'0,"-47"0"0,22 1 0,-9-2 0,15 1 0,-4-2 0,-2 1 0,-11-2 0,-3 0 0,0 0-316,1 0 1,0-1 0,0-1 315,0-2 0,-1 0 0,1-1 0,2 1 0,1-1 0,0 0 0,4 1 0,1-1 0,0 1 0,2-1 0,0 0 0,2 1 0,4 0 0,1 1 0,0-1 0,2 1 0,1-1 0,0 1 0,-32-5 0,1 1 0,33 4 0,-1-1 0,1 1 0,-31-2 0,1 0 85,3-1 1,2 1-86,3 0 0,2 0 0,6 1 0,1 0 0,2 0 0,0 1 0,5 1 0,0 0 0,1 0 0,0 0 0,3 0 0,-1 0 0,3-1 0,0 0 355,2-1 1,0 0-356,2 2 0,1-1 32,-1 1 0,-1-1-32,-2 3 0,-1-1 0,-4 0 0,-1 1 0,-4-1 0,-2 1 0,-3 0 0,-1 2 0,0-1 0,0 1 0,1 1 0,0 0 0,4 0 0,2 0 0,4 0 0,2 0 0,5-1 0,2 2 0,7 0 0,3 3 0,-38 7 0,14 13 0,6 12 0,2 11 0,0 7 0,2-1 0,9-1 0,6-2 0,3 6 0,0 12 0,-5 8 0,1 8 0,3 0 0,6-3 0,6 4 0,1 6 0,17-41 0,2 0 0,1 2 0,1 0 0,2 1 0,1 1 0,3-2 0,1 1 0,1 1 0,2 0 0,0 3 0,1 1 0,-1 3 0,1 1 0,1 4 0,0 2 0,0 3 0,1 2 0,0 4 0,1 1 0,-1 0 0,2 1 0,2 1 0,1 1 0,3 0 0,3-1 0,4-4 0,3-2 0,4 1 0,3 0 0,4-1 0,3 0 0,2 0 0,3-1 0,3 3 0,2-1 0,3-1 0,1-1 0,2-5 0,2-2 0,0-2 0,2-3 0,-1-5 0,1-2 0,1-3 0,2-2 0,1-2 0,2-1 0,2-1 0,3 0 0,1-1 0,3-2 0,2 0 0,3-1 0,3-2 0,2-1 0,3-1 0,3-2 0,3-1 0,2 0 0,1-2 0,1 0 0,2 0 0,1 0 0,-2 0 0,1-1 0,-2-1 0,0-1 0,0-1 0,-1-1 0,0-1 0,0-2 0,0-1 0,0-2 0,-1-1 0,0-1 0,1-2 0,0-2 0,-2-4 0,0-1 0,-1-1 0,1-1 0,-2-2 0,0-2 0,-1 1 0,0-1 0,1 2 0,-1-1 0,-1 0 0,0-1 0,-1 0 0,-2-1 0,-3 0 0,-1-2 0,-4-1 0,0 0 0,-2 0 0,0-1 0,-1-2 0,-1-2 0,1-4 0,0-1 0,3-4 0,1-2 0,1-2 0,0-1 0,-1-1 0,0 0 0,-3 1 0,-1-1 0,-5 0 0,-1 0 0,-3-1 0,-1 0 0,-3 2 0,-2 0 0,-1 0 0,-1 0 0,-3 1 0,-2 0 0,38-18 0,-8 0 0,-5 2 0,-7 4 0,-7 2 0,-8 3 0,-8 2 0,-3 1 0,-2-3 0,4-3 0,4-7 0,3-7 0,5-8 0,6-7 0,4-9 0,4-7 0,-33 34 0,0-2 0,0-3 0,0-3 0,2-3 0,-1-3 0,2-10 0,1-3 0,2-7 0,-1-5 0,1-8 0,-1-3 0,-3-1 0,-1-1 0,-3 5 0,-1 0 0,-2 3 0,-1 2 0,-2 5 0,0 1 0,0-1 0,-1 1 0,-1 2 0,-2 0 0,-2 4 0,-3 0 0,-3 6 0,-4 2 0,-2 5 0,-3 1 0,-3 5 0,-1 0 0,0-47 0,-2 46 0,-2-1 0,-2 1 0,-2-1 0,-1 2 0,-2 2 0,-12-42 0,1 10 0,-1 6 0,0-5 0,-6-5 0,-3-6 0,-6-2 0,16 46 0,-1 1 0,-2-1 0,-2-1 0,-2-2 0,-1-2 0,0-3 0,0 0 0,1 2 0,0 0 0,2 4 0,0 2 0,-28-33 0,-2 12 0,-4 9 0,-7 4 0,-5 4 0,-7-2 0,-1 3 0,4 7 0,10 10 0,12 13 0,11 10 0,3 6 0,4 3 0,-4 0 0,1 0 0,-1 4 0,-5 6 0,-2 7 0,-2 7 0,0 8 0,0 3 0,0 4 0,-1-2 0,2-4 0,9-5 0,7-5 0,12-6 0,7-3 0,5-3 0,5-6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20:16.153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7873 5277 24575,'-26'0'0,"-33"0"0,-58 0 0,29 0 0,-11 0 0,10 0 0,-7 0 0,-4 0-723,-22 0 0,-6 0 0,-5 0 723,18 1 0,-4 0 0,-2 0 0,-1 0-392,-11 0 0,-3 0 0,0 0 0,-1 1 392,-3 0 0,-1 1 0,0-1 0,1 1 0,4-1 0,1 1 0,1 0 0,2-1-328,10 0 1,1 0-1,1-1 1,3 1 327,7-1 0,2 0 0,1 1 0,3-2-144,-23 1 1,3-1 0,2 0 143,10-1 0,2 0 0,2-1 0,5-3 0,2 0 0,3-3 0,-36-6 0,5-4 657,11-2 0,3-3-657,11 0 0,3-1 1017,6 1 0,3 1-1017,8 1 0,1 0 779,5 1 1,1-1-780,4 1 0,2 0 285,4 0 0,1 0-285,-62-20 0,9-2 0,11-2 0,12-4 0,3-6 0,7-8 0,4-11 0,5-10 0,41 39 0,1-1 0,2-1 0,1-1 0,2-1 0,2-1 0,1-2 0,2-2 0,-1-2 0,2-1 0,1-4 0,0-2 0,0-3 0,0 0 0,2-3 0,1 0 0,2 1 0,1-1 0,3 0 0,3-1 0,3 1 0,2 0 0,3-2 0,2-1 0,1-3 0,3-1 0,3-2 0,5-1 0,8-6 0,8-1 0,14-7 0,8 1 0,9 0 0,6 2 0,-16 30 0,3 0 0,1 1 0,28-25 0,3 4 0,-3 7 0,2 2 0,-1 3 0,1 3 0,-4 4 0,0 1 0,1 1 0,1 1 0,0-1 0,2 1 0,-2 1 0,0 2 0,-4 4 0,-2 2 0,-5 4 0,-1 1 0,2 1 0,1-1 0,4 1 0,2-1 0,8-3 0,3 0 0,5 0 0,2 1 0,4 0 0,1 2 0,-3 3 0,0 1 0,-6 5 0,0 1 0,-4 4 0,-1 1 0,0 3 0,2 0 0,12 1 0,5 1 0,15-1 0,7 0-185,-27 7 0,4-1 1,1 1 184,0 1 0,2 0 0,2 0 0,9-1 0,3 1 0,0 2 0,0 1 0,1 2 0,-1 2 0,-7 1 0,-1 2 0,0 1 0,2 1 0,0 1 0,0 1 0,-4 2 0,-1 0 0,-1 1 0,-1 1 0,0 1 0,0 1 0,7 3 0,1 1 0,-2 3 0,-2 3 0,-1 3 0,-2 4 0,-4 5 0,-3 4 0,-2 5 0,1 8 0,-3 5 0,-5 5 0,-6 8 0,-6 6 0,-3 2-425,-3 5 0,-4 4 1,-3 2 424,-18-14 0,-3 1 0,-1 2 0,-2 1 0,-1 1 0,-1 1 0,-2 1 0,-1 0 0,-1 4 0,-2 1 0,-2 1 0,-1 2-417,0 5 0,-2 2 0,-1 2 1,-2-2 416,-3-3 0,-2 0 0,-1 0 0,-1 1 0,-1 1 0,-1 0 0,-1 1 0,-1-2 0,-1-2 0,0-1 0,-1 0 0,-2-2 0,0-3 0,-2 0 0,0-2 0,-2 1-247,2 20 0,-1-1 0,-2-1 247,-2-9 0,-1-1 0,-1-2 0,0-5 0,-1-2 0,-3-1 0,-3 26 0,-6-4 226,-3-7 0,-6-5-226,-3-11 0,-4-4 570,-4-7 0,-2-3-570,-1-5 0,-2-2 875,-2 0 1,-2-2-876,-1-3 0,0-2 893,-37 34-893,10-18 0,11-20 0,3-11 0,-6-10 0,-13-1 0,-11-2 0,-4-2 0,2-3 0,8-2 0,8-3 0,10 0 0,11-3 0,4 1 0,-7 1 0,-13-1 0,-20 3 0,-3-1 0,4-1 0,2-1 0,2-4 0,-1-2 0,-1 0 0,4 0-1696,6-2 0,31 2 0,11-3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41:14.503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2605 1746 24575,'-9'0'0,"-10"0"0,-20 0 0,10 0 0,-4 0 0,4 0 0,-3 0 0,-1 0-723,-7 0 0,-3 0 0,-1 0 723,6 0 0,-1 1 0,-1-1 0,-1 0-392,-3 1 0,0-1 0,-2 1 0,1-1 392,-1 1 0,-1 0 0,1-1 0,-1 1 0,2 0 0,1 0 0,-1 0 0,2 0-328,2-1 1,1 1-1,1-1 1,0 1 327,2-1 0,2 1 0,-1-1 0,2 0-144,-8 1 1,1-1 0,0 0 143,4-1 0,1 1 0,0-1 0,2 0 0,1-1 0,0 0 0,-11-3 0,1-1 657,4-1 0,1 0-657,4-1 0,0 0 1017,3 0 0,1 1-1017,1 0 0,2 0 779,1 1 1,1-1-780,1 0 0,0 0 285,2 1 0,0-1-285,-20-6 0,2-1 0,5 0 0,3-2 0,1-2 0,3-3 0,1-3 0,1-3 0,14 12 0,1 0 0,0 0 0,0 0 0,1-1 0,1-1 0,0 0 0,1 0 0,-1-1 0,1-1 0,0-1 0,1 0 0,-1-2 0,1 1 0,0-2 0,0 1 0,1 0 0,1-1 0,0 0 0,1 1 0,2-1 0,0 1 0,1-1 0,0-1 0,1 0 0,1-1 0,1-1 0,2 0 0,2-1 0,3-1 0,5-3 0,2 1 0,3 0 0,2 1 0,-5 9 0,1 0 0,0 1 0,10-8 0,0 1 0,0 2 0,0 1 0,0 1 0,0 0 0,-2 2 0,1 1 0,0 0 0,1 0 0,0 0 0,-1 0 0,1 0 0,-1 1 0,0 2 0,-2 0 0,-1 1 0,0 1 0,0 0 0,0 0 0,2 0 0,0 0 0,4-1 0,0 0 0,1-1 0,2 1 0,1 1 0,0-1 0,-1 2 0,0 0 0,-2 2 0,0 0 0,-1 1 0,-1 1 0,1 1 0,0 0 0,4 0 0,2 0 0,5 0 0,2 0-185,-9 2 0,1 1 1,1-1 184,0 1 0,0-1 0,1 1 0,3 0 0,1-1 0,0 1 0,0 1 0,1 1 0,-1 0 0,-3 0 0,1 1 0,-1 0 0,1 1 0,0 0 0,0 0 0,-1 1 0,-1 0 0,0 1 0,0-1 0,0 1 0,0 1 0,2 0 0,0 1 0,0 0 0,-1 2 0,0 0 0,-1 2 0,-2 2 0,0 1 0,-1 2 0,1 2 0,-2 2 0,-1 1 0,-2 3 0,-2 2 0,-2 1-425,0 2 0,-1 1 1,-2 0 424,-6-4 0,0 0 0,-1 1 0,0 0 0,-1 1 0,0-1 0,-1 1 0,0 1 0,0 0 0,-1 1 0,-1 0 0,0 1-417,0 1 0,-1 2 0,0-1 1,-1 0 416,-1 0 0,0-1 0,-1 0 0,0 0 0,0 1 0,-1 0 0,0 0 0,0 0 0,-1-2 0,0 1 0,0-1 0,0 0 0,-1-1 0,0 0 0,-1-1 0,0 0-247,1 7 0,-1 0 0,0-1 247,-1-2 0,0-1 0,-1 0 0,0-3 0,0 1 0,-1-2 0,-1 10 0,-2-2 226,-1-2 0,-2-2-226,-1-4 0,-1-1 570,-2-2 0,0-1-570,-1-2 0,0 0 875,-1-1 1,0 0-876,-1-1 0,0-1 893,-12 12-893,3-7 0,4-6 0,0-4 0,-1-3 0,-4 0 0,-4-1 0,-2-1 0,2 0 0,1-2 0,4 0 0,3 0 0,3-2 0,2 1 0,-3 1 0,-3-1 0,-8 0 0,0 1 0,0-1 0,2 0 0,0-1 0,0-1 0,-1 0 0,2 0-1696,2-1 0,10 1 0,4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2:20:16.153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6985 3424 24575,'-24'0'0,"-28"0"0,-52 0 0,26 0 0,-10 0 0,9 0 0,-6 0 0,-4 0-723,-19 0 0,-6-1 0,-4 2 723,17-1 0,-5 0 0,-1 1 0,-2 0-392,-9-1 0,-2 1 0,-1 0 0,-1 0 392,-2 1 0,-1-1 0,0 1 0,1-1 0,4 1 0,0 0 0,1 0 0,2-1-328,8 0 1,2 1-1,1-1 1,2 0 327,7-1 0,1 1 0,1 0 0,2 0-144,-19-1 1,1 0 0,3 0 143,9-1 0,1 1 0,2-2 0,5-1 0,2 0 0,2-2 0,-32-4 0,5-3 657,8-1 0,5-2-657,8 0 0,4-1 1017,5 2 0,2-1-1017,7 2 0,2-1 779,3 1 1,2 0-780,4 0 0,1 0 285,3 0 0,2 0-285,-56-13 0,9-2 0,9 0 0,10-3 0,4-4 0,6-6 0,3-6 0,4-6 0,37 24 0,2-1 0,0 1 0,2-2 0,2 0 0,1-1 0,1-1 0,1-1 0,1-2 0,0 0 0,1-3 0,1-1 0,0-2 0,0-1 0,1-1 0,1 0 0,2 0 0,1 0 0,3 0 0,2 0 0,3-1 0,2 1 0,2-1 0,2-1 0,1-2 0,2-1 0,4-1 0,3-1 0,8-3 0,8-1 0,11-4 0,8-1 0,6 2 0,8 0 0,-16 19 0,3 1 0,2 0 0,24-15 0,2 1 0,-2 6 0,1 0 0,1 3 0,-1 1 0,-3 3 0,1 1 0,0 1 0,1-1 0,0 1 0,1 0 0,-1 1 0,0 0 0,-3 4 0,-2 1 0,-5 2 0,-1 2 0,2-1 0,1 1 0,3-1 0,3 0 0,7-2 0,2 0 0,4 1 0,2-1 0,4 1 0,1 2 0,-3 0 0,0 2 0,-5 3 0,-1 1 0,-3 2 0,0 1 0,-1 1 0,2 2 0,11-1 0,4 1 0,14-1 0,5 1-185,-23 3 0,3 1 1,1 0 184,1 0 0,0 1 0,3 0 0,8-1 0,2 0 0,0 2 0,1 1 0,0 1 0,-1 1 0,-6 1 0,-1 1 0,1 1 0,1 0 0,1 1 0,-2 1 0,-3 0 0,0 2 0,-1 0 0,-1 0 0,-1 0 0,1 2 0,6 1 0,1 2 0,-1 1 0,-3 2 0,-1 2 0,-1 3 0,-4 2 0,-2 4 0,-3 3 0,2 5 0,-3 3 0,-5 3 0,-4 6 0,-6 3 0,-4 2-425,-1 3 0,-4 2 1,-3 3 424,-15-11 0,-3 2 0,-2 1 0,-1 0 0,0 1 0,-2 1 0,-2 0 0,0 1 0,-2 1 0,-1 2 0,-1 0 0,-2 1-417,0 5 0,-1 0 0,-2 1 1,-1-1 416,-3-2 0,-1 1 0,-2-1 0,0 0 0,-1 2 0,-2-1 0,0 1 0,-1-1 0,0-1 0,-1-2 0,-1 1 0,-1-1 0,-1-2 0,-1-1 0,-1 0 0,0-1-247,1 14 0,-2 0 0,0-2 247,-3-5 0,0-1 0,-2-1 0,0-4 0,0 0 0,-3-2 0,-3 18 0,-4-3 226,-5-5 0,-3-2-226,-4-9 0,-3-1 570,-4-6 0,-2-1-570,0-3 0,-2-1 875,-2-1 1,-2-1-876,0-2 0,-1-1 893,-32 22-893,8-12 0,11-12 0,1-8 0,-4-7 0,-12 0 0,-10-1 0,-3-2 0,1-1 0,8-2 0,7-2 0,8 0 0,11-1 0,3-1 0,-7 2 0,-11-1 0,-17 1 0,-4 1 0,4-2 0,2 0 0,2-2 0,-1-2 0,-1 0 0,4 0-1696,5-2 0,27 2 0,11-1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46E77-66C1-9A47-8A70-DC0B59814977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1E12E-0143-A540-9FEC-0DBFB7585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5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1E12E-0143-A540-9FEC-0DBFB7585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2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5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3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57999-A16E-8849-BBE1-08A058865F4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030B9-1D3A-804E-BF72-F4C65C9A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5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lthetropes.org/wiki/The_Office_(2005_TV_series)/Characters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eckelon/2273240578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V3zeQKqGY" TargetMode="External"/><Relationship Id="rId2" Type="http://schemas.openxmlformats.org/officeDocument/2006/relationships/hyperlink" Target="https://www.giraffeacademy.com/databases/sql/designing-an-er-diagr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95C-7FA6-7450-BF6C-B81BD269B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9A13F-166F-3E5F-C92B-F4FDC9FC1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SQL Tutorial - Full Database Course for Beginners</a:t>
            </a:r>
          </a:p>
        </p:txBody>
      </p:sp>
      <p:pic>
        <p:nvPicPr>
          <p:cNvPr id="8" name="Picture 7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5850327E-BE37-11AC-BD6F-373133F2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1920" y="0"/>
            <a:ext cx="1910080" cy="2387600"/>
          </a:xfrm>
          <a:prstGeom prst="rect">
            <a:avLst/>
          </a:prstGeom>
          <a:effectLst>
            <a:outerShdw blurRad="635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66FD2-955B-A150-7657-C34298C9F086}"/>
              </a:ext>
            </a:extLst>
          </p:cNvPr>
          <p:cNvSpPr txBox="1"/>
          <p:nvPr/>
        </p:nvSpPr>
        <p:spPr>
          <a:xfrm>
            <a:off x="10281922" y="2448334"/>
            <a:ext cx="191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llthetropes.org/wiki/The_Office_(2005_TV_series)/Character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1" name="Picture 10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C5E99AAB-FCA1-7749-03FD-947D0B9D8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3803649"/>
            <a:ext cx="2428875" cy="2698750"/>
          </a:xfrm>
          <a:prstGeom prst="rect">
            <a:avLst/>
          </a:prstGeom>
          <a:effectLst>
            <a:outerShdw blurRad="635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B67962-62ED-59BE-7D39-97DDFD00DB39}"/>
              </a:ext>
            </a:extLst>
          </p:cNvPr>
          <p:cNvSpPr txBox="1"/>
          <p:nvPr/>
        </p:nvSpPr>
        <p:spPr>
          <a:xfrm>
            <a:off x="0" y="6477553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www.flickr.com/photos/eckelon/2273240578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2808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(ER) Diagram for The Office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1690688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301828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28787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384490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3847370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2796903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2567903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266161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365924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238140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238140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016251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016251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2492680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340838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238142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018773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018773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2730742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016251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016251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016251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2753205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2518413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016251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016251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204581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204581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204581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FC60BB-9D38-5FE9-65C1-EE9A8C0ABEE5}"/>
              </a:ext>
            </a:extLst>
          </p:cNvPr>
          <p:cNvSpPr txBox="1"/>
          <p:nvPr/>
        </p:nvSpPr>
        <p:spPr>
          <a:xfrm>
            <a:off x="113994" y="3847370"/>
            <a:ext cx="32912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Employees can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work with 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clients controlled by their branch to sell them stuff. If necessary, multiple employees can work with the same client. We’ll want to keep track of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how many dollars worth of stuff each employee sells to each client they work with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C926CBA-9FC8-016E-95EA-786679889333}"/>
              </a:ext>
            </a:extLst>
          </p:cNvPr>
          <p:cNvSpPr/>
          <p:nvPr/>
        </p:nvSpPr>
        <p:spPr>
          <a:xfrm>
            <a:off x="3331470" y="2882747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806390-D5F8-0EF5-0382-C59FF2EA1A4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432549" y="2753205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CA7A38-480E-0593-5B95-AFF7BC887D78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 flipV="1">
            <a:off x="2793304" y="2755727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2A3E2E-756A-0B1F-FDD2-D2627732E5F5}"/>
              </a:ext>
            </a:extLst>
          </p:cNvPr>
          <p:cNvSpPr txBox="1"/>
          <p:nvPr/>
        </p:nvSpPr>
        <p:spPr>
          <a:xfrm>
            <a:off x="3060871" y="2826149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409BAB-E257-21D7-16AD-09CD1C183699}"/>
              </a:ext>
            </a:extLst>
          </p:cNvPr>
          <p:cNvSpPr txBox="1"/>
          <p:nvPr/>
        </p:nvSpPr>
        <p:spPr>
          <a:xfrm>
            <a:off x="4410454" y="291604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D49F11B-EE60-6AB9-1EC6-11221BD150F6}"/>
              </a:ext>
            </a:extLst>
          </p:cNvPr>
          <p:cNvSpPr/>
          <p:nvPr/>
        </p:nvSpPr>
        <p:spPr>
          <a:xfrm>
            <a:off x="302333" y="2687628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EFF545-29AB-FEC7-7A1D-57DA59186320}"/>
              </a:ext>
            </a:extLst>
          </p:cNvPr>
          <p:cNvCxnSpPr>
            <a:cxnSpLocks/>
          </p:cNvCxnSpPr>
          <p:nvPr/>
        </p:nvCxnSpPr>
        <p:spPr>
          <a:xfrm flipH="1">
            <a:off x="1174123" y="2755727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Diamond 121">
            <a:extLst>
              <a:ext uri="{FF2B5EF4-FFF2-40B4-BE49-F238E27FC236}">
                <a16:creationId xmlns:a16="http://schemas.microsoft.com/office/drawing/2014/main" id="{4BC94A8C-0237-5558-3F2A-E45EBF4DB1A6}"/>
              </a:ext>
            </a:extLst>
          </p:cNvPr>
          <p:cNvSpPr/>
          <p:nvPr/>
        </p:nvSpPr>
        <p:spPr>
          <a:xfrm>
            <a:off x="3386834" y="1751575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905460-FB45-D3F3-2C9D-60C2426BA79B}"/>
              </a:ext>
            </a:extLst>
          </p:cNvPr>
          <p:cNvCxnSpPr>
            <a:cxnSpLocks/>
            <a:stCxn id="8" idx="1"/>
            <a:endCxn id="122" idx="3"/>
          </p:cNvCxnSpPr>
          <p:nvPr/>
        </p:nvCxnSpPr>
        <p:spPr>
          <a:xfrm flipH="1" flipV="1">
            <a:off x="4487913" y="2206223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BAFD4A9-F64D-F917-E4D9-BCDED18F4732}"/>
              </a:ext>
            </a:extLst>
          </p:cNvPr>
          <p:cNvCxnSpPr>
            <a:cxnSpLocks/>
            <a:stCxn id="122" idx="1"/>
            <a:endCxn id="25" idx="3"/>
          </p:cNvCxnSpPr>
          <p:nvPr/>
        </p:nvCxnSpPr>
        <p:spPr>
          <a:xfrm flipH="1">
            <a:off x="2793304" y="2206223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E65F41-8211-C16C-90BD-F7DBEE21BA68}"/>
              </a:ext>
            </a:extLst>
          </p:cNvPr>
          <p:cNvSpPr txBox="1"/>
          <p:nvPr/>
        </p:nvSpPr>
        <p:spPr>
          <a:xfrm>
            <a:off x="2974488" y="214431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4A9609-037F-EDC4-1655-1E80C120BCF6}"/>
              </a:ext>
            </a:extLst>
          </p:cNvPr>
          <p:cNvSpPr txBox="1"/>
          <p:nvPr/>
        </p:nvSpPr>
        <p:spPr>
          <a:xfrm>
            <a:off x="4517961" y="205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0E98AA4-8384-4388-D3AB-41092DC4F48F}"/>
              </a:ext>
            </a:extLst>
          </p:cNvPr>
          <p:cNvSpPr/>
          <p:nvPr/>
        </p:nvSpPr>
        <p:spPr>
          <a:xfrm>
            <a:off x="2473794" y="1671294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8FC4B9-84B8-ACE4-FA26-F4FD72E675D9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1772624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698709-E20A-C315-90D4-64C18728D053}"/>
              </a:ext>
            </a:extLst>
          </p:cNvPr>
          <p:cNvCxnSpPr>
            <a:cxnSpLocks/>
          </p:cNvCxnSpPr>
          <p:nvPr/>
        </p:nvCxnSpPr>
        <p:spPr>
          <a:xfrm flipV="1">
            <a:off x="4225159" y="1837834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78284DA2-F921-B5CF-E0EC-F5B5DBF1768A}"/>
              </a:ext>
            </a:extLst>
          </p:cNvPr>
          <p:cNvSpPr/>
          <p:nvPr/>
        </p:nvSpPr>
        <p:spPr>
          <a:xfrm>
            <a:off x="5596246" y="4556010"/>
            <a:ext cx="1101079" cy="75634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7F074-C40C-7586-65FF-453FFDD1710A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>
            <a:off x="6095999" y="3016251"/>
            <a:ext cx="601326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EB7144-3C25-949F-CF28-7892A9142781}"/>
              </a:ext>
            </a:extLst>
          </p:cNvPr>
          <p:cNvSpPr txBox="1"/>
          <p:nvPr/>
        </p:nvSpPr>
        <p:spPr>
          <a:xfrm>
            <a:off x="6478880" y="4180620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022B0C-A483-4DD5-4A6E-264AC95956BD}"/>
              </a:ext>
            </a:extLst>
          </p:cNvPr>
          <p:cNvSpPr txBox="1"/>
          <p:nvPr/>
        </p:nvSpPr>
        <p:spPr>
          <a:xfrm>
            <a:off x="5482269" y="42494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8D6082-EC5F-A671-D5BB-CC0C4E09B0C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5596246" y="3016251"/>
            <a:ext cx="499753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B685477-011A-50A1-917B-7E40E1033DA7}"/>
              </a:ext>
            </a:extLst>
          </p:cNvPr>
          <p:cNvSpPr txBox="1"/>
          <p:nvPr/>
        </p:nvSpPr>
        <p:spPr>
          <a:xfrm>
            <a:off x="5248662" y="4445876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7C44D6-3E6C-21F9-651F-FD3133FFFAF9}"/>
              </a:ext>
            </a:extLst>
          </p:cNvPr>
          <p:cNvSpPr txBox="1"/>
          <p:nvPr/>
        </p:nvSpPr>
        <p:spPr>
          <a:xfrm>
            <a:off x="6338938" y="433501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supervisee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CBA1615-8FAB-AD07-D0BA-CABF87E04255}"/>
              </a:ext>
            </a:extLst>
          </p:cNvPr>
          <p:cNvSpPr/>
          <p:nvPr/>
        </p:nvSpPr>
        <p:spPr>
          <a:xfrm>
            <a:off x="4258558" y="5730164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7E39AF-60C4-9723-40CC-21432F4C568D}"/>
              </a:ext>
            </a:extLst>
          </p:cNvPr>
          <p:cNvCxnSpPr>
            <a:cxnSpLocks/>
            <a:stCxn id="10" idx="1"/>
            <a:endCxn id="25" idx="3"/>
          </p:cNvCxnSpPr>
          <p:nvPr/>
        </p:nvCxnSpPr>
        <p:spPr>
          <a:xfrm flipH="1" flipV="1">
            <a:off x="2793304" y="2755727"/>
            <a:ext cx="1465254" cy="326527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AEFDCD-B75C-CE07-E2E9-652A0D118EE3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>
            <a:off x="5636421" y="2753205"/>
            <a:ext cx="3762275" cy="3267793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74D2B1-5A16-690E-70BF-E4472B58DA19}"/>
              </a:ext>
            </a:extLst>
          </p:cNvPr>
          <p:cNvSpPr txBox="1"/>
          <p:nvPr/>
        </p:nvSpPr>
        <p:spPr>
          <a:xfrm>
            <a:off x="3939564" y="523127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A54F6-3319-8EBE-7A9A-5CA5E12EB854}"/>
              </a:ext>
            </a:extLst>
          </p:cNvPr>
          <p:cNvSpPr txBox="1"/>
          <p:nvPr/>
        </p:nvSpPr>
        <p:spPr>
          <a:xfrm>
            <a:off x="5618769" y="5547150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615E550-B998-BDD7-D34A-D30956275F26}"/>
              </a:ext>
            </a:extLst>
          </p:cNvPr>
          <p:cNvSpPr/>
          <p:nvPr/>
        </p:nvSpPr>
        <p:spPr>
          <a:xfrm>
            <a:off x="8749939" y="4788105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with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79D69D-51C6-56A3-61BA-5071DA25E0A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6784930" y="2753205"/>
            <a:ext cx="1965009" cy="2325734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EDF65A-0D13-D495-B344-F0BFDE029F9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9438871" y="3016251"/>
            <a:ext cx="648757" cy="177185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6F76EE-410C-F538-91A1-817A1503D44D}"/>
              </a:ext>
            </a:extLst>
          </p:cNvPr>
          <p:cNvSpPr txBox="1"/>
          <p:nvPr/>
        </p:nvSpPr>
        <p:spPr>
          <a:xfrm>
            <a:off x="8267106" y="433589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2CA8B-623C-FAB7-148E-79311D2F6A01}"/>
              </a:ext>
            </a:extLst>
          </p:cNvPr>
          <p:cNvSpPr txBox="1"/>
          <p:nvPr/>
        </p:nvSpPr>
        <p:spPr>
          <a:xfrm>
            <a:off x="9336300" y="4058019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71F27CB-64D4-EEAD-070A-BD192A7252F8}"/>
              </a:ext>
            </a:extLst>
          </p:cNvPr>
          <p:cNvSpPr/>
          <p:nvPr/>
        </p:nvSpPr>
        <p:spPr>
          <a:xfrm>
            <a:off x="9957150" y="5489556"/>
            <a:ext cx="1087088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total_sales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971CF8-6E64-A917-03F4-CDFAA892A1A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725771" y="5267667"/>
            <a:ext cx="774923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923EAB9-88AC-73AA-24FE-4D75053BBDBA}"/>
              </a:ext>
            </a:extLst>
          </p:cNvPr>
          <p:cNvSpPr/>
          <p:nvPr/>
        </p:nvSpPr>
        <p:spPr>
          <a:xfrm>
            <a:off x="4137024" y="1474286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355367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(ER) Diagram for The Office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2205042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816182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80222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4359262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436172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3311257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3082257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780515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880278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752494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752494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530605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530605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3007034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855192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752496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533127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533127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3245096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530605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530605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530605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3267559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3032767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530605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530605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718935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718935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718935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FC60BB-9D38-5FE9-65C1-EE9A8C0ABEE5}"/>
              </a:ext>
            </a:extLst>
          </p:cNvPr>
          <p:cNvSpPr txBox="1"/>
          <p:nvPr/>
        </p:nvSpPr>
        <p:spPr>
          <a:xfrm>
            <a:off x="113994" y="4361724"/>
            <a:ext cx="32912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>
                <a:effectLst/>
                <a:latin typeface="Roboto" panose="02000000000000000000" pitchFamily="2" charset="0"/>
              </a:rPr>
              <a:t>Many branches will need to </a:t>
            </a:r>
            <a:r>
              <a:rPr lang="en-US" b="0" i="0" u="none" strike="noStrike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work with</a:t>
            </a:r>
            <a:r>
              <a:rPr lang="en-US" b="0" i="0" u="none" strike="noStrike">
                <a:effectLst/>
                <a:latin typeface="Roboto" panose="02000000000000000000" pitchFamily="2" charset="0"/>
              </a:rPr>
              <a:t> </a:t>
            </a:r>
            <a:r>
              <a:rPr lang="en-US" b="0" i="0" u="none" strike="noStrike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suppliers</a:t>
            </a:r>
            <a:r>
              <a:rPr lang="en-US" b="0" i="0" u="none" strike="noStrike">
                <a:effectLst/>
                <a:latin typeface="Roboto" panose="02000000000000000000" pitchFamily="2" charset="0"/>
              </a:rPr>
              <a:t> to buy inventory. For each supplier we’ll keep track of their </a:t>
            </a:r>
            <a:r>
              <a:rPr lang="en-US" b="0" i="0" u="none" strike="noStrike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name</a:t>
            </a:r>
            <a:r>
              <a:rPr lang="en-US" b="0" i="0" u="none" strike="noStrike">
                <a:effectLst/>
                <a:latin typeface="Roboto" panose="02000000000000000000" pitchFamily="2" charset="0"/>
              </a:rPr>
              <a:t> and </a:t>
            </a:r>
            <a:r>
              <a:rPr lang="en-US" b="0" i="0" u="none" strike="noStrike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the type of product </a:t>
            </a:r>
            <a:r>
              <a:rPr lang="en-US" b="0" i="0" u="none" strike="noStrike">
                <a:effectLst/>
                <a:latin typeface="Roboto" panose="02000000000000000000" pitchFamily="2" charset="0"/>
              </a:rPr>
              <a:t>they’re selling the branch. </a:t>
            </a:r>
            <a:r>
              <a:rPr lang="en-US" b="0" i="0" u="none" strike="noStrike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 single </a:t>
            </a:r>
            <a:r>
              <a:rPr lang="en-US" b="0" i="0" u="none" strike="noStrike">
                <a:effectLst/>
                <a:latin typeface="Roboto" panose="02000000000000000000" pitchFamily="2" charset="0"/>
              </a:rPr>
              <a:t>supplier may supply products to </a:t>
            </a:r>
            <a:r>
              <a:rPr lang="en-US" b="0" i="0" u="none" strike="noStrike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multiple branches</a:t>
            </a:r>
            <a:r>
              <a:rPr lang="en-US" b="0" i="0" u="none" strike="noStrike">
                <a:effectLst/>
                <a:latin typeface="Roboto" panose="02000000000000000000" pitchFamily="2" charset="0"/>
              </a:rPr>
              <a:t>.</a:t>
            </a:r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C926CBA-9FC8-016E-95EA-786679889333}"/>
              </a:ext>
            </a:extLst>
          </p:cNvPr>
          <p:cNvSpPr/>
          <p:nvPr/>
        </p:nvSpPr>
        <p:spPr>
          <a:xfrm>
            <a:off x="3331470" y="3397101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806390-D5F8-0EF5-0382-C59FF2EA1A4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432549" y="3267559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CA7A38-480E-0593-5B95-AFF7BC887D78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 flipV="1">
            <a:off x="2793304" y="3270081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2A3E2E-756A-0B1F-FDD2-D2627732E5F5}"/>
              </a:ext>
            </a:extLst>
          </p:cNvPr>
          <p:cNvSpPr txBox="1"/>
          <p:nvPr/>
        </p:nvSpPr>
        <p:spPr>
          <a:xfrm>
            <a:off x="3060871" y="334050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409BAB-E257-21D7-16AD-09CD1C183699}"/>
              </a:ext>
            </a:extLst>
          </p:cNvPr>
          <p:cNvSpPr txBox="1"/>
          <p:nvPr/>
        </p:nvSpPr>
        <p:spPr>
          <a:xfrm>
            <a:off x="4410454" y="343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D49F11B-EE60-6AB9-1EC6-11221BD150F6}"/>
              </a:ext>
            </a:extLst>
          </p:cNvPr>
          <p:cNvSpPr/>
          <p:nvPr/>
        </p:nvSpPr>
        <p:spPr>
          <a:xfrm>
            <a:off x="302333" y="3201982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EFF545-29AB-FEC7-7A1D-57DA59186320}"/>
              </a:ext>
            </a:extLst>
          </p:cNvPr>
          <p:cNvCxnSpPr>
            <a:cxnSpLocks/>
          </p:cNvCxnSpPr>
          <p:nvPr/>
        </p:nvCxnSpPr>
        <p:spPr>
          <a:xfrm flipH="1">
            <a:off x="1174123" y="3270081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Diamond 121">
            <a:extLst>
              <a:ext uri="{FF2B5EF4-FFF2-40B4-BE49-F238E27FC236}">
                <a16:creationId xmlns:a16="http://schemas.microsoft.com/office/drawing/2014/main" id="{4BC94A8C-0237-5558-3F2A-E45EBF4DB1A6}"/>
              </a:ext>
            </a:extLst>
          </p:cNvPr>
          <p:cNvSpPr/>
          <p:nvPr/>
        </p:nvSpPr>
        <p:spPr>
          <a:xfrm>
            <a:off x="3386834" y="2265929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905460-FB45-D3F3-2C9D-60C2426BA79B}"/>
              </a:ext>
            </a:extLst>
          </p:cNvPr>
          <p:cNvCxnSpPr>
            <a:cxnSpLocks/>
            <a:stCxn id="8" idx="1"/>
            <a:endCxn id="122" idx="3"/>
          </p:cNvCxnSpPr>
          <p:nvPr/>
        </p:nvCxnSpPr>
        <p:spPr>
          <a:xfrm flipH="1" flipV="1">
            <a:off x="4487913" y="2720577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BAFD4A9-F64D-F917-E4D9-BCDED18F4732}"/>
              </a:ext>
            </a:extLst>
          </p:cNvPr>
          <p:cNvCxnSpPr>
            <a:cxnSpLocks/>
            <a:stCxn id="122" idx="1"/>
            <a:endCxn id="25" idx="3"/>
          </p:cNvCxnSpPr>
          <p:nvPr/>
        </p:nvCxnSpPr>
        <p:spPr>
          <a:xfrm flipH="1">
            <a:off x="2793304" y="2720577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E65F41-8211-C16C-90BD-F7DBEE21BA68}"/>
              </a:ext>
            </a:extLst>
          </p:cNvPr>
          <p:cNvSpPr txBox="1"/>
          <p:nvPr/>
        </p:nvSpPr>
        <p:spPr>
          <a:xfrm>
            <a:off x="2974488" y="265867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4A9609-037F-EDC4-1655-1E80C120BCF6}"/>
              </a:ext>
            </a:extLst>
          </p:cNvPr>
          <p:cNvSpPr txBox="1"/>
          <p:nvPr/>
        </p:nvSpPr>
        <p:spPr>
          <a:xfrm>
            <a:off x="4517961" y="2564751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0E98AA4-8384-4388-D3AB-41092DC4F48F}"/>
              </a:ext>
            </a:extLst>
          </p:cNvPr>
          <p:cNvSpPr/>
          <p:nvPr/>
        </p:nvSpPr>
        <p:spPr>
          <a:xfrm>
            <a:off x="2473794" y="2185648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8FC4B9-84B8-ACE4-FA26-F4FD72E675D9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2286978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698709-E20A-C315-90D4-64C18728D053}"/>
              </a:ext>
            </a:extLst>
          </p:cNvPr>
          <p:cNvCxnSpPr>
            <a:cxnSpLocks/>
          </p:cNvCxnSpPr>
          <p:nvPr/>
        </p:nvCxnSpPr>
        <p:spPr>
          <a:xfrm flipV="1">
            <a:off x="4225159" y="2352188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78284DA2-F921-B5CF-E0EC-F5B5DBF1768A}"/>
              </a:ext>
            </a:extLst>
          </p:cNvPr>
          <p:cNvSpPr/>
          <p:nvPr/>
        </p:nvSpPr>
        <p:spPr>
          <a:xfrm>
            <a:off x="5596246" y="5070364"/>
            <a:ext cx="1101079" cy="75634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7F074-C40C-7586-65FF-453FFDD1710A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>
            <a:off x="6095999" y="3530605"/>
            <a:ext cx="601326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EB7144-3C25-949F-CF28-7892A9142781}"/>
              </a:ext>
            </a:extLst>
          </p:cNvPr>
          <p:cNvSpPr txBox="1"/>
          <p:nvPr/>
        </p:nvSpPr>
        <p:spPr>
          <a:xfrm>
            <a:off x="6478880" y="469497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022B0C-A483-4DD5-4A6E-264AC95956BD}"/>
              </a:ext>
            </a:extLst>
          </p:cNvPr>
          <p:cNvSpPr txBox="1"/>
          <p:nvPr/>
        </p:nvSpPr>
        <p:spPr>
          <a:xfrm>
            <a:off x="5482269" y="47638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8D6082-EC5F-A671-D5BB-CC0C4E09B0C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5596246" y="3530605"/>
            <a:ext cx="499753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B685477-011A-50A1-917B-7E40E1033DA7}"/>
              </a:ext>
            </a:extLst>
          </p:cNvPr>
          <p:cNvSpPr txBox="1"/>
          <p:nvPr/>
        </p:nvSpPr>
        <p:spPr>
          <a:xfrm>
            <a:off x="5248662" y="496023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7C44D6-3E6C-21F9-651F-FD3133FFFAF9}"/>
              </a:ext>
            </a:extLst>
          </p:cNvPr>
          <p:cNvSpPr txBox="1"/>
          <p:nvPr/>
        </p:nvSpPr>
        <p:spPr>
          <a:xfrm>
            <a:off x="6338938" y="4849372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supervisee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CBA1615-8FAB-AD07-D0BA-CABF87E04255}"/>
              </a:ext>
            </a:extLst>
          </p:cNvPr>
          <p:cNvSpPr/>
          <p:nvPr/>
        </p:nvSpPr>
        <p:spPr>
          <a:xfrm>
            <a:off x="4258558" y="6244518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7E39AF-60C4-9723-40CC-21432F4C568D}"/>
              </a:ext>
            </a:extLst>
          </p:cNvPr>
          <p:cNvCxnSpPr>
            <a:cxnSpLocks/>
            <a:stCxn id="10" idx="1"/>
            <a:endCxn id="25" idx="3"/>
          </p:cNvCxnSpPr>
          <p:nvPr/>
        </p:nvCxnSpPr>
        <p:spPr>
          <a:xfrm flipH="1" flipV="1">
            <a:off x="2793304" y="3270081"/>
            <a:ext cx="1465254" cy="326527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AEFDCD-B75C-CE07-E2E9-652A0D118EE3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>
            <a:off x="5636421" y="3267559"/>
            <a:ext cx="3762275" cy="3267793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74D2B1-5A16-690E-70BF-E4472B58DA19}"/>
              </a:ext>
            </a:extLst>
          </p:cNvPr>
          <p:cNvSpPr txBox="1"/>
          <p:nvPr/>
        </p:nvSpPr>
        <p:spPr>
          <a:xfrm>
            <a:off x="3939564" y="574562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A54F6-3319-8EBE-7A9A-5CA5E12EB854}"/>
              </a:ext>
            </a:extLst>
          </p:cNvPr>
          <p:cNvSpPr txBox="1"/>
          <p:nvPr/>
        </p:nvSpPr>
        <p:spPr>
          <a:xfrm>
            <a:off x="5618769" y="606150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615E550-B998-BDD7-D34A-D30956275F26}"/>
              </a:ext>
            </a:extLst>
          </p:cNvPr>
          <p:cNvSpPr/>
          <p:nvPr/>
        </p:nvSpPr>
        <p:spPr>
          <a:xfrm>
            <a:off x="8749939" y="5302459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with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79D69D-51C6-56A3-61BA-5071DA25E0A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6784930" y="3267559"/>
            <a:ext cx="1965009" cy="2325734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EDF65A-0D13-D495-B344-F0BFDE029F9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9438871" y="3530605"/>
            <a:ext cx="648757" cy="177185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6F76EE-410C-F538-91A1-817A1503D44D}"/>
              </a:ext>
            </a:extLst>
          </p:cNvPr>
          <p:cNvSpPr txBox="1"/>
          <p:nvPr/>
        </p:nvSpPr>
        <p:spPr>
          <a:xfrm>
            <a:off x="8267106" y="485024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2CA8B-623C-FAB7-148E-79311D2F6A01}"/>
              </a:ext>
            </a:extLst>
          </p:cNvPr>
          <p:cNvSpPr txBox="1"/>
          <p:nvPr/>
        </p:nvSpPr>
        <p:spPr>
          <a:xfrm>
            <a:off x="9336300" y="457237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71F27CB-64D4-EEAD-070A-BD192A7252F8}"/>
              </a:ext>
            </a:extLst>
          </p:cNvPr>
          <p:cNvSpPr/>
          <p:nvPr/>
        </p:nvSpPr>
        <p:spPr>
          <a:xfrm>
            <a:off x="9957150" y="6003910"/>
            <a:ext cx="1087088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total_sales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971CF8-6E64-A917-03F4-CDFAA892A1A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725771" y="5782021"/>
            <a:ext cx="774923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844BA-35CF-4B60-09E8-B2826A3B32EA}"/>
              </a:ext>
            </a:extLst>
          </p:cNvPr>
          <p:cNvSpPr/>
          <p:nvPr/>
        </p:nvSpPr>
        <p:spPr>
          <a:xfrm>
            <a:off x="7704086" y="1724016"/>
            <a:ext cx="1377863" cy="526093"/>
          </a:xfrm>
          <a:prstGeom prst="rect">
            <a:avLst/>
          </a:prstGeom>
          <a:solidFill>
            <a:schemeClr val="accent3"/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42F5FA-E2DA-F4CD-71F7-692E577A8774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7029189" y="1987063"/>
            <a:ext cx="674897" cy="47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34BA68FE-5766-E705-2355-4FE074CB7065}"/>
              </a:ext>
            </a:extLst>
          </p:cNvPr>
          <p:cNvSpPr/>
          <p:nvPr/>
        </p:nvSpPr>
        <p:spPr>
          <a:xfrm>
            <a:off x="569309" y="1487148"/>
            <a:ext cx="1618253" cy="65157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supplles</a:t>
            </a:r>
            <a:endParaRPr lang="en-US" sz="10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41CA43F-9DA3-DB68-3749-8689109248FE}"/>
              </a:ext>
            </a:extLst>
          </p:cNvPr>
          <p:cNvSpPr/>
          <p:nvPr/>
        </p:nvSpPr>
        <p:spPr>
          <a:xfrm>
            <a:off x="9587449" y="1929048"/>
            <a:ext cx="942703" cy="3496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97BE3A0-11B3-CAF7-ED19-6E4C561A0394}"/>
              </a:ext>
            </a:extLst>
          </p:cNvPr>
          <p:cNvSpPr/>
          <p:nvPr/>
        </p:nvSpPr>
        <p:spPr>
          <a:xfrm>
            <a:off x="9584326" y="1390295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1E62A3-0640-2A6A-BC72-CFCE6B05C8B0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>
          <a:xfrm flipV="1">
            <a:off x="9081949" y="1565099"/>
            <a:ext cx="502377" cy="42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42EA1E-6746-C41F-4AB9-54B887F9C00D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9081949" y="1987063"/>
            <a:ext cx="505500" cy="11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E0BC5B-67B9-A7C9-4CB3-CECDFFA4E31F}"/>
              </a:ext>
            </a:extLst>
          </p:cNvPr>
          <p:cNvCxnSpPr>
            <a:cxnSpLocks/>
            <a:stCxn id="13" idx="1"/>
            <a:endCxn id="44" idx="3"/>
          </p:cNvCxnSpPr>
          <p:nvPr/>
        </p:nvCxnSpPr>
        <p:spPr>
          <a:xfrm flipH="1" flipV="1">
            <a:off x="2187562" y="1812938"/>
            <a:ext cx="5516524" cy="174125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02EEDF-C87A-4135-D4C9-1A2AD4124B4A}"/>
              </a:ext>
            </a:extLst>
          </p:cNvPr>
          <p:cNvCxnSpPr>
            <a:cxnSpLocks/>
            <a:stCxn id="25" idx="0"/>
            <a:endCxn id="44" idx="2"/>
          </p:cNvCxnSpPr>
          <p:nvPr/>
        </p:nvCxnSpPr>
        <p:spPr>
          <a:xfrm flipH="1" flipV="1">
            <a:off x="1378436" y="2138727"/>
            <a:ext cx="725937" cy="868307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A6DCE04-2B6F-AAF3-145E-B7663FAFD853}"/>
              </a:ext>
            </a:extLst>
          </p:cNvPr>
          <p:cNvSpPr txBox="1"/>
          <p:nvPr/>
        </p:nvSpPr>
        <p:spPr>
          <a:xfrm>
            <a:off x="3522302" y="15397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AEE2EF-8BC4-A41B-EC0B-65FD9808519E}"/>
              </a:ext>
            </a:extLst>
          </p:cNvPr>
          <p:cNvSpPr txBox="1"/>
          <p:nvPr/>
        </p:nvSpPr>
        <p:spPr>
          <a:xfrm>
            <a:off x="1568843" y="22136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DECB4A4-44A9-52D0-7307-2D8F14ECB8FF}"/>
              </a:ext>
            </a:extLst>
          </p:cNvPr>
          <p:cNvCxnSpPr>
            <a:stCxn id="45" idx="2"/>
          </p:cNvCxnSpPr>
          <p:nvPr/>
        </p:nvCxnSpPr>
        <p:spPr>
          <a:xfrm>
            <a:off x="10058801" y="2278656"/>
            <a:ext cx="260206" cy="170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8AC4C5B-079E-4228-2F3E-F4628D8D325A}"/>
              </a:ext>
            </a:extLst>
          </p:cNvPr>
          <p:cNvSpPr txBox="1"/>
          <p:nvPr/>
        </p:nvSpPr>
        <p:spPr>
          <a:xfrm>
            <a:off x="10211826" y="2411808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Partial Key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84660E3-1306-75CD-24D6-F4F58719E528}"/>
              </a:ext>
            </a:extLst>
          </p:cNvPr>
          <p:cNvSpPr/>
          <p:nvPr/>
        </p:nvSpPr>
        <p:spPr>
          <a:xfrm>
            <a:off x="4137024" y="2002580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381296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782C-69B2-6FEE-5C5F-1376FBF6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to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F6D1B-31A2-0C14-99E6-2AA92EA1D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ER Diagram to Schema</a:t>
            </a:r>
          </a:p>
        </p:txBody>
      </p:sp>
    </p:spTree>
    <p:extLst>
      <p:ext uri="{BB962C8B-B14F-4D97-AF65-F5344CB8AC3E}">
        <p14:creationId xmlns:p14="http://schemas.microsoft.com/office/powerpoint/2010/main" val="117141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ER Diagram to Schema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2205042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816182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80222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4359262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436172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3311257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3082257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780515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880278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752494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752494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530605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530605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3007034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855192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752496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533127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533127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3245096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530605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530605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530605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3267559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3032767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530605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530605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718935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718935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718935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0C926CBA-9FC8-016E-95EA-786679889333}"/>
              </a:ext>
            </a:extLst>
          </p:cNvPr>
          <p:cNvSpPr/>
          <p:nvPr/>
        </p:nvSpPr>
        <p:spPr>
          <a:xfrm>
            <a:off x="3331470" y="3397101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806390-D5F8-0EF5-0382-C59FF2EA1A4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432549" y="3267559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CA7A38-480E-0593-5B95-AFF7BC887D78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 flipV="1">
            <a:off x="2793304" y="3270081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2A3E2E-756A-0B1F-FDD2-D2627732E5F5}"/>
              </a:ext>
            </a:extLst>
          </p:cNvPr>
          <p:cNvSpPr txBox="1"/>
          <p:nvPr/>
        </p:nvSpPr>
        <p:spPr>
          <a:xfrm>
            <a:off x="3060871" y="334050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409BAB-E257-21D7-16AD-09CD1C183699}"/>
              </a:ext>
            </a:extLst>
          </p:cNvPr>
          <p:cNvSpPr txBox="1"/>
          <p:nvPr/>
        </p:nvSpPr>
        <p:spPr>
          <a:xfrm>
            <a:off x="4410454" y="343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D49F11B-EE60-6AB9-1EC6-11221BD150F6}"/>
              </a:ext>
            </a:extLst>
          </p:cNvPr>
          <p:cNvSpPr/>
          <p:nvPr/>
        </p:nvSpPr>
        <p:spPr>
          <a:xfrm>
            <a:off x="302333" y="3201982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EFF545-29AB-FEC7-7A1D-57DA59186320}"/>
              </a:ext>
            </a:extLst>
          </p:cNvPr>
          <p:cNvCxnSpPr>
            <a:cxnSpLocks/>
          </p:cNvCxnSpPr>
          <p:nvPr/>
        </p:nvCxnSpPr>
        <p:spPr>
          <a:xfrm flipH="1">
            <a:off x="1174123" y="3270081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Diamond 121">
            <a:extLst>
              <a:ext uri="{FF2B5EF4-FFF2-40B4-BE49-F238E27FC236}">
                <a16:creationId xmlns:a16="http://schemas.microsoft.com/office/drawing/2014/main" id="{4BC94A8C-0237-5558-3F2A-E45EBF4DB1A6}"/>
              </a:ext>
            </a:extLst>
          </p:cNvPr>
          <p:cNvSpPr/>
          <p:nvPr/>
        </p:nvSpPr>
        <p:spPr>
          <a:xfrm>
            <a:off x="3386834" y="2265929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905460-FB45-D3F3-2C9D-60C2426BA79B}"/>
              </a:ext>
            </a:extLst>
          </p:cNvPr>
          <p:cNvCxnSpPr>
            <a:cxnSpLocks/>
            <a:stCxn id="8" idx="1"/>
            <a:endCxn id="122" idx="3"/>
          </p:cNvCxnSpPr>
          <p:nvPr/>
        </p:nvCxnSpPr>
        <p:spPr>
          <a:xfrm flipH="1" flipV="1">
            <a:off x="4487913" y="2720577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BAFD4A9-F64D-F917-E4D9-BCDED18F4732}"/>
              </a:ext>
            </a:extLst>
          </p:cNvPr>
          <p:cNvCxnSpPr>
            <a:cxnSpLocks/>
            <a:stCxn id="122" idx="1"/>
            <a:endCxn id="25" idx="3"/>
          </p:cNvCxnSpPr>
          <p:nvPr/>
        </p:nvCxnSpPr>
        <p:spPr>
          <a:xfrm flipH="1">
            <a:off x="2793304" y="2720577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E65F41-8211-C16C-90BD-F7DBEE21BA68}"/>
              </a:ext>
            </a:extLst>
          </p:cNvPr>
          <p:cNvSpPr txBox="1"/>
          <p:nvPr/>
        </p:nvSpPr>
        <p:spPr>
          <a:xfrm>
            <a:off x="2974488" y="265867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4A9609-037F-EDC4-1655-1E80C120BCF6}"/>
              </a:ext>
            </a:extLst>
          </p:cNvPr>
          <p:cNvSpPr txBox="1"/>
          <p:nvPr/>
        </p:nvSpPr>
        <p:spPr>
          <a:xfrm>
            <a:off x="4517961" y="2564751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0E98AA4-8384-4388-D3AB-41092DC4F48F}"/>
              </a:ext>
            </a:extLst>
          </p:cNvPr>
          <p:cNvSpPr/>
          <p:nvPr/>
        </p:nvSpPr>
        <p:spPr>
          <a:xfrm>
            <a:off x="2473794" y="2185648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8FC4B9-84B8-ACE4-FA26-F4FD72E675D9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2286978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698709-E20A-C315-90D4-64C18728D053}"/>
              </a:ext>
            </a:extLst>
          </p:cNvPr>
          <p:cNvCxnSpPr>
            <a:cxnSpLocks/>
          </p:cNvCxnSpPr>
          <p:nvPr/>
        </p:nvCxnSpPr>
        <p:spPr>
          <a:xfrm flipV="1">
            <a:off x="4225159" y="2352188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78284DA2-F921-B5CF-E0EC-F5B5DBF1768A}"/>
              </a:ext>
            </a:extLst>
          </p:cNvPr>
          <p:cNvSpPr/>
          <p:nvPr/>
        </p:nvSpPr>
        <p:spPr>
          <a:xfrm>
            <a:off x="5596246" y="5070364"/>
            <a:ext cx="1101079" cy="75634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7F074-C40C-7586-65FF-453FFDD1710A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>
            <a:off x="6095999" y="3530605"/>
            <a:ext cx="601326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EB7144-3C25-949F-CF28-7892A9142781}"/>
              </a:ext>
            </a:extLst>
          </p:cNvPr>
          <p:cNvSpPr txBox="1"/>
          <p:nvPr/>
        </p:nvSpPr>
        <p:spPr>
          <a:xfrm>
            <a:off x="6478880" y="469497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022B0C-A483-4DD5-4A6E-264AC95956BD}"/>
              </a:ext>
            </a:extLst>
          </p:cNvPr>
          <p:cNvSpPr txBox="1"/>
          <p:nvPr/>
        </p:nvSpPr>
        <p:spPr>
          <a:xfrm>
            <a:off x="5482269" y="47638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8D6082-EC5F-A671-D5BB-CC0C4E09B0C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5596246" y="3530605"/>
            <a:ext cx="499753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B685477-011A-50A1-917B-7E40E1033DA7}"/>
              </a:ext>
            </a:extLst>
          </p:cNvPr>
          <p:cNvSpPr txBox="1"/>
          <p:nvPr/>
        </p:nvSpPr>
        <p:spPr>
          <a:xfrm>
            <a:off x="5248662" y="496023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7C44D6-3E6C-21F9-651F-FD3133FFFAF9}"/>
              </a:ext>
            </a:extLst>
          </p:cNvPr>
          <p:cNvSpPr txBox="1"/>
          <p:nvPr/>
        </p:nvSpPr>
        <p:spPr>
          <a:xfrm>
            <a:off x="6338938" y="4849372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supervisee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CBA1615-8FAB-AD07-D0BA-CABF87E04255}"/>
              </a:ext>
            </a:extLst>
          </p:cNvPr>
          <p:cNvSpPr/>
          <p:nvPr/>
        </p:nvSpPr>
        <p:spPr>
          <a:xfrm>
            <a:off x="4258558" y="6244518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7E39AF-60C4-9723-40CC-21432F4C568D}"/>
              </a:ext>
            </a:extLst>
          </p:cNvPr>
          <p:cNvCxnSpPr>
            <a:cxnSpLocks/>
            <a:stCxn id="10" idx="1"/>
            <a:endCxn id="25" idx="3"/>
          </p:cNvCxnSpPr>
          <p:nvPr/>
        </p:nvCxnSpPr>
        <p:spPr>
          <a:xfrm flipH="1" flipV="1">
            <a:off x="2793304" y="3270081"/>
            <a:ext cx="1465254" cy="326527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AEFDCD-B75C-CE07-E2E9-652A0D118EE3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>
            <a:off x="5636421" y="3267559"/>
            <a:ext cx="3762275" cy="3267793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74D2B1-5A16-690E-70BF-E4472B58DA19}"/>
              </a:ext>
            </a:extLst>
          </p:cNvPr>
          <p:cNvSpPr txBox="1"/>
          <p:nvPr/>
        </p:nvSpPr>
        <p:spPr>
          <a:xfrm>
            <a:off x="3939564" y="574562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A54F6-3319-8EBE-7A9A-5CA5E12EB854}"/>
              </a:ext>
            </a:extLst>
          </p:cNvPr>
          <p:cNvSpPr txBox="1"/>
          <p:nvPr/>
        </p:nvSpPr>
        <p:spPr>
          <a:xfrm>
            <a:off x="5618769" y="606150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615E550-B998-BDD7-D34A-D30956275F26}"/>
              </a:ext>
            </a:extLst>
          </p:cNvPr>
          <p:cNvSpPr/>
          <p:nvPr/>
        </p:nvSpPr>
        <p:spPr>
          <a:xfrm>
            <a:off x="8749939" y="5302459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with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79D69D-51C6-56A3-61BA-5071DA25E0A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6784930" y="3267559"/>
            <a:ext cx="1965009" cy="2325734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EDF65A-0D13-D495-B344-F0BFDE029F9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9438871" y="3530605"/>
            <a:ext cx="648757" cy="177185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6F76EE-410C-F538-91A1-817A1503D44D}"/>
              </a:ext>
            </a:extLst>
          </p:cNvPr>
          <p:cNvSpPr txBox="1"/>
          <p:nvPr/>
        </p:nvSpPr>
        <p:spPr>
          <a:xfrm>
            <a:off x="8267106" y="485024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2CA8B-623C-FAB7-148E-79311D2F6A01}"/>
              </a:ext>
            </a:extLst>
          </p:cNvPr>
          <p:cNvSpPr txBox="1"/>
          <p:nvPr/>
        </p:nvSpPr>
        <p:spPr>
          <a:xfrm>
            <a:off x="9336300" y="457237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71F27CB-64D4-EEAD-070A-BD192A7252F8}"/>
              </a:ext>
            </a:extLst>
          </p:cNvPr>
          <p:cNvSpPr/>
          <p:nvPr/>
        </p:nvSpPr>
        <p:spPr>
          <a:xfrm>
            <a:off x="9957150" y="6003910"/>
            <a:ext cx="1087088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total_sales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971CF8-6E64-A917-03F4-CDFAA892A1A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725771" y="5782021"/>
            <a:ext cx="774923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844BA-35CF-4B60-09E8-B2826A3B32EA}"/>
              </a:ext>
            </a:extLst>
          </p:cNvPr>
          <p:cNvSpPr/>
          <p:nvPr/>
        </p:nvSpPr>
        <p:spPr>
          <a:xfrm>
            <a:off x="7704086" y="1724016"/>
            <a:ext cx="1377863" cy="526093"/>
          </a:xfrm>
          <a:prstGeom prst="rect">
            <a:avLst/>
          </a:prstGeom>
          <a:solidFill>
            <a:schemeClr val="accent3"/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42F5FA-E2DA-F4CD-71F7-692E577A8774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7029189" y="1987063"/>
            <a:ext cx="674897" cy="47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34BA68FE-5766-E705-2355-4FE074CB7065}"/>
              </a:ext>
            </a:extLst>
          </p:cNvPr>
          <p:cNvSpPr/>
          <p:nvPr/>
        </p:nvSpPr>
        <p:spPr>
          <a:xfrm>
            <a:off x="569309" y="1487148"/>
            <a:ext cx="1618253" cy="65157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supplles</a:t>
            </a:r>
            <a:endParaRPr lang="en-US" sz="1000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97BE3A0-11B3-CAF7-ED19-6E4C561A0394}"/>
              </a:ext>
            </a:extLst>
          </p:cNvPr>
          <p:cNvSpPr/>
          <p:nvPr/>
        </p:nvSpPr>
        <p:spPr>
          <a:xfrm>
            <a:off x="9584326" y="1390295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1E62A3-0640-2A6A-BC72-CFCE6B05C8B0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>
          <a:xfrm flipV="1">
            <a:off x="9081949" y="1565099"/>
            <a:ext cx="502377" cy="42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42EA1E-6746-C41F-4AB9-54B887F9C00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081949" y="1987063"/>
            <a:ext cx="505500" cy="11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E0BC5B-67B9-A7C9-4CB3-CECDFFA4E31F}"/>
              </a:ext>
            </a:extLst>
          </p:cNvPr>
          <p:cNvCxnSpPr>
            <a:cxnSpLocks/>
            <a:stCxn id="13" idx="1"/>
            <a:endCxn id="44" idx="3"/>
          </p:cNvCxnSpPr>
          <p:nvPr/>
        </p:nvCxnSpPr>
        <p:spPr>
          <a:xfrm flipH="1" flipV="1">
            <a:off x="2187562" y="1812938"/>
            <a:ext cx="5516524" cy="174125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02EEDF-C87A-4135-D4C9-1A2AD4124B4A}"/>
              </a:ext>
            </a:extLst>
          </p:cNvPr>
          <p:cNvCxnSpPr>
            <a:cxnSpLocks/>
            <a:stCxn id="25" idx="0"/>
            <a:endCxn id="44" idx="2"/>
          </p:cNvCxnSpPr>
          <p:nvPr/>
        </p:nvCxnSpPr>
        <p:spPr>
          <a:xfrm flipH="1" flipV="1">
            <a:off x="1378436" y="2138727"/>
            <a:ext cx="725937" cy="868307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A6DCE04-2B6F-AAF3-145E-B7663FAFD853}"/>
              </a:ext>
            </a:extLst>
          </p:cNvPr>
          <p:cNvSpPr txBox="1"/>
          <p:nvPr/>
        </p:nvSpPr>
        <p:spPr>
          <a:xfrm>
            <a:off x="3522302" y="15397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AEE2EF-8BC4-A41B-EC0B-65FD9808519E}"/>
              </a:ext>
            </a:extLst>
          </p:cNvPr>
          <p:cNvSpPr txBox="1"/>
          <p:nvPr/>
        </p:nvSpPr>
        <p:spPr>
          <a:xfrm>
            <a:off x="1568843" y="22136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97673E-64AB-A918-0C4F-9AEBA8DBE4E5}"/>
                  </a:ext>
                </a:extLst>
              </p14:cNvPr>
              <p14:cNvContentPartPr/>
              <p14:nvPr/>
            </p14:nvContentPartPr>
            <p14:xfrm>
              <a:off x="4259825" y="2630069"/>
              <a:ext cx="4716000" cy="2276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97673E-64AB-A918-0C4F-9AEBA8DBE4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745" y="2611349"/>
                <a:ext cx="4753440" cy="2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14:cNvPr>
              <p14:cNvContentPartPr/>
              <p14:nvPr/>
            </p14:nvContentPartPr>
            <p14:xfrm>
              <a:off x="9123812" y="2548385"/>
              <a:ext cx="2357280" cy="1949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5092" y="2529665"/>
                <a:ext cx="2395080" cy="19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7574B83-9118-78F2-701E-903955A9B52D}"/>
                  </a:ext>
                </a:extLst>
              </p14:cNvPr>
              <p14:cNvContentPartPr/>
              <p14:nvPr/>
            </p14:nvContentPartPr>
            <p14:xfrm>
              <a:off x="95372" y="2676905"/>
              <a:ext cx="2909160" cy="1886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7574B83-9118-78F2-701E-903955A9B5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92" y="2658185"/>
                <a:ext cx="2946600" cy="192420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DCB6EDA-81CC-A0E2-528C-D051885E6887}"/>
              </a:ext>
            </a:extLst>
          </p:cNvPr>
          <p:cNvSpPr txBox="1"/>
          <p:nvPr/>
        </p:nvSpPr>
        <p:spPr>
          <a:xfrm>
            <a:off x="256154" y="4810562"/>
            <a:ext cx="26780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effectLst/>
                <a:latin typeface="Roboto" panose="02000000000000000000" pitchFamily="2" charset="0"/>
              </a:rPr>
              <a:t>Start with mapping regular entity types</a:t>
            </a:r>
            <a:endParaRPr lang="en-US" sz="28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7F265D3-383A-1C79-AC95-B15722487945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597418" y="2630069"/>
            <a:ext cx="140810" cy="57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1DE7521-A517-404F-7AEC-8484758F766C}"/>
              </a:ext>
            </a:extLst>
          </p:cNvPr>
          <p:cNvSpPr txBox="1"/>
          <p:nvPr/>
        </p:nvSpPr>
        <p:spPr>
          <a:xfrm>
            <a:off x="32082" y="1850648"/>
            <a:ext cx="1207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will be handled by the ‘</a:t>
            </a:r>
            <a:r>
              <a:rPr lang="en-US" sz="1000" dirty="0" err="1"/>
              <a:t>Mng</a:t>
            </a:r>
            <a:r>
              <a:rPr lang="en-US" sz="1000" dirty="0"/>
              <a:t>’ relationship. So, will be removed. 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5145D3F-90A1-56B3-6C06-9E09A110B884}"/>
              </a:ext>
            </a:extLst>
          </p:cNvPr>
          <p:cNvSpPr/>
          <p:nvPr/>
        </p:nvSpPr>
        <p:spPr>
          <a:xfrm>
            <a:off x="9587449" y="1929048"/>
            <a:ext cx="942703" cy="3496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84712D-D732-4EA6-E91E-D1AB49796FEC}"/>
              </a:ext>
            </a:extLst>
          </p:cNvPr>
          <p:cNvSpPr/>
          <p:nvPr/>
        </p:nvSpPr>
        <p:spPr>
          <a:xfrm>
            <a:off x="4137024" y="2002580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55576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ER Diagram to Schema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2205042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816182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80222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4359262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436172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3311257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3082257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780515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880278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752494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752494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530605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530605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3007034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855192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752496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533127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533127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3245096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530605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530605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530605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3267559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3032767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530605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530605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718935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718935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718935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97673E-64AB-A918-0C4F-9AEBA8DBE4E5}"/>
                  </a:ext>
                </a:extLst>
              </p14:cNvPr>
              <p14:cNvContentPartPr/>
              <p14:nvPr/>
            </p14:nvContentPartPr>
            <p14:xfrm>
              <a:off x="4259825" y="2630069"/>
              <a:ext cx="4716000" cy="2276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97673E-64AB-A918-0C4F-9AEBA8DBE4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745" y="2611349"/>
                <a:ext cx="4753440" cy="2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14:cNvPr>
              <p14:cNvContentPartPr/>
              <p14:nvPr/>
            </p14:nvContentPartPr>
            <p14:xfrm>
              <a:off x="9123812" y="2548385"/>
              <a:ext cx="2357280" cy="1949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5092" y="2529665"/>
                <a:ext cx="2395080" cy="19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7574B83-9118-78F2-701E-903955A9B52D}"/>
                  </a:ext>
                </a:extLst>
              </p14:cNvPr>
              <p14:cNvContentPartPr/>
              <p14:nvPr/>
            </p14:nvContentPartPr>
            <p14:xfrm>
              <a:off x="95372" y="2676905"/>
              <a:ext cx="2909160" cy="1886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7574B83-9118-78F2-701E-903955A9B5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292" y="2658185"/>
                <a:ext cx="2946600" cy="1924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CB3BAB-F24E-434F-958A-071F365CF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5935"/>
              </p:ext>
            </p:extLst>
          </p:nvPr>
        </p:nvGraphicFramePr>
        <p:xfrm>
          <a:off x="302331" y="4782674"/>
          <a:ext cx="221158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0C57B3-A39E-3795-E22D-DDDF7DBE5C04}"/>
              </a:ext>
            </a:extLst>
          </p:cNvPr>
          <p:cNvSpPr/>
          <p:nvPr/>
        </p:nvSpPr>
        <p:spPr>
          <a:xfrm>
            <a:off x="302333" y="3201982"/>
            <a:ext cx="871790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no_emp</a:t>
            </a:r>
            <a:endParaRPr lang="en-US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B9385-CF7E-0BCA-C3C6-15316CBB6D62}"/>
              </a:ext>
            </a:extLst>
          </p:cNvPr>
          <p:cNvCxnSpPr>
            <a:cxnSpLocks/>
          </p:cNvCxnSpPr>
          <p:nvPr/>
        </p:nvCxnSpPr>
        <p:spPr>
          <a:xfrm flipH="1">
            <a:off x="1174123" y="3270081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F563C11-962C-E31B-B80C-A5741E0AF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52760"/>
              </p:ext>
            </p:extLst>
          </p:nvPr>
        </p:nvGraphicFramePr>
        <p:xfrm>
          <a:off x="5362644" y="4921184"/>
          <a:ext cx="2211586" cy="174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713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2314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7845"/>
                  </a:ext>
                </a:extLst>
              </a:tr>
              <a:tr h="220558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74283"/>
                  </a:ext>
                </a:extLst>
              </a:tr>
              <a:tr h="199456">
                <a:tc>
                  <a:txBody>
                    <a:bodyPr/>
                    <a:lstStyle/>
                    <a:p>
                      <a:r>
                        <a:rPr lang="en-US" sz="12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9490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92C8E41-CC36-45DB-5DD7-E24C40E9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72799"/>
              </p:ext>
            </p:extLst>
          </p:nvPr>
        </p:nvGraphicFramePr>
        <p:xfrm>
          <a:off x="9269506" y="4779758"/>
          <a:ext cx="221158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3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ER Diagram to Schema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2205042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816182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80222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4359262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436172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3311257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3082257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780515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880278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752494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752494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530605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530605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3007034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855192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752496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533127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533127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3245096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530605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530605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530605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3267559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3032767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530605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530605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718935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718935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718935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14:cNvPr>
              <p14:cNvContentPartPr/>
              <p14:nvPr/>
            </p14:nvContentPartPr>
            <p14:xfrm>
              <a:off x="7451988" y="675706"/>
              <a:ext cx="3324219" cy="1949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3266" y="656986"/>
                <a:ext cx="3362023" cy="1986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CB3BAB-F24E-434F-958A-071F365CF2F8}"/>
              </a:ext>
            </a:extLst>
          </p:cNvPr>
          <p:cNvGraphicFramePr>
            <a:graphicFrameLocks noGrp="1"/>
          </p:cNvGraphicFramePr>
          <p:nvPr/>
        </p:nvGraphicFramePr>
        <p:xfrm>
          <a:off x="302331" y="4782674"/>
          <a:ext cx="221158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0C57B3-A39E-3795-E22D-DDDF7DBE5C04}"/>
              </a:ext>
            </a:extLst>
          </p:cNvPr>
          <p:cNvSpPr/>
          <p:nvPr/>
        </p:nvSpPr>
        <p:spPr>
          <a:xfrm>
            <a:off x="302333" y="3201982"/>
            <a:ext cx="871790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no_emp</a:t>
            </a:r>
            <a:endParaRPr lang="en-US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B9385-CF7E-0BCA-C3C6-15316CBB6D62}"/>
              </a:ext>
            </a:extLst>
          </p:cNvPr>
          <p:cNvCxnSpPr>
            <a:cxnSpLocks/>
          </p:cNvCxnSpPr>
          <p:nvPr/>
        </p:nvCxnSpPr>
        <p:spPr>
          <a:xfrm flipH="1">
            <a:off x="1174123" y="3270081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F563C11-962C-E31B-B80C-A5741E0AFC5A}"/>
              </a:ext>
            </a:extLst>
          </p:cNvPr>
          <p:cNvGraphicFramePr>
            <a:graphicFrameLocks noGrp="1"/>
          </p:cNvGraphicFramePr>
          <p:nvPr/>
        </p:nvGraphicFramePr>
        <p:xfrm>
          <a:off x="5362644" y="4921184"/>
          <a:ext cx="2211586" cy="174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713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2314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7845"/>
                  </a:ext>
                </a:extLst>
              </a:tr>
              <a:tr h="220558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74283"/>
                  </a:ext>
                </a:extLst>
              </a:tr>
              <a:tr h="199456">
                <a:tc>
                  <a:txBody>
                    <a:bodyPr/>
                    <a:lstStyle/>
                    <a:p>
                      <a:r>
                        <a:rPr lang="en-US" sz="12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9490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92C8E41-CC36-45DB-5DD7-E24C40E9BF23}"/>
              </a:ext>
            </a:extLst>
          </p:cNvPr>
          <p:cNvGraphicFramePr>
            <a:graphicFrameLocks noGrp="1"/>
          </p:cNvGraphicFramePr>
          <p:nvPr/>
        </p:nvGraphicFramePr>
        <p:xfrm>
          <a:off x="9269506" y="4779758"/>
          <a:ext cx="221158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3176B-EA46-ADC4-0CDD-4D1F022E94F7}"/>
              </a:ext>
            </a:extLst>
          </p:cNvPr>
          <p:cNvSpPr txBox="1"/>
          <p:nvPr/>
        </p:nvSpPr>
        <p:spPr>
          <a:xfrm>
            <a:off x="179433" y="5792404"/>
            <a:ext cx="267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effectLst/>
                <a:latin typeface="Roboto" panose="02000000000000000000" pitchFamily="2" charset="0"/>
              </a:rPr>
              <a:t>mapping weak entity types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0DA7-C24B-C12D-448D-02FC39C67F0F}"/>
              </a:ext>
            </a:extLst>
          </p:cNvPr>
          <p:cNvSpPr/>
          <p:nvPr/>
        </p:nvSpPr>
        <p:spPr>
          <a:xfrm>
            <a:off x="7704086" y="1724016"/>
            <a:ext cx="1377863" cy="526093"/>
          </a:xfrm>
          <a:prstGeom prst="rect">
            <a:avLst/>
          </a:prstGeom>
          <a:solidFill>
            <a:schemeClr val="accent3"/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5806E44-AE3C-301C-D8BA-8D7E41A51869}"/>
              </a:ext>
            </a:extLst>
          </p:cNvPr>
          <p:cNvSpPr/>
          <p:nvPr/>
        </p:nvSpPr>
        <p:spPr>
          <a:xfrm>
            <a:off x="9584326" y="1390295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6128A-0DEB-AB63-8B61-D07B155D734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081949" y="1565099"/>
            <a:ext cx="502377" cy="42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0A71D5-E99B-0412-C4C9-41871105311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081949" y="1987063"/>
            <a:ext cx="505500" cy="11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98AD5-A262-F4B1-7387-1B0D162827F8}"/>
              </a:ext>
            </a:extLst>
          </p:cNvPr>
          <p:cNvCxnSpPr>
            <a:cxnSpLocks/>
          </p:cNvCxnSpPr>
          <p:nvPr/>
        </p:nvCxnSpPr>
        <p:spPr>
          <a:xfrm flipV="1">
            <a:off x="7029189" y="1987063"/>
            <a:ext cx="674897" cy="47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9141B6-AE7B-2672-F486-BA0105CC1739}"/>
                  </a:ext>
                </a:extLst>
              </p14:cNvPr>
              <p14:cNvContentPartPr/>
              <p14:nvPr/>
            </p14:nvContentPartPr>
            <p14:xfrm>
              <a:off x="1510484" y="3656564"/>
              <a:ext cx="1099940" cy="644911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9141B6-AE7B-2672-F486-BA0105CC1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408" y="3637490"/>
                <a:ext cx="1137732" cy="682699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Diamond 28">
            <a:extLst>
              <a:ext uri="{FF2B5EF4-FFF2-40B4-BE49-F238E27FC236}">
                <a16:creationId xmlns:a16="http://schemas.microsoft.com/office/drawing/2014/main" id="{F2C58271-C885-F64F-DF93-858D47FABB96}"/>
              </a:ext>
            </a:extLst>
          </p:cNvPr>
          <p:cNvSpPr/>
          <p:nvPr/>
        </p:nvSpPr>
        <p:spPr>
          <a:xfrm>
            <a:off x="569309" y="1487148"/>
            <a:ext cx="1618253" cy="65157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supplles</a:t>
            </a:r>
            <a:endParaRPr lang="en-US" sz="1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F97244-BDC1-2DBF-C6E6-7DDEE9556B5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187562" y="1812938"/>
            <a:ext cx="5516524" cy="174125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28022-4701-3C5E-F542-05144DC841B3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378436" y="2138727"/>
            <a:ext cx="725937" cy="868307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8D2E38-4B05-9882-CF7D-3D752F9A127A}"/>
              </a:ext>
            </a:extLst>
          </p:cNvPr>
          <p:cNvSpPr txBox="1"/>
          <p:nvPr/>
        </p:nvSpPr>
        <p:spPr>
          <a:xfrm>
            <a:off x="3522302" y="15397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40A95F-1230-3ACD-2EAE-9EA14B018C35}"/>
              </a:ext>
            </a:extLst>
          </p:cNvPr>
          <p:cNvSpPr txBox="1"/>
          <p:nvPr/>
        </p:nvSpPr>
        <p:spPr>
          <a:xfrm>
            <a:off x="1568843" y="22136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A3A1FD-56D5-4AC4-88D9-332CB076AEA8}"/>
              </a:ext>
            </a:extLst>
          </p:cNvPr>
          <p:cNvSpPr txBox="1"/>
          <p:nvPr/>
        </p:nvSpPr>
        <p:spPr>
          <a:xfrm>
            <a:off x="6370892" y="456764"/>
            <a:ext cx="1259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weak entities, the partial key of the weak entity  and the primary key of the owner used together to form a compound key.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221A9A4-2DA2-90ED-CEA2-1FA9BA14ADFC}"/>
              </a:ext>
            </a:extLst>
          </p:cNvPr>
          <p:cNvSpPr/>
          <p:nvPr/>
        </p:nvSpPr>
        <p:spPr>
          <a:xfrm>
            <a:off x="9587449" y="1929048"/>
            <a:ext cx="942703" cy="3496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0534124-C464-B50D-4E32-F6C498449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45749"/>
              </p:ext>
            </p:extLst>
          </p:nvPr>
        </p:nvGraphicFramePr>
        <p:xfrm>
          <a:off x="9693241" y="377364"/>
          <a:ext cx="2211586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757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308829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87071">
                <a:tc>
                  <a:txBody>
                    <a:bodyPr/>
                    <a:lstStyle/>
                    <a:p>
                      <a:r>
                        <a:rPr lang="en-US" sz="12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5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ER Diagram to Schema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2205042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816182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80222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4359262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436172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3311257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3082257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780515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880278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752494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752494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530605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530605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3007034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855192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752496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533127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533127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3245096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530605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530605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530605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3267559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3032767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530605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530605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718935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718935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718935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14:cNvPr>
              <p14:cNvContentPartPr/>
              <p14:nvPr/>
            </p14:nvContentPartPr>
            <p14:xfrm>
              <a:off x="2270317" y="1853527"/>
              <a:ext cx="2949059" cy="1264398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595" y="1834446"/>
                <a:ext cx="2986863" cy="1302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CB3BAB-F24E-434F-958A-071F365CF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09959"/>
              </p:ext>
            </p:extLst>
          </p:nvPr>
        </p:nvGraphicFramePr>
        <p:xfrm>
          <a:off x="302331" y="4266352"/>
          <a:ext cx="221158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mgr_id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18198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0C57B3-A39E-3795-E22D-DDDF7DBE5C04}"/>
              </a:ext>
            </a:extLst>
          </p:cNvPr>
          <p:cNvSpPr/>
          <p:nvPr/>
        </p:nvSpPr>
        <p:spPr>
          <a:xfrm>
            <a:off x="302333" y="3201982"/>
            <a:ext cx="871790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no_emp</a:t>
            </a:r>
            <a:endParaRPr lang="en-US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B9385-CF7E-0BCA-C3C6-15316CBB6D62}"/>
              </a:ext>
            </a:extLst>
          </p:cNvPr>
          <p:cNvCxnSpPr>
            <a:cxnSpLocks/>
          </p:cNvCxnSpPr>
          <p:nvPr/>
        </p:nvCxnSpPr>
        <p:spPr>
          <a:xfrm flipH="1">
            <a:off x="1174123" y="3270081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F563C11-962C-E31B-B80C-A5741E0AFC5A}"/>
              </a:ext>
            </a:extLst>
          </p:cNvPr>
          <p:cNvGraphicFramePr>
            <a:graphicFrameLocks noGrp="1"/>
          </p:cNvGraphicFramePr>
          <p:nvPr/>
        </p:nvGraphicFramePr>
        <p:xfrm>
          <a:off x="5362644" y="4921184"/>
          <a:ext cx="2211586" cy="174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713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2314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7845"/>
                  </a:ext>
                </a:extLst>
              </a:tr>
              <a:tr h="220558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74283"/>
                  </a:ext>
                </a:extLst>
              </a:tr>
              <a:tr h="199456">
                <a:tc>
                  <a:txBody>
                    <a:bodyPr/>
                    <a:lstStyle/>
                    <a:p>
                      <a:r>
                        <a:rPr lang="en-US" sz="12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9490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92C8E41-CC36-45DB-5DD7-E24C40E9BF23}"/>
              </a:ext>
            </a:extLst>
          </p:cNvPr>
          <p:cNvGraphicFramePr>
            <a:graphicFrameLocks noGrp="1"/>
          </p:cNvGraphicFramePr>
          <p:nvPr/>
        </p:nvGraphicFramePr>
        <p:xfrm>
          <a:off x="9269506" y="4779758"/>
          <a:ext cx="221158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3176B-EA46-ADC4-0CDD-4D1F022E94F7}"/>
              </a:ext>
            </a:extLst>
          </p:cNvPr>
          <p:cNvSpPr txBox="1"/>
          <p:nvPr/>
        </p:nvSpPr>
        <p:spPr>
          <a:xfrm>
            <a:off x="179433" y="5792404"/>
            <a:ext cx="3872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effectLst/>
                <a:latin typeface="Roboto" panose="02000000000000000000" pitchFamily="2" charset="0"/>
              </a:rPr>
              <a:t>mapping of binary 1:1 relationship types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0DA7-C24B-C12D-448D-02FC39C67F0F}"/>
              </a:ext>
            </a:extLst>
          </p:cNvPr>
          <p:cNvSpPr/>
          <p:nvPr/>
        </p:nvSpPr>
        <p:spPr>
          <a:xfrm>
            <a:off x="7704086" y="1724016"/>
            <a:ext cx="1377863" cy="526093"/>
          </a:xfrm>
          <a:prstGeom prst="rect">
            <a:avLst/>
          </a:prstGeom>
          <a:solidFill>
            <a:schemeClr val="accent3"/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5806E44-AE3C-301C-D8BA-8D7E41A51869}"/>
              </a:ext>
            </a:extLst>
          </p:cNvPr>
          <p:cNvSpPr/>
          <p:nvPr/>
        </p:nvSpPr>
        <p:spPr>
          <a:xfrm>
            <a:off x="9584326" y="1390295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6128A-0DEB-AB63-8B61-D07B155D734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081949" y="1565099"/>
            <a:ext cx="502377" cy="42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0A71D5-E99B-0412-C4C9-41871105311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081949" y="1987063"/>
            <a:ext cx="505500" cy="11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98AD5-A262-F4B1-7387-1B0D162827F8}"/>
              </a:ext>
            </a:extLst>
          </p:cNvPr>
          <p:cNvCxnSpPr>
            <a:cxnSpLocks/>
          </p:cNvCxnSpPr>
          <p:nvPr/>
        </p:nvCxnSpPr>
        <p:spPr>
          <a:xfrm flipV="1">
            <a:off x="7029189" y="1987063"/>
            <a:ext cx="674897" cy="47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F2C58271-C885-F64F-DF93-858D47FABB96}"/>
              </a:ext>
            </a:extLst>
          </p:cNvPr>
          <p:cNvSpPr/>
          <p:nvPr/>
        </p:nvSpPr>
        <p:spPr>
          <a:xfrm>
            <a:off x="569309" y="1487148"/>
            <a:ext cx="1618253" cy="65157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supplles</a:t>
            </a:r>
            <a:endParaRPr lang="en-US" sz="1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F97244-BDC1-2DBF-C6E6-7DDEE9556B5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187562" y="1812938"/>
            <a:ext cx="5516524" cy="174125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28022-4701-3C5E-F542-05144DC841B3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378436" y="2138727"/>
            <a:ext cx="725937" cy="868307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8D2E38-4B05-9882-CF7D-3D752F9A127A}"/>
              </a:ext>
            </a:extLst>
          </p:cNvPr>
          <p:cNvSpPr txBox="1"/>
          <p:nvPr/>
        </p:nvSpPr>
        <p:spPr>
          <a:xfrm>
            <a:off x="3522302" y="15397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40A95F-1230-3ACD-2EAE-9EA14B018C35}"/>
              </a:ext>
            </a:extLst>
          </p:cNvPr>
          <p:cNvSpPr txBox="1"/>
          <p:nvPr/>
        </p:nvSpPr>
        <p:spPr>
          <a:xfrm>
            <a:off x="1568843" y="22136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221A9A4-2DA2-90ED-CEA2-1FA9BA14ADFC}"/>
              </a:ext>
            </a:extLst>
          </p:cNvPr>
          <p:cNvSpPr/>
          <p:nvPr/>
        </p:nvSpPr>
        <p:spPr>
          <a:xfrm>
            <a:off x="9587449" y="1929048"/>
            <a:ext cx="942703" cy="3496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4EF09933-0360-FC4F-8ED6-C9AD0EA2E2B0}"/>
              </a:ext>
            </a:extLst>
          </p:cNvPr>
          <p:cNvSpPr/>
          <p:nvPr/>
        </p:nvSpPr>
        <p:spPr>
          <a:xfrm>
            <a:off x="3386834" y="2265929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B88E99-7333-A592-69F3-5E59C873167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487913" y="2720577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4F64F6-2867-9D8C-ABF4-3324A9376B0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793304" y="2720577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805CBE-A0C6-C9F9-9359-6814309A4732}"/>
              </a:ext>
            </a:extLst>
          </p:cNvPr>
          <p:cNvSpPr txBox="1"/>
          <p:nvPr/>
        </p:nvSpPr>
        <p:spPr>
          <a:xfrm>
            <a:off x="2974488" y="265867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01E85-53EA-049A-6D4F-F20402AF89D8}"/>
              </a:ext>
            </a:extLst>
          </p:cNvPr>
          <p:cNvSpPr txBox="1"/>
          <p:nvPr/>
        </p:nvSpPr>
        <p:spPr>
          <a:xfrm>
            <a:off x="4517961" y="2564751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561AAA5-F937-66FE-8B24-0E73F5B43426}"/>
              </a:ext>
            </a:extLst>
          </p:cNvPr>
          <p:cNvSpPr/>
          <p:nvPr/>
        </p:nvSpPr>
        <p:spPr>
          <a:xfrm>
            <a:off x="2473794" y="2185648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D492AD-98AF-B5C9-15B2-75A23EC4A20F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2286978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93F0208-FF87-80CA-F3A6-CADF5F14F367}"/>
              </a:ext>
            </a:extLst>
          </p:cNvPr>
          <p:cNvSpPr/>
          <p:nvPr/>
        </p:nvSpPr>
        <p:spPr>
          <a:xfrm>
            <a:off x="4137024" y="2002580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C1E475-ADD2-D25C-FF49-7DC0B2B5CF4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225159" y="2352188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41329D-04E7-6C2C-B2DD-54F598018EFC}"/>
              </a:ext>
            </a:extLst>
          </p:cNvPr>
          <p:cNvSpPr txBox="1"/>
          <p:nvPr/>
        </p:nvSpPr>
        <p:spPr>
          <a:xfrm>
            <a:off x="3892143" y="1243466"/>
            <a:ext cx="277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the primary key of one side as the foreign key on the other side. Favor the side with total participation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AEC51F-29ED-5FA1-7914-C524DBAD882D}"/>
              </a:ext>
            </a:extLst>
          </p:cNvPr>
          <p:cNvSpPr txBox="1"/>
          <p:nvPr/>
        </p:nvSpPr>
        <p:spPr>
          <a:xfrm>
            <a:off x="2661727" y="5201498"/>
            <a:ext cx="819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Foreign Key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DD8887-4412-627F-D133-BBE96B45A09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033313" y="5219961"/>
            <a:ext cx="1628414" cy="104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A599ECC-B6A9-45A5-39E9-5670733B0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45749"/>
              </p:ext>
            </p:extLst>
          </p:nvPr>
        </p:nvGraphicFramePr>
        <p:xfrm>
          <a:off x="9693241" y="377364"/>
          <a:ext cx="2211586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757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308829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87071">
                <a:tc>
                  <a:txBody>
                    <a:bodyPr/>
                    <a:lstStyle/>
                    <a:p>
                      <a:r>
                        <a:rPr lang="en-US" sz="12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9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ER Diagram to Schema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2205042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816182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80222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4359262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436172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3311257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3082257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780515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880278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752494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752494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530605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530605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3007034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855192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752496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533127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533127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3245096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530605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530605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530605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3267559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3032767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530605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530605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718935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718935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718935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14:cNvPr>
              <p14:cNvContentPartPr/>
              <p14:nvPr/>
            </p14:nvContentPartPr>
            <p14:xfrm>
              <a:off x="3846077" y="5508373"/>
              <a:ext cx="2005314" cy="117077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66FB02-D800-C589-C7E8-B8719D438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7356" y="5489292"/>
                <a:ext cx="2043116" cy="120857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CB3BAB-F24E-434F-958A-071F365CF2F8}"/>
              </a:ext>
            </a:extLst>
          </p:cNvPr>
          <p:cNvGraphicFramePr>
            <a:graphicFrameLocks noGrp="1"/>
          </p:cNvGraphicFramePr>
          <p:nvPr/>
        </p:nvGraphicFramePr>
        <p:xfrm>
          <a:off x="302331" y="4266352"/>
          <a:ext cx="221158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mgr_id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18198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0C57B3-A39E-3795-E22D-DDDF7DBE5C04}"/>
              </a:ext>
            </a:extLst>
          </p:cNvPr>
          <p:cNvSpPr/>
          <p:nvPr/>
        </p:nvSpPr>
        <p:spPr>
          <a:xfrm>
            <a:off x="302333" y="3201982"/>
            <a:ext cx="871790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no_emp</a:t>
            </a:r>
            <a:endParaRPr lang="en-US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B9385-CF7E-0BCA-C3C6-15316CBB6D62}"/>
              </a:ext>
            </a:extLst>
          </p:cNvPr>
          <p:cNvCxnSpPr>
            <a:cxnSpLocks/>
          </p:cNvCxnSpPr>
          <p:nvPr/>
        </p:nvCxnSpPr>
        <p:spPr>
          <a:xfrm flipH="1">
            <a:off x="1174123" y="3270081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F563C11-962C-E31B-B80C-A5741E0AF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20319"/>
              </p:ext>
            </p:extLst>
          </p:nvPr>
        </p:nvGraphicFramePr>
        <p:xfrm>
          <a:off x="6130411" y="54784"/>
          <a:ext cx="2211586" cy="2291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713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2314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7845"/>
                  </a:ext>
                </a:extLst>
              </a:tr>
              <a:tr h="220558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74283"/>
                  </a:ext>
                </a:extLst>
              </a:tr>
              <a:tr h="199456">
                <a:tc>
                  <a:txBody>
                    <a:bodyPr/>
                    <a:lstStyle/>
                    <a:p>
                      <a:r>
                        <a:rPr lang="en-US" sz="12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4132"/>
                  </a:ext>
                </a:extLst>
              </a:tr>
              <a:tr h="186516"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9490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branch_id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8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super_id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7622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92C8E41-CC36-45DB-5DD7-E24C40E9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4144"/>
              </p:ext>
            </p:extLst>
          </p:nvPr>
        </p:nvGraphicFramePr>
        <p:xfrm>
          <a:off x="9298864" y="4338696"/>
          <a:ext cx="221158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1" u="sng" dirty="0" err="1"/>
                        <a:t>branch_id</a:t>
                      </a:r>
                      <a:endParaRPr lang="en-US" sz="12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3176B-EA46-ADC4-0CDD-4D1F022E94F7}"/>
              </a:ext>
            </a:extLst>
          </p:cNvPr>
          <p:cNvSpPr txBox="1"/>
          <p:nvPr/>
        </p:nvSpPr>
        <p:spPr>
          <a:xfrm>
            <a:off x="179433" y="5792404"/>
            <a:ext cx="3872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effectLst/>
                <a:latin typeface="Roboto" panose="02000000000000000000" pitchFamily="2" charset="0"/>
              </a:rPr>
              <a:t>mapping of binary 1:N relationship types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0DA7-C24B-C12D-448D-02FC39C67F0F}"/>
              </a:ext>
            </a:extLst>
          </p:cNvPr>
          <p:cNvSpPr/>
          <p:nvPr/>
        </p:nvSpPr>
        <p:spPr>
          <a:xfrm>
            <a:off x="7704086" y="1724016"/>
            <a:ext cx="1377863" cy="526093"/>
          </a:xfrm>
          <a:prstGeom prst="rect">
            <a:avLst/>
          </a:prstGeom>
          <a:solidFill>
            <a:schemeClr val="accent3"/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5806E44-AE3C-301C-D8BA-8D7E41A51869}"/>
              </a:ext>
            </a:extLst>
          </p:cNvPr>
          <p:cNvSpPr/>
          <p:nvPr/>
        </p:nvSpPr>
        <p:spPr>
          <a:xfrm>
            <a:off x="9584326" y="1390295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6128A-0DEB-AB63-8B61-D07B155D734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081949" y="1565099"/>
            <a:ext cx="502377" cy="42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0A71D5-E99B-0412-C4C9-41871105311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081949" y="1987063"/>
            <a:ext cx="505500" cy="11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98AD5-A262-F4B1-7387-1B0D162827F8}"/>
              </a:ext>
            </a:extLst>
          </p:cNvPr>
          <p:cNvCxnSpPr>
            <a:cxnSpLocks/>
          </p:cNvCxnSpPr>
          <p:nvPr/>
        </p:nvCxnSpPr>
        <p:spPr>
          <a:xfrm flipV="1">
            <a:off x="7029189" y="1987063"/>
            <a:ext cx="674897" cy="47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F2C58271-C885-F64F-DF93-858D47FABB96}"/>
              </a:ext>
            </a:extLst>
          </p:cNvPr>
          <p:cNvSpPr/>
          <p:nvPr/>
        </p:nvSpPr>
        <p:spPr>
          <a:xfrm>
            <a:off x="569309" y="1487148"/>
            <a:ext cx="1618253" cy="65157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supplles</a:t>
            </a:r>
            <a:endParaRPr lang="en-US" sz="1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F97244-BDC1-2DBF-C6E6-7DDEE9556B5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187562" y="1812938"/>
            <a:ext cx="5516524" cy="174125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28022-4701-3C5E-F542-05144DC841B3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378436" y="2138727"/>
            <a:ext cx="725937" cy="868307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8D2E38-4B05-9882-CF7D-3D752F9A127A}"/>
              </a:ext>
            </a:extLst>
          </p:cNvPr>
          <p:cNvSpPr txBox="1"/>
          <p:nvPr/>
        </p:nvSpPr>
        <p:spPr>
          <a:xfrm>
            <a:off x="3522302" y="15397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40A95F-1230-3ACD-2EAE-9EA14B018C35}"/>
              </a:ext>
            </a:extLst>
          </p:cNvPr>
          <p:cNvSpPr txBox="1"/>
          <p:nvPr/>
        </p:nvSpPr>
        <p:spPr>
          <a:xfrm>
            <a:off x="1568843" y="22136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221A9A4-2DA2-90ED-CEA2-1FA9BA14ADFC}"/>
              </a:ext>
            </a:extLst>
          </p:cNvPr>
          <p:cNvSpPr/>
          <p:nvPr/>
        </p:nvSpPr>
        <p:spPr>
          <a:xfrm>
            <a:off x="9587449" y="1929048"/>
            <a:ext cx="942703" cy="3496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4EF09933-0360-FC4F-8ED6-C9AD0EA2E2B0}"/>
              </a:ext>
            </a:extLst>
          </p:cNvPr>
          <p:cNvSpPr/>
          <p:nvPr/>
        </p:nvSpPr>
        <p:spPr>
          <a:xfrm>
            <a:off x="3386834" y="2265929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B88E99-7333-A592-69F3-5E59C873167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487913" y="2720577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4F64F6-2867-9D8C-ABF4-3324A9376B0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793304" y="2720577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805CBE-A0C6-C9F9-9359-6814309A4732}"/>
              </a:ext>
            </a:extLst>
          </p:cNvPr>
          <p:cNvSpPr txBox="1"/>
          <p:nvPr/>
        </p:nvSpPr>
        <p:spPr>
          <a:xfrm>
            <a:off x="2974488" y="265867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01E85-53EA-049A-6D4F-F20402AF89D8}"/>
              </a:ext>
            </a:extLst>
          </p:cNvPr>
          <p:cNvSpPr txBox="1"/>
          <p:nvPr/>
        </p:nvSpPr>
        <p:spPr>
          <a:xfrm>
            <a:off x="4517961" y="2564751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561AAA5-F937-66FE-8B24-0E73F5B43426}"/>
              </a:ext>
            </a:extLst>
          </p:cNvPr>
          <p:cNvSpPr/>
          <p:nvPr/>
        </p:nvSpPr>
        <p:spPr>
          <a:xfrm>
            <a:off x="2473794" y="2185648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D492AD-98AF-B5C9-15B2-75A23EC4A20F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2286978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93F0208-FF87-80CA-F3A6-CADF5F14F367}"/>
              </a:ext>
            </a:extLst>
          </p:cNvPr>
          <p:cNvSpPr/>
          <p:nvPr/>
        </p:nvSpPr>
        <p:spPr>
          <a:xfrm>
            <a:off x="4137024" y="2002580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C1E475-ADD2-D25C-FF49-7DC0B2B5CF4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225159" y="2352188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41329D-04E7-6C2C-B2DD-54F598018EFC}"/>
              </a:ext>
            </a:extLst>
          </p:cNvPr>
          <p:cNvSpPr txBox="1"/>
          <p:nvPr/>
        </p:nvSpPr>
        <p:spPr>
          <a:xfrm>
            <a:off x="6219748" y="6061504"/>
            <a:ext cx="277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the one’s primary key as a foreign key on the N side of the relationship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2F72E60D-A167-09FB-51E5-182F75C33365}"/>
              </a:ext>
            </a:extLst>
          </p:cNvPr>
          <p:cNvSpPr/>
          <p:nvPr/>
        </p:nvSpPr>
        <p:spPr>
          <a:xfrm>
            <a:off x="3331470" y="3397101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87CA8F-0FF3-D320-E8EB-BBD9313AC581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4432549" y="3267559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7E5C3F-C78C-1B13-20CC-F44698F98C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793304" y="3270081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B86E250-949C-5F77-E1A4-E3C16E027CA8}"/>
              </a:ext>
            </a:extLst>
          </p:cNvPr>
          <p:cNvSpPr txBox="1"/>
          <p:nvPr/>
        </p:nvSpPr>
        <p:spPr>
          <a:xfrm>
            <a:off x="3060871" y="334050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7BB619-C582-FB0D-4EE0-0EC43DABCDE3}"/>
              </a:ext>
            </a:extLst>
          </p:cNvPr>
          <p:cNvSpPr txBox="1"/>
          <p:nvPr/>
        </p:nvSpPr>
        <p:spPr>
          <a:xfrm>
            <a:off x="4410454" y="343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A4B1FEDB-42FD-DB80-1329-A0DD0B3CFD2E}"/>
              </a:ext>
            </a:extLst>
          </p:cNvPr>
          <p:cNvSpPr/>
          <p:nvPr/>
        </p:nvSpPr>
        <p:spPr>
          <a:xfrm>
            <a:off x="5596246" y="5070364"/>
            <a:ext cx="1101079" cy="75634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F50F78-904B-01E3-7D48-102CA91F30FC}"/>
              </a:ext>
            </a:extLst>
          </p:cNvPr>
          <p:cNvCxnSpPr>
            <a:cxnSpLocks/>
            <a:endCxn id="68" idx="3"/>
          </p:cNvCxnSpPr>
          <p:nvPr/>
        </p:nvCxnSpPr>
        <p:spPr>
          <a:xfrm>
            <a:off x="6095999" y="3530605"/>
            <a:ext cx="601326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8CCE550-F5A9-3D31-D26E-58006FFC28F9}"/>
              </a:ext>
            </a:extLst>
          </p:cNvPr>
          <p:cNvSpPr txBox="1"/>
          <p:nvPr/>
        </p:nvSpPr>
        <p:spPr>
          <a:xfrm>
            <a:off x="6478880" y="469497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4AE0-D556-CE0D-F0C5-9C9B5477B491}"/>
              </a:ext>
            </a:extLst>
          </p:cNvPr>
          <p:cNvSpPr txBox="1"/>
          <p:nvPr/>
        </p:nvSpPr>
        <p:spPr>
          <a:xfrm>
            <a:off x="5482269" y="47638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743392-1A41-402D-255A-9359DFDE3C7F}"/>
              </a:ext>
            </a:extLst>
          </p:cNvPr>
          <p:cNvCxnSpPr>
            <a:cxnSpLocks/>
            <a:endCxn id="68" idx="1"/>
          </p:cNvCxnSpPr>
          <p:nvPr/>
        </p:nvCxnSpPr>
        <p:spPr>
          <a:xfrm flipH="1">
            <a:off x="5596246" y="3530605"/>
            <a:ext cx="499753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3E1C64D-584C-0BF7-A781-BDF09D4D584B}"/>
              </a:ext>
            </a:extLst>
          </p:cNvPr>
          <p:cNvSpPr txBox="1"/>
          <p:nvPr/>
        </p:nvSpPr>
        <p:spPr>
          <a:xfrm>
            <a:off x="5248662" y="496023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C8D9F7-3C3D-4162-AD50-4CF8227C80E3}"/>
              </a:ext>
            </a:extLst>
          </p:cNvPr>
          <p:cNvSpPr txBox="1"/>
          <p:nvPr/>
        </p:nvSpPr>
        <p:spPr>
          <a:xfrm>
            <a:off x="6338938" y="4849372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supervisee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B44AE61D-7B28-D929-CE48-23BD1C53CF6C}"/>
              </a:ext>
            </a:extLst>
          </p:cNvPr>
          <p:cNvSpPr/>
          <p:nvPr/>
        </p:nvSpPr>
        <p:spPr>
          <a:xfrm>
            <a:off x="4258558" y="6244518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Handles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A54BC2A-85A8-C34E-0BC8-6C6D0B15F4DC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2793304" y="3270081"/>
            <a:ext cx="1465254" cy="326527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1EF8BF-0FB9-A2C4-D669-889152F7861D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5636421" y="3267559"/>
            <a:ext cx="3762275" cy="3267793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2F775A4-17C0-91CB-A908-4AF4BA082E86}"/>
              </a:ext>
            </a:extLst>
          </p:cNvPr>
          <p:cNvSpPr txBox="1"/>
          <p:nvPr/>
        </p:nvSpPr>
        <p:spPr>
          <a:xfrm>
            <a:off x="3939564" y="574562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D4D380-FFF9-C8FD-A93C-66475CB2C38A}"/>
              </a:ext>
            </a:extLst>
          </p:cNvPr>
          <p:cNvSpPr txBox="1"/>
          <p:nvPr/>
        </p:nvSpPr>
        <p:spPr>
          <a:xfrm>
            <a:off x="5618769" y="606150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5FF5E77-27A0-CFB3-C895-FDD3FD5629F2}"/>
                  </a:ext>
                </a:extLst>
              </p14:cNvPr>
              <p14:cNvContentPartPr/>
              <p14:nvPr/>
            </p14:nvContentPartPr>
            <p14:xfrm>
              <a:off x="5204821" y="4593991"/>
              <a:ext cx="2005314" cy="117077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5FF5E77-27A0-CFB3-C895-FDD3FD562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6100" y="4574910"/>
                <a:ext cx="2043116" cy="1208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6706DE-7C70-3E12-66CA-1E356C210A4A}"/>
                  </a:ext>
                </a:extLst>
              </p14:cNvPr>
              <p14:cNvContentPartPr/>
              <p14:nvPr/>
            </p14:nvContentPartPr>
            <p14:xfrm>
              <a:off x="2803635" y="3123753"/>
              <a:ext cx="2005314" cy="117077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6706DE-7C70-3E12-66CA-1E356C210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4914" y="3104672"/>
                <a:ext cx="2043116" cy="120857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391CF886-5243-5E1E-F661-B681826F7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45749"/>
              </p:ext>
            </p:extLst>
          </p:nvPr>
        </p:nvGraphicFramePr>
        <p:xfrm>
          <a:off x="9693241" y="377364"/>
          <a:ext cx="2211586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757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308829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87071">
                <a:tc>
                  <a:txBody>
                    <a:bodyPr/>
                    <a:lstStyle/>
                    <a:p>
                      <a:r>
                        <a:rPr lang="en-US" sz="12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5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ER Diagram to Schema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2205042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816182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80222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4359262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436172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3311257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3082257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780515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880278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752494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752494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530605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530605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3007034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855192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752496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533127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533127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3245096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530605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530605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530605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3267559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3032767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530605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530605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718935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718935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718935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CB3BAB-F24E-434F-958A-071F365CF2F8}"/>
              </a:ext>
            </a:extLst>
          </p:cNvPr>
          <p:cNvGraphicFramePr>
            <a:graphicFrameLocks noGrp="1"/>
          </p:cNvGraphicFramePr>
          <p:nvPr/>
        </p:nvGraphicFramePr>
        <p:xfrm>
          <a:off x="302331" y="4266352"/>
          <a:ext cx="221158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mgr_id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18198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0C57B3-A39E-3795-E22D-DDDF7DBE5C04}"/>
              </a:ext>
            </a:extLst>
          </p:cNvPr>
          <p:cNvSpPr/>
          <p:nvPr/>
        </p:nvSpPr>
        <p:spPr>
          <a:xfrm>
            <a:off x="302333" y="3201982"/>
            <a:ext cx="871790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no_emp</a:t>
            </a:r>
            <a:endParaRPr lang="en-US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B9385-CF7E-0BCA-C3C6-15316CBB6D62}"/>
              </a:ext>
            </a:extLst>
          </p:cNvPr>
          <p:cNvCxnSpPr>
            <a:cxnSpLocks/>
          </p:cNvCxnSpPr>
          <p:nvPr/>
        </p:nvCxnSpPr>
        <p:spPr>
          <a:xfrm flipH="1">
            <a:off x="1174123" y="3270081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F563C11-962C-E31B-B80C-A5741E0AFC5A}"/>
              </a:ext>
            </a:extLst>
          </p:cNvPr>
          <p:cNvGraphicFramePr>
            <a:graphicFrameLocks noGrp="1"/>
          </p:cNvGraphicFramePr>
          <p:nvPr/>
        </p:nvGraphicFramePr>
        <p:xfrm>
          <a:off x="6130411" y="54784"/>
          <a:ext cx="2211586" cy="2291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713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2314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7845"/>
                  </a:ext>
                </a:extLst>
              </a:tr>
              <a:tr h="220558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74283"/>
                  </a:ext>
                </a:extLst>
              </a:tr>
              <a:tr h="199456">
                <a:tc>
                  <a:txBody>
                    <a:bodyPr/>
                    <a:lstStyle/>
                    <a:p>
                      <a:r>
                        <a:rPr lang="en-US" sz="12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4132"/>
                  </a:ext>
                </a:extLst>
              </a:tr>
              <a:tr h="186516"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9490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branch_id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8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super_id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7622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92C8E41-CC36-45DB-5DD7-E24C40E9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12443"/>
              </p:ext>
            </p:extLst>
          </p:nvPr>
        </p:nvGraphicFramePr>
        <p:xfrm>
          <a:off x="9267265" y="4173623"/>
          <a:ext cx="221158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1" u="sng" dirty="0" err="1"/>
                        <a:t>branch_id</a:t>
                      </a:r>
                      <a:endParaRPr lang="en-US" sz="12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3176B-EA46-ADC4-0CDD-4D1F022E94F7}"/>
              </a:ext>
            </a:extLst>
          </p:cNvPr>
          <p:cNvSpPr txBox="1"/>
          <p:nvPr/>
        </p:nvSpPr>
        <p:spPr>
          <a:xfrm>
            <a:off x="179433" y="5792404"/>
            <a:ext cx="3872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effectLst/>
                <a:latin typeface="Roboto" panose="02000000000000000000" pitchFamily="2" charset="0"/>
              </a:rPr>
              <a:t>mapping of binary N:</a:t>
            </a:r>
            <a:r>
              <a:rPr lang="en-US" sz="2800" dirty="0">
                <a:latin typeface="Roboto" panose="02000000000000000000" pitchFamily="2" charset="0"/>
              </a:rPr>
              <a:t>M</a:t>
            </a:r>
            <a:r>
              <a:rPr lang="en-US" sz="2800" b="0" i="0" u="none" strike="noStrike" dirty="0">
                <a:effectLst/>
                <a:latin typeface="Roboto" panose="02000000000000000000" pitchFamily="2" charset="0"/>
              </a:rPr>
              <a:t> relationship types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0DA7-C24B-C12D-448D-02FC39C67F0F}"/>
              </a:ext>
            </a:extLst>
          </p:cNvPr>
          <p:cNvSpPr/>
          <p:nvPr/>
        </p:nvSpPr>
        <p:spPr>
          <a:xfrm>
            <a:off x="7704086" y="1724016"/>
            <a:ext cx="1377863" cy="526093"/>
          </a:xfrm>
          <a:prstGeom prst="rect">
            <a:avLst/>
          </a:prstGeom>
          <a:solidFill>
            <a:schemeClr val="accent3"/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5806E44-AE3C-301C-D8BA-8D7E41A51869}"/>
              </a:ext>
            </a:extLst>
          </p:cNvPr>
          <p:cNvSpPr/>
          <p:nvPr/>
        </p:nvSpPr>
        <p:spPr>
          <a:xfrm>
            <a:off x="9584326" y="1390295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6128A-0DEB-AB63-8B61-D07B155D734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081949" y="1565099"/>
            <a:ext cx="502377" cy="42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0A71D5-E99B-0412-C4C9-41871105311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081949" y="1987063"/>
            <a:ext cx="505500" cy="11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98AD5-A262-F4B1-7387-1B0D162827F8}"/>
              </a:ext>
            </a:extLst>
          </p:cNvPr>
          <p:cNvCxnSpPr>
            <a:cxnSpLocks/>
          </p:cNvCxnSpPr>
          <p:nvPr/>
        </p:nvCxnSpPr>
        <p:spPr>
          <a:xfrm flipV="1">
            <a:off x="7029189" y="1987063"/>
            <a:ext cx="674897" cy="47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F2C58271-C885-F64F-DF93-858D47FABB96}"/>
              </a:ext>
            </a:extLst>
          </p:cNvPr>
          <p:cNvSpPr/>
          <p:nvPr/>
        </p:nvSpPr>
        <p:spPr>
          <a:xfrm>
            <a:off x="569309" y="1487148"/>
            <a:ext cx="1618253" cy="65157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supplles</a:t>
            </a:r>
            <a:endParaRPr lang="en-US" sz="1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F97244-BDC1-2DBF-C6E6-7DDEE9556B5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187562" y="1812938"/>
            <a:ext cx="5516524" cy="174125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28022-4701-3C5E-F542-05144DC841B3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378436" y="2138727"/>
            <a:ext cx="725937" cy="868307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8D2E38-4B05-9882-CF7D-3D752F9A127A}"/>
              </a:ext>
            </a:extLst>
          </p:cNvPr>
          <p:cNvSpPr txBox="1"/>
          <p:nvPr/>
        </p:nvSpPr>
        <p:spPr>
          <a:xfrm>
            <a:off x="3522302" y="15397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40A95F-1230-3ACD-2EAE-9EA14B018C35}"/>
              </a:ext>
            </a:extLst>
          </p:cNvPr>
          <p:cNvSpPr txBox="1"/>
          <p:nvPr/>
        </p:nvSpPr>
        <p:spPr>
          <a:xfrm>
            <a:off x="1568843" y="22136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221A9A4-2DA2-90ED-CEA2-1FA9BA14ADFC}"/>
              </a:ext>
            </a:extLst>
          </p:cNvPr>
          <p:cNvSpPr/>
          <p:nvPr/>
        </p:nvSpPr>
        <p:spPr>
          <a:xfrm>
            <a:off x="9587449" y="1929048"/>
            <a:ext cx="942703" cy="3496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2C6A8B3-93F8-5275-034D-19DD2449E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94114"/>
              </p:ext>
            </p:extLst>
          </p:nvPr>
        </p:nvGraphicFramePr>
        <p:xfrm>
          <a:off x="9693241" y="377364"/>
          <a:ext cx="2211586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757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308829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87071">
                <a:tc>
                  <a:txBody>
                    <a:bodyPr/>
                    <a:lstStyle/>
                    <a:p>
                      <a:r>
                        <a:rPr lang="en-US" sz="12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  <p:sp>
        <p:nvSpPr>
          <p:cNvPr id="10" name="Diamond 9">
            <a:extLst>
              <a:ext uri="{FF2B5EF4-FFF2-40B4-BE49-F238E27FC236}">
                <a16:creationId xmlns:a16="http://schemas.microsoft.com/office/drawing/2014/main" id="{4EF09933-0360-FC4F-8ED6-C9AD0EA2E2B0}"/>
              </a:ext>
            </a:extLst>
          </p:cNvPr>
          <p:cNvSpPr/>
          <p:nvPr/>
        </p:nvSpPr>
        <p:spPr>
          <a:xfrm>
            <a:off x="3386834" y="2265929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B88E99-7333-A592-69F3-5E59C873167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487913" y="2720577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4F64F6-2867-9D8C-ABF4-3324A9376B0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793304" y="2720577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805CBE-A0C6-C9F9-9359-6814309A4732}"/>
              </a:ext>
            </a:extLst>
          </p:cNvPr>
          <p:cNvSpPr txBox="1"/>
          <p:nvPr/>
        </p:nvSpPr>
        <p:spPr>
          <a:xfrm>
            <a:off x="2974488" y="265867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01E85-53EA-049A-6D4F-F20402AF89D8}"/>
              </a:ext>
            </a:extLst>
          </p:cNvPr>
          <p:cNvSpPr txBox="1"/>
          <p:nvPr/>
        </p:nvSpPr>
        <p:spPr>
          <a:xfrm>
            <a:off x="4517961" y="2564751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561AAA5-F937-66FE-8B24-0E73F5B43426}"/>
              </a:ext>
            </a:extLst>
          </p:cNvPr>
          <p:cNvSpPr/>
          <p:nvPr/>
        </p:nvSpPr>
        <p:spPr>
          <a:xfrm>
            <a:off x="2473794" y="2185648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D492AD-98AF-B5C9-15B2-75A23EC4A20F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2286978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93F0208-FF87-80CA-F3A6-CADF5F14F367}"/>
              </a:ext>
            </a:extLst>
          </p:cNvPr>
          <p:cNvSpPr/>
          <p:nvPr/>
        </p:nvSpPr>
        <p:spPr>
          <a:xfrm>
            <a:off x="4137024" y="2002580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C1E475-ADD2-D25C-FF49-7DC0B2B5CF4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225159" y="2352188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41329D-04E7-6C2C-B2DD-54F598018EFC}"/>
              </a:ext>
            </a:extLst>
          </p:cNvPr>
          <p:cNvSpPr txBox="1"/>
          <p:nvPr/>
        </p:nvSpPr>
        <p:spPr>
          <a:xfrm>
            <a:off x="6143548" y="6061504"/>
            <a:ext cx="277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a new table. Use both entities primary key’s to create a compound key. Include all other attributes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2F72E60D-A167-09FB-51E5-182F75C33365}"/>
              </a:ext>
            </a:extLst>
          </p:cNvPr>
          <p:cNvSpPr/>
          <p:nvPr/>
        </p:nvSpPr>
        <p:spPr>
          <a:xfrm>
            <a:off x="3331470" y="3397101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87CA8F-0FF3-D320-E8EB-BBD9313AC581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4432549" y="3267559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7E5C3F-C78C-1B13-20CC-F44698F98C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793304" y="3270081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B86E250-949C-5F77-E1A4-E3C16E027CA8}"/>
              </a:ext>
            </a:extLst>
          </p:cNvPr>
          <p:cNvSpPr txBox="1"/>
          <p:nvPr/>
        </p:nvSpPr>
        <p:spPr>
          <a:xfrm>
            <a:off x="3060871" y="334050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7BB619-C582-FB0D-4EE0-0EC43DABCDE3}"/>
              </a:ext>
            </a:extLst>
          </p:cNvPr>
          <p:cNvSpPr txBox="1"/>
          <p:nvPr/>
        </p:nvSpPr>
        <p:spPr>
          <a:xfrm>
            <a:off x="4410454" y="343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A4B1FEDB-42FD-DB80-1329-A0DD0B3CFD2E}"/>
              </a:ext>
            </a:extLst>
          </p:cNvPr>
          <p:cNvSpPr/>
          <p:nvPr/>
        </p:nvSpPr>
        <p:spPr>
          <a:xfrm>
            <a:off x="5596246" y="5070364"/>
            <a:ext cx="1101079" cy="75634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F50F78-904B-01E3-7D48-102CA91F30FC}"/>
              </a:ext>
            </a:extLst>
          </p:cNvPr>
          <p:cNvCxnSpPr>
            <a:cxnSpLocks/>
            <a:endCxn id="68" idx="3"/>
          </p:cNvCxnSpPr>
          <p:nvPr/>
        </p:nvCxnSpPr>
        <p:spPr>
          <a:xfrm>
            <a:off x="6095999" y="3530605"/>
            <a:ext cx="601326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8CCE550-F5A9-3D31-D26E-58006FFC28F9}"/>
              </a:ext>
            </a:extLst>
          </p:cNvPr>
          <p:cNvSpPr txBox="1"/>
          <p:nvPr/>
        </p:nvSpPr>
        <p:spPr>
          <a:xfrm>
            <a:off x="6478880" y="469497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4AE0-D556-CE0D-F0C5-9C9B5477B491}"/>
              </a:ext>
            </a:extLst>
          </p:cNvPr>
          <p:cNvSpPr txBox="1"/>
          <p:nvPr/>
        </p:nvSpPr>
        <p:spPr>
          <a:xfrm>
            <a:off x="5482269" y="47638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743392-1A41-402D-255A-9359DFDE3C7F}"/>
              </a:ext>
            </a:extLst>
          </p:cNvPr>
          <p:cNvCxnSpPr>
            <a:cxnSpLocks/>
            <a:endCxn id="68" idx="1"/>
          </p:cNvCxnSpPr>
          <p:nvPr/>
        </p:nvCxnSpPr>
        <p:spPr>
          <a:xfrm flipH="1">
            <a:off x="5596246" y="3530605"/>
            <a:ext cx="499753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3E1C64D-584C-0BF7-A781-BDF09D4D584B}"/>
              </a:ext>
            </a:extLst>
          </p:cNvPr>
          <p:cNvSpPr txBox="1"/>
          <p:nvPr/>
        </p:nvSpPr>
        <p:spPr>
          <a:xfrm>
            <a:off x="5248662" y="496023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C8D9F7-3C3D-4162-AD50-4CF8227C80E3}"/>
              </a:ext>
            </a:extLst>
          </p:cNvPr>
          <p:cNvSpPr txBox="1"/>
          <p:nvPr/>
        </p:nvSpPr>
        <p:spPr>
          <a:xfrm>
            <a:off x="6338938" y="4849372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supervisee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B44AE61D-7B28-D929-CE48-23BD1C53CF6C}"/>
              </a:ext>
            </a:extLst>
          </p:cNvPr>
          <p:cNvSpPr/>
          <p:nvPr/>
        </p:nvSpPr>
        <p:spPr>
          <a:xfrm>
            <a:off x="4258558" y="6244518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Handles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A54BC2A-85A8-C34E-0BC8-6C6D0B15F4DC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2793304" y="3270081"/>
            <a:ext cx="1465254" cy="326527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1EF8BF-0FB9-A2C4-D669-889152F7861D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5636421" y="3267559"/>
            <a:ext cx="3762275" cy="3267793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2F775A4-17C0-91CB-A908-4AF4BA082E86}"/>
              </a:ext>
            </a:extLst>
          </p:cNvPr>
          <p:cNvSpPr txBox="1"/>
          <p:nvPr/>
        </p:nvSpPr>
        <p:spPr>
          <a:xfrm>
            <a:off x="3939564" y="574562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D4D380-FFF9-C8FD-A93C-66475CB2C38A}"/>
              </a:ext>
            </a:extLst>
          </p:cNvPr>
          <p:cNvSpPr txBox="1"/>
          <p:nvPr/>
        </p:nvSpPr>
        <p:spPr>
          <a:xfrm>
            <a:off x="5618769" y="606150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6706DE-7C70-3E12-66CA-1E356C210A4A}"/>
                  </a:ext>
                </a:extLst>
              </p14:cNvPr>
              <p14:cNvContentPartPr/>
              <p14:nvPr/>
            </p14:nvContentPartPr>
            <p14:xfrm>
              <a:off x="8770893" y="5456320"/>
              <a:ext cx="3118776" cy="117077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6706DE-7C70-3E12-66CA-1E356C210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2172" y="5437239"/>
                <a:ext cx="3156217" cy="1208572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Diamond 58">
            <a:extLst>
              <a:ext uri="{FF2B5EF4-FFF2-40B4-BE49-F238E27FC236}">
                <a16:creationId xmlns:a16="http://schemas.microsoft.com/office/drawing/2014/main" id="{CA019425-E821-2167-77BB-4800003C4791}"/>
              </a:ext>
            </a:extLst>
          </p:cNvPr>
          <p:cNvSpPr/>
          <p:nvPr/>
        </p:nvSpPr>
        <p:spPr>
          <a:xfrm>
            <a:off x="8809605" y="5948716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with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58CF0C-4696-D4DA-FE78-A3459C5A9A6E}"/>
              </a:ext>
            </a:extLst>
          </p:cNvPr>
          <p:cNvCxnSpPr>
            <a:cxnSpLocks/>
            <a:stCxn id="59" idx="1"/>
            <a:endCxn id="8" idx="3"/>
          </p:cNvCxnSpPr>
          <p:nvPr/>
        </p:nvCxnSpPr>
        <p:spPr>
          <a:xfrm flipH="1" flipV="1">
            <a:off x="6784930" y="3267559"/>
            <a:ext cx="2024675" cy="297199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CF1AB0A-B316-4764-BC28-D87F927B21F8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9498537" y="3530605"/>
            <a:ext cx="589091" cy="2418111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8C9812C-CCBB-5821-85C0-77691200113C}"/>
              </a:ext>
            </a:extLst>
          </p:cNvPr>
          <p:cNvSpPr txBox="1"/>
          <p:nvPr/>
        </p:nvSpPr>
        <p:spPr>
          <a:xfrm>
            <a:off x="8158403" y="5091035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08C6D4-E1D9-CF13-2394-A1D8EE4FD7B6}"/>
              </a:ext>
            </a:extLst>
          </p:cNvPr>
          <p:cNvSpPr txBox="1"/>
          <p:nvPr/>
        </p:nvSpPr>
        <p:spPr>
          <a:xfrm>
            <a:off x="9557679" y="561562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9F05C57-CF29-EFF1-AE2C-6C735F72F2A8}"/>
              </a:ext>
            </a:extLst>
          </p:cNvPr>
          <p:cNvSpPr/>
          <p:nvPr/>
        </p:nvSpPr>
        <p:spPr>
          <a:xfrm>
            <a:off x="10413818" y="6135937"/>
            <a:ext cx="1087088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total_sales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AE830E-CEE7-6D4F-BDCC-8B0BB3E405BA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>
            <a:off x="10187468" y="6239550"/>
            <a:ext cx="226350" cy="59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2258678-02EC-7B39-1DEE-7AB62D6D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81156"/>
              </p:ext>
            </p:extLst>
          </p:nvPr>
        </p:nvGraphicFramePr>
        <p:xfrm>
          <a:off x="10382689" y="5365794"/>
          <a:ext cx="1667419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9932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567487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total_sales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9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ER Diagram to Schema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2205042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816182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80222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4359262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436172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3311257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3082257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780515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880278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3004512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752494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752494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530605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530605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3007034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855192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752496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533127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533127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3245096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530605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530605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530605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3267559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3032767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530605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530605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718935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718935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718935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CB3BAB-F24E-434F-958A-071F365CF2F8}"/>
              </a:ext>
            </a:extLst>
          </p:cNvPr>
          <p:cNvGraphicFramePr>
            <a:graphicFrameLocks noGrp="1"/>
          </p:cNvGraphicFramePr>
          <p:nvPr/>
        </p:nvGraphicFramePr>
        <p:xfrm>
          <a:off x="302331" y="4266352"/>
          <a:ext cx="221158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mgr_id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18198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0C57B3-A39E-3795-E22D-DDDF7DBE5C04}"/>
              </a:ext>
            </a:extLst>
          </p:cNvPr>
          <p:cNvSpPr/>
          <p:nvPr/>
        </p:nvSpPr>
        <p:spPr>
          <a:xfrm>
            <a:off x="302333" y="3201982"/>
            <a:ext cx="871790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no_emp</a:t>
            </a:r>
            <a:endParaRPr lang="en-US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EB9385-CF7E-0BCA-C3C6-15316CBB6D62}"/>
              </a:ext>
            </a:extLst>
          </p:cNvPr>
          <p:cNvCxnSpPr>
            <a:cxnSpLocks/>
          </p:cNvCxnSpPr>
          <p:nvPr/>
        </p:nvCxnSpPr>
        <p:spPr>
          <a:xfrm flipH="1">
            <a:off x="1174123" y="3270081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F563C11-962C-E31B-B80C-A5741E0AFC5A}"/>
              </a:ext>
            </a:extLst>
          </p:cNvPr>
          <p:cNvGraphicFramePr>
            <a:graphicFrameLocks noGrp="1"/>
          </p:cNvGraphicFramePr>
          <p:nvPr/>
        </p:nvGraphicFramePr>
        <p:xfrm>
          <a:off x="6130411" y="54784"/>
          <a:ext cx="2211586" cy="2291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713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2314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7845"/>
                  </a:ext>
                </a:extLst>
              </a:tr>
              <a:tr h="220558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74283"/>
                  </a:ext>
                </a:extLst>
              </a:tr>
              <a:tr h="199456">
                <a:tc>
                  <a:txBody>
                    <a:bodyPr/>
                    <a:lstStyle/>
                    <a:p>
                      <a:r>
                        <a:rPr lang="en-US" sz="12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4132"/>
                  </a:ext>
                </a:extLst>
              </a:tr>
              <a:tr h="186516"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9490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branch_id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8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super_id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7622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92C8E41-CC36-45DB-5DD7-E24C40E9BF23}"/>
              </a:ext>
            </a:extLst>
          </p:cNvPr>
          <p:cNvGraphicFramePr>
            <a:graphicFrameLocks noGrp="1"/>
          </p:cNvGraphicFramePr>
          <p:nvPr/>
        </p:nvGraphicFramePr>
        <p:xfrm>
          <a:off x="9267265" y="4173623"/>
          <a:ext cx="221158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1" u="sng" dirty="0" err="1"/>
                        <a:t>branch_id</a:t>
                      </a:r>
                      <a:endParaRPr lang="en-US" sz="12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73176B-EA46-ADC4-0CDD-4D1F022E94F7}"/>
              </a:ext>
            </a:extLst>
          </p:cNvPr>
          <p:cNvSpPr txBox="1"/>
          <p:nvPr/>
        </p:nvSpPr>
        <p:spPr>
          <a:xfrm>
            <a:off x="120894" y="5919204"/>
            <a:ext cx="4338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</a:rPr>
              <a:t>SHOW RELATIONSHIPS BETWEEN FOREIGN AND PRIMARY KEYS (only the ones with new names)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0DA7-C24B-C12D-448D-02FC39C67F0F}"/>
              </a:ext>
            </a:extLst>
          </p:cNvPr>
          <p:cNvSpPr/>
          <p:nvPr/>
        </p:nvSpPr>
        <p:spPr>
          <a:xfrm>
            <a:off x="7704086" y="1724016"/>
            <a:ext cx="1377863" cy="526093"/>
          </a:xfrm>
          <a:prstGeom prst="rect">
            <a:avLst/>
          </a:prstGeom>
          <a:solidFill>
            <a:schemeClr val="accent3"/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5806E44-AE3C-301C-D8BA-8D7E41A51869}"/>
              </a:ext>
            </a:extLst>
          </p:cNvPr>
          <p:cNvSpPr/>
          <p:nvPr/>
        </p:nvSpPr>
        <p:spPr>
          <a:xfrm>
            <a:off x="9584326" y="1390295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6128A-0DEB-AB63-8B61-D07B155D734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081949" y="1565099"/>
            <a:ext cx="502377" cy="42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0A71D5-E99B-0412-C4C9-41871105311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081949" y="1987063"/>
            <a:ext cx="505500" cy="11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98AD5-A262-F4B1-7387-1B0D162827F8}"/>
              </a:ext>
            </a:extLst>
          </p:cNvPr>
          <p:cNvCxnSpPr>
            <a:cxnSpLocks/>
          </p:cNvCxnSpPr>
          <p:nvPr/>
        </p:nvCxnSpPr>
        <p:spPr>
          <a:xfrm flipV="1">
            <a:off x="7029189" y="1987063"/>
            <a:ext cx="674897" cy="47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F2C58271-C885-F64F-DF93-858D47FABB96}"/>
              </a:ext>
            </a:extLst>
          </p:cNvPr>
          <p:cNvSpPr/>
          <p:nvPr/>
        </p:nvSpPr>
        <p:spPr>
          <a:xfrm>
            <a:off x="569309" y="1487148"/>
            <a:ext cx="1618253" cy="65157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63500" cmpd="db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supplles</a:t>
            </a:r>
            <a:endParaRPr lang="en-US" sz="1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F97244-BDC1-2DBF-C6E6-7DDEE9556B5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187562" y="1812938"/>
            <a:ext cx="5516524" cy="174125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28022-4701-3C5E-F542-05144DC841B3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1378436" y="2138727"/>
            <a:ext cx="725937" cy="868307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8D2E38-4B05-9882-CF7D-3D752F9A127A}"/>
              </a:ext>
            </a:extLst>
          </p:cNvPr>
          <p:cNvSpPr txBox="1"/>
          <p:nvPr/>
        </p:nvSpPr>
        <p:spPr>
          <a:xfrm>
            <a:off x="3522302" y="15397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40A95F-1230-3ACD-2EAE-9EA14B018C35}"/>
              </a:ext>
            </a:extLst>
          </p:cNvPr>
          <p:cNvSpPr txBox="1"/>
          <p:nvPr/>
        </p:nvSpPr>
        <p:spPr>
          <a:xfrm>
            <a:off x="1568843" y="22136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221A9A4-2DA2-90ED-CEA2-1FA9BA14ADFC}"/>
              </a:ext>
            </a:extLst>
          </p:cNvPr>
          <p:cNvSpPr/>
          <p:nvPr/>
        </p:nvSpPr>
        <p:spPr>
          <a:xfrm>
            <a:off x="9587449" y="1929048"/>
            <a:ext cx="942703" cy="34960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2C6A8B3-93F8-5275-034D-19DD2449E419}"/>
              </a:ext>
            </a:extLst>
          </p:cNvPr>
          <p:cNvGraphicFramePr>
            <a:graphicFrameLocks noGrp="1"/>
          </p:cNvGraphicFramePr>
          <p:nvPr/>
        </p:nvGraphicFramePr>
        <p:xfrm>
          <a:off x="9693241" y="377364"/>
          <a:ext cx="2211586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757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308829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87071">
                <a:tc>
                  <a:txBody>
                    <a:bodyPr/>
                    <a:lstStyle/>
                    <a:p>
                      <a:r>
                        <a:rPr lang="en-US" sz="12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  <p:sp>
        <p:nvSpPr>
          <p:cNvPr id="10" name="Diamond 9">
            <a:extLst>
              <a:ext uri="{FF2B5EF4-FFF2-40B4-BE49-F238E27FC236}">
                <a16:creationId xmlns:a16="http://schemas.microsoft.com/office/drawing/2014/main" id="{4EF09933-0360-FC4F-8ED6-C9AD0EA2E2B0}"/>
              </a:ext>
            </a:extLst>
          </p:cNvPr>
          <p:cNvSpPr/>
          <p:nvPr/>
        </p:nvSpPr>
        <p:spPr>
          <a:xfrm>
            <a:off x="3386834" y="2265929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B88E99-7333-A592-69F3-5E59C873167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487913" y="2720577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4F64F6-2867-9D8C-ABF4-3324A9376B0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793304" y="2720577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805CBE-A0C6-C9F9-9359-6814309A4732}"/>
              </a:ext>
            </a:extLst>
          </p:cNvPr>
          <p:cNvSpPr txBox="1"/>
          <p:nvPr/>
        </p:nvSpPr>
        <p:spPr>
          <a:xfrm>
            <a:off x="2974488" y="265867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01E85-53EA-049A-6D4F-F20402AF89D8}"/>
              </a:ext>
            </a:extLst>
          </p:cNvPr>
          <p:cNvSpPr txBox="1"/>
          <p:nvPr/>
        </p:nvSpPr>
        <p:spPr>
          <a:xfrm>
            <a:off x="4517961" y="2564751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561AAA5-F937-66FE-8B24-0E73F5B43426}"/>
              </a:ext>
            </a:extLst>
          </p:cNvPr>
          <p:cNvSpPr/>
          <p:nvPr/>
        </p:nvSpPr>
        <p:spPr>
          <a:xfrm>
            <a:off x="2473794" y="2185648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D492AD-98AF-B5C9-15B2-75A23EC4A20F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2286978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93F0208-FF87-80CA-F3A6-CADF5F14F367}"/>
              </a:ext>
            </a:extLst>
          </p:cNvPr>
          <p:cNvSpPr/>
          <p:nvPr/>
        </p:nvSpPr>
        <p:spPr>
          <a:xfrm>
            <a:off x="4137024" y="2002580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C1E475-ADD2-D25C-FF49-7DC0B2B5CF4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225159" y="2352188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41329D-04E7-6C2C-B2DD-54F598018EFC}"/>
              </a:ext>
            </a:extLst>
          </p:cNvPr>
          <p:cNvSpPr txBox="1"/>
          <p:nvPr/>
        </p:nvSpPr>
        <p:spPr>
          <a:xfrm>
            <a:off x="6143548" y="6061504"/>
            <a:ext cx="2772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a new table. Use both entities primary key’s to create a compound key. Include all other attributes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2F72E60D-A167-09FB-51E5-182F75C33365}"/>
              </a:ext>
            </a:extLst>
          </p:cNvPr>
          <p:cNvSpPr/>
          <p:nvPr/>
        </p:nvSpPr>
        <p:spPr>
          <a:xfrm>
            <a:off x="3331470" y="3397101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87CA8F-0FF3-D320-E8EB-BBD9313AC581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4432549" y="3267559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7E5C3F-C78C-1B13-20CC-F44698F98C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793304" y="3270081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B86E250-949C-5F77-E1A4-E3C16E027CA8}"/>
              </a:ext>
            </a:extLst>
          </p:cNvPr>
          <p:cNvSpPr txBox="1"/>
          <p:nvPr/>
        </p:nvSpPr>
        <p:spPr>
          <a:xfrm>
            <a:off x="3060871" y="334050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7BB619-C582-FB0D-4EE0-0EC43DABCDE3}"/>
              </a:ext>
            </a:extLst>
          </p:cNvPr>
          <p:cNvSpPr txBox="1"/>
          <p:nvPr/>
        </p:nvSpPr>
        <p:spPr>
          <a:xfrm>
            <a:off x="4410454" y="343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A4B1FEDB-42FD-DB80-1329-A0DD0B3CFD2E}"/>
              </a:ext>
            </a:extLst>
          </p:cNvPr>
          <p:cNvSpPr/>
          <p:nvPr/>
        </p:nvSpPr>
        <p:spPr>
          <a:xfrm>
            <a:off x="5596246" y="5070364"/>
            <a:ext cx="1101079" cy="75634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F50F78-904B-01E3-7D48-102CA91F30FC}"/>
              </a:ext>
            </a:extLst>
          </p:cNvPr>
          <p:cNvCxnSpPr>
            <a:cxnSpLocks/>
            <a:endCxn id="68" idx="3"/>
          </p:cNvCxnSpPr>
          <p:nvPr/>
        </p:nvCxnSpPr>
        <p:spPr>
          <a:xfrm>
            <a:off x="6095999" y="3530605"/>
            <a:ext cx="601326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8CCE550-F5A9-3D31-D26E-58006FFC28F9}"/>
              </a:ext>
            </a:extLst>
          </p:cNvPr>
          <p:cNvSpPr txBox="1"/>
          <p:nvPr/>
        </p:nvSpPr>
        <p:spPr>
          <a:xfrm>
            <a:off x="6478880" y="469497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4AE0-D556-CE0D-F0C5-9C9B5477B491}"/>
              </a:ext>
            </a:extLst>
          </p:cNvPr>
          <p:cNvSpPr txBox="1"/>
          <p:nvPr/>
        </p:nvSpPr>
        <p:spPr>
          <a:xfrm>
            <a:off x="5482269" y="4763842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743392-1A41-402D-255A-9359DFDE3C7F}"/>
              </a:ext>
            </a:extLst>
          </p:cNvPr>
          <p:cNvCxnSpPr>
            <a:cxnSpLocks/>
            <a:endCxn id="68" idx="1"/>
          </p:cNvCxnSpPr>
          <p:nvPr/>
        </p:nvCxnSpPr>
        <p:spPr>
          <a:xfrm flipH="1">
            <a:off x="5596246" y="3530605"/>
            <a:ext cx="499753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3E1C64D-584C-0BF7-A781-BDF09D4D584B}"/>
              </a:ext>
            </a:extLst>
          </p:cNvPr>
          <p:cNvSpPr txBox="1"/>
          <p:nvPr/>
        </p:nvSpPr>
        <p:spPr>
          <a:xfrm>
            <a:off x="5248662" y="496023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C8D9F7-3C3D-4162-AD50-4CF8227C80E3}"/>
              </a:ext>
            </a:extLst>
          </p:cNvPr>
          <p:cNvSpPr txBox="1"/>
          <p:nvPr/>
        </p:nvSpPr>
        <p:spPr>
          <a:xfrm>
            <a:off x="6338938" y="4849372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supervisee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B44AE61D-7B28-D929-CE48-23BD1C53CF6C}"/>
              </a:ext>
            </a:extLst>
          </p:cNvPr>
          <p:cNvSpPr/>
          <p:nvPr/>
        </p:nvSpPr>
        <p:spPr>
          <a:xfrm>
            <a:off x="4258558" y="6244518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Handles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A54BC2A-85A8-C34E-0BC8-6C6D0B15F4DC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2793304" y="3270081"/>
            <a:ext cx="1465254" cy="326527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1EF8BF-0FB9-A2C4-D669-889152F7861D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5636421" y="3267559"/>
            <a:ext cx="3762275" cy="3267793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2F775A4-17C0-91CB-A908-4AF4BA082E86}"/>
              </a:ext>
            </a:extLst>
          </p:cNvPr>
          <p:cNvSpPr txBox="1"/>
          <p:nvPr/>
        </p:nvSpPr>
        <p:spPr>
          <a:xfrm>
            <a:off x="3939564" y="574562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D4D380-FFF9-C8FD-A93C-66475CB2C38A}"/>
              </a:ext>
            </a:extLst>
          </p:cNvPr>
          <p:cNvSpPr txBox="1"/>
          <p:nvPr/>
        </p:nvSpPr>
        <p:spPr>
          <a:xfrm>
            <a:off x="5618769" y="606150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B6706DE-7C70-3E12-66CA-1E356C210A4A}"/>
                  </a:ext>
                </a:extLst>
              </p14:cNvPr>
              <p14:cNvContentPartPr/>
              <p14:nvPr/>
            </p14:nvContentPartPr>
            <p14:xfrm>
              <a:off x="8770893" y="5456320"/>
              <a:ext cx="3118776" cy="117077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B6706DE-7C70-3E12-66CA-1E356C210A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2172" y="5437239"/>
                <a:ext cx="3156217" cy="1208572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Diamond 58">
            <a:extLst>
              <a:ext uri="{FF2B5EF4-FFF2-40B4-BE49-F238E27FC236}">
                <a16:creationId xmlns:a16="http://schemas.microsoft.com/office/drawing/2014/main" id="{CA019425-E821-2167-77BB-4800003C4791}"/>
              </a:ext>
            </a:extLst>
          </p:cNvPr>
          <p:cNvSpPr/>
          <p:nvPr/>
        </p:nvSpPr>
        <p:spPr>
          <a:xfrm>
            <a:off x="8809605" y="5948716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with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58CF0C-4696-D4DA-FE78-A3459C5A9A6E}"/>
              </a:ext>
            </a:extLst>
          </p:cNvPr>
          <p:cNvCxnSpPr>
            <a:cxnSpLocks/>
            <a:stCxn id="59" idx="1"/>
            <a:endCxn id="8" idx="3"/>
          </p:cNvCxnSpPr>
          <p:nvPr/>
        </p:nvCxnSpPr>
        <p:spPr>
          <a:xfrm flipH="1" flipV="1">
            <a:off x="6784930" y="3267559"/>
            <a:ext cx="2024675" cy="297199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CF1AB0A-B316-4764-BC28-D87F927B21F8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9498537" y="3530605"/>
            <a:ext cx="589091" cy="2418111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8C9812C-CCBB-5821-85C0-77691200113C}"/>
              </a:ext>
            </a:extLst>
          </p:cNvPr>
          <p:cNvSpPr txBox="1"/>
          <p:nvPr/>
        </p:nvSpPr>
        <p:spPr>
          <a:xfrm>
            <a:off x="8158403" y="5091035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08C6D4-E1D9-CF13-2394-A1D8EE4FD7B6}"/>
              </a:ext>
            </a:extLst>
          </p:cNvPr>
          <p:cNvSpPr txBox="1"/>
          <p:nvPr/>
        </p:nvSpPr>
        <p:spPr>
          <a:xfrm>
            <a:off x="9557679" y="561562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9F05C57-CF29-EFF1-AE2C-6C735F72F2A8}"/>
              </a:ext>
            </a:extLst>
          </p:cNvPr>
          <p:cNvSpPr/>
          <p:nvPr/>
        </p:nvSpPr>
        <p:spPr>
          <a:xfrm>
            <a:off x="10413818" y="6135937"/>
            <a:ext cx="1087088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total_sales</a:t>
            </a:r>
            <a:endParaRPr lang="en-US" sz="12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AE830E-CEE7-6D4F-BDCC-8B0BB3E405BA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>
            <a:off x="10187468" y="6239550"/>
            <a:ext cx="226350" cy="59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2258678-02EC-7B39-1DEE-7AB62D6D7BBA}"/>
              </a:ext>
            </a:extLst>
          </p:cNvPr>
          <p:cNvGraphicFramePr>
            <a:graphicFrameLocks noGrp="1"/>
          </p:cNvGraphicFramePr>
          <p:nvPr/>
        </p:nvGraphicFramePr>
        <p:xfrm>
          <a:off x="10382689" y="5365794"/>
          <a:ext cx="1667419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9932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567487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total_sales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3626761-7E3A-A887-AA5A-ED899AE0429E}"/>
              </a:ext>
            </a:extLst>
          </p:cNvPr>
          <p:cNvCxnSpPr>
            <a:stCxn id="15" idx="2"/>
          </p:cNvCxnSpPr>
          <p:nvPr/>
        </p:nvCxnSpPr>
        <p:spPr>
          <a:xfrm flipH="1">
            <a:off x="1033313" y="4141859"/>
            <a:ext cx="4129497" cy="10799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06D62C6-1872-8153-FC5D-C362548A4F0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162810" y="2222032"/>
            <a:ext cx="1341949" cy="15941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6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782C-69B2-6FEE-5C5F-1376FBF6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ER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F6D1B-31A2-0C14-99E6-2AA92EA1D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ER Diagram from the entity and relationship descriptions</a:t>
            </a:r>
          </a:p>
        </p:txBody>
      </p:sp>
    </p:spTree>
    <p:extLst>
      <p:ext uri="{BB962C8B-B14F-4D97-AF65-F5344CB8AC3E}">
        <p14:creationId xmlns:p14="http://schemas.microsoft.com/office/powerpoint/2010/main" val="164950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44A6-B065-A766-DC14-8EE0AD60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Needed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DA8722-8BBD-B7EF-C7A1-8097C9F2A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23271"/>
              </p:ext>
            </p:extLst>
          </p:nvPr>
        </p:nvGraphicFramePr>
        <p:xfrm>
          <a:off x="1000831" y="1853352"/>
          <a:ext cx="221158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mgr_id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start_date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181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FA5EA5-26EA-A541-7BBD-9F7E9CCA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7883"/>
              </p:ext>
            </p:extLst>
          </p:nvPr>
        </p:nvGraphicFramePr>
        <p:xfrm>
          <a:off x="3683672" y="1865204"/>
          <a:ext cx="2211586" cy="2291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713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2314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7845"/>
                  </a:ext>
                </a:extLst>
              </a:tr>
              <a:tr h="220558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74283"/>
                  </a:ext>
                </a:extLst>
              </a:tr>
              <a:tr h="199456">
                <a:tc>
                  <a:txBody>
                    <a:bodyPr/>
                    <a:lstStyle/>
                    <a:p>
                      <a:r>
                        <a:rPr lang="en-US" sz="12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94132"/>
                  </a:ext>
                </a:extLst>
              </a:tr>
              <a:tr h="186516">
                <a:tc>
                  <a:txBody>
                    <a:bodyPr/>
                    <a:lstStyle/>
                    <a:p>
                      <a:r>
                        <a:rPr lang="en-US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9490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branch_id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8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u="sng" dirty="0" err="1"/>
                        <a:t>super_id</a:t>
                      </a:r>
                      <a:endParaRPr lang="en-US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76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05B6A0-E280-D8F5-2938-806450D9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56716"/>
              </p:ext>
            </p:extLst>
          </p:nvPr>
        </p:nvGraphicFramePr>
        <p:xfrm>
          <a:off x="6366513" y="1865204"/>
          <a:ext cx="2211586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2757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308829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173523">
                <a:tc>
                  <a:txBody>
                    <a:bodyPr/>
                    <a:lstStyle/>
                    <a:p>
                      <a:r>
                        <a:rPr lang="en-US" sz="12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branch_id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D74296-A8D8-A9E3-D663-6D18A127A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12470"/>
              </p:ext>
            </p:extLst>
          </p:nvPr>
        </p:nvGraphicFramePr>
        <p:xfrm>
          <a:off x="8979583" y="1853352"/>
          <a:ext cx="221158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5793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1105793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1" u="sng" dirty="0" err="1"/>
                        <a:t>branch_id</a:t>
                      </a:r>
                      <a:endParaRPr lang="en-US" sz="12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111203-B325-A771-AF49-F7F4F609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24442"/>
              </p:ext>
            </p:extLst>
          </p:nvPr>
        </p:nvGraphicFramePr>
        <p:xfrm>
          <a:off x="7472306" y="3892129"/>
          <a:ext cx="1667419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9932">
                  <a:extLst>
                    <a:ext uri="{9D8B030D-6E8A-4147-A177-3AD203B41FA5}">
                      <a16:colId xmlns:a16="http://schemas.microsoft.com/office/drawing/2014/main" val="3494574004"/>
                    </a:ext>
                  </a:extLst>
                </a:gridCol>
                <a:gridCol w="567487">
                  <a:extLst>
                    <a:ext uri="{9D8B030D-6E8A-4147-A177-3AD203B41FA5}">
                      <a16:colId xmlns:a16="http://schemas.microsoft.com/office/drawing/2014/main" val="1925810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emp_id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5326"/>
                  </a:ext>
                </a:extLst>
              </a:tr>
              <a:tr h="12526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client_id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66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total_sales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00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54A102-48B5-0ED1-A408-9B7DA195C937}"/>
              </a:ext>
            </a:extLst>
          </p:cNvPr>
          <p:cNvSpPr txBox="1"/>
          <p:nvPr/>
        </p:nvSpPr>
        <p:spPr>
          <a:xfrm>
            <a:off x="1000831" y="148402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AFFFF-169F-9F6E-322A-C4FA0C159295}"/>
              </a:ext>
            </a:extLst>
          </p:cNvPr>
          <p:cNvSpPr txBox="1"/>
          <p:nvPr/>
        </p:nvSpPr>
        <p:spPr>
          <a:xfrm>
            <a:off x="3683672" y="1506022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DE33-2EE3-A786-CDED-9C48BD82B8B1}"/>
              </a:ext>
            </a:extLst>
          </p:cNvPr>
          <p:cNvSpPr txBox="1"/>
          <p:nvPr/>
        </p:nvSpPr>
        <p:spPr>
          <a:xfrm>
            <a:off x="6296742" y="1495872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AC10E-4BEB-DCAF-9ED9-5D2834AEBC44}"/>
              </a:ext>
            </a:extLst>
          </p:cNvPr>
          <p:cNvSpPr txBox="1"/>
          <p:nvPr/>
        </p:nvSpPr>
        <p:spPr>
          <a:xfrm>
            <a:off x="8909812" y="1484020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12DF2-4F54-7183-8F10-7F6747C40DB2}"/>
              </a:ext>
            </a:extLst>
          </p:cNvPr>
          <p:cNvSpPr txBox="1"/>
          <p:nvPr/>
        </p:nvSpPr>
        <p:spPr>
          <a:xfrm>
            <a:off x="7405624" y="3522797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works_with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2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A44C-A941-B823-87C0-F7710E04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Database</a:t>
            </a:r>
          </a:p>
        </p:txBody>
      </p:sp>
      <p:pic>
        <p:nvPicPr>
          <p:cNvPr id="1026" name="Picture 2" descr="A database schema for a company">
            <a:extLst>
              <a:ext uri="{FF2B5EF4-FFF2-40B4-BE49-F238E27FC236}">
                <a16:creationId xmlns:a16="http://schemas.microsoft.com/office/drawing/2014/main" id="{E8EE5443-A97E-F46F-73DB-DB49EFFD5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4"/>
          <a:stretch/>
        </p:blipFill>
        <p:spPr bwMode="auto">
          <a:xfrm>
            <a:off x="6385619" y="1690688"/>
            <a:ext cx="4968181" cy="39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database schema for a company">
            <a:extLst>
              <a:ext uri="{FF2B5EF4-FFF2-40B4-BE49-F238E27FC236}">
                <a16:creationId xmlns:a16="http://schemas.microsoft.com/office/drawing/2014/main" id="{B901C379-3442-DD29-8196-189D4AD6E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62612"/>
          <a:stretch/>
        </p:blipFill>
        <p:spPr bwMode="auto">
          <a:xfrm>
            <a:off x="838200" y="1690688"/>
            <a:ext cx="5345273" cy="205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20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F179-890A-12A1-F39A-4985F739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E5A5-1710-7138-F3E6-C9503005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https://www.giraffeacademy.com/databases/sql/designing-an-er-diagram/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https://www.youtube.com/watch?v=HXV3zeQKqGY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2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CD60-825B-A7A2-6FAA-44F4D4F4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A3F8A-B751-6619-0DAF-49855934FCAC}"/>
              </a:ext>
            </a:extLst>
          </p:cNvPr>
          <p:cNvSpPr txBox="1"/>
          <p:nvPr/>
        </p:nvSpPr>
        <p:spPr>
          <a:xfrm>
            <a:off x="838200" y="1334850"/>
            <a:ext cx="10515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Roboto" panose="02000000000000000000" pitchFamily="2" charset="0"/>
              </a:rPr>
              <a:t>Company Data Storage Requirements</a:t>
            </a:r>
          </a:p>
          <a:p>
            <a:pPr algn="l"/>
            <a:endParaRPr lang="en-US" b="1" i="0" u="none" strike="noStrike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The company is organized into branches. Each branch has a unique number, a name, and a particular employee who manages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The company makes it’s money by selling to clients. Each client has a name and a unique number to identify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The foundation of the company is it’s employees. Each employee has a name, birthday, sex, salary and a unique number.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An employee can work for one branch at a time, and each branch will be managed by one of the employees that work there. We’ll also want to keep track of when the current manager started as manager.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An employee can act as a supervisor for other employees at the branch, an employee may also act as the supervisor for employees at other branches. An employee can have at most one supervisor.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A branch may handle a number of clients, with each client having a name and a unique number to identify it. A single client may only be handled by one branch at a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Employees can work with clients controlled by their branch to sell them stuff. If </a:t>
            </a:r>
            <a:r>
              <a:rPr lang="en-US" sz="1600" b="0" i="0" u="none" strike="noStrike" dirty="0" err="1">
                <a:effectLst/>
                <a:latin typeface="Roboto" panose="02000000000000000000" pitchFamily="2" charset="0"/>
              </a:rPr>
              <a:t>nescessary</a:t>
            </a: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 multiple employees can work with the same client. We’ll want to keep track of how many dollars worth of stuff each employee sells to each client they work with.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Roboto" panose="02000000000000000000" pitchFamily="2" charset="0"/>
              </a:rPr>
              <a:t>Many branches will need to work with suppliers to buy inventory. For each supplier we’ll keep track of their name and the type of product they’re selling the branch. A single supplier may supply products to multiple branches.</a:t>
            </a:r>
          </a:p>
        </p:txBody>
      </p:sp>
    </p:spTree>
    <p:extLst>
      <p:ext uri="{BB962C8B-B14F-4D97-AF65-F5344CB8AC3E}">
        <p14:creationId xmlns:p14="http://schemas.microsoft.com/office/powerpoint/2010/main" val="33108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(ER) Diagram for The Office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1690688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2BE3C9-2A93-1DE9-7C7E-CE6F58A1DCF4}"/>
              </a:ext>
            </a:extLst>
          </p:cNvPr>
          <p:cNvCxnSpPr/>
          <p:nvPr/>
        </p:nvCxnSpPr>
        <p:spPr>
          <a:xfrm flipH="1">
            <a:off x="2104373" y="2204581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CBBDBC5-4633-15B4-D171-A82DED8C31D6}"/>
              </a:ext>
            </a:extLst>
          </p:cNvPr>
          <p:cNvSpPr/>
          <p:nvPr/>
        </p:nvSpPr>
        <p:spPr>
          <a:xfrm>
            <a:off x="1415441" y="2492680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F95658A-BE17-D250-55C0-CE3225781EF3}"/>
              </a:ext>
            </a:extLst>
          </p:cNvPr>
          <p:cNvSpPr/>
          <p:nvPr/>
        </p:nvSpPr>
        <p:spPr>
          <a:xfrm>
            <a:off x="597418" y="3238142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B6E453-6701-CC89-877F-B070BC052C49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174123" y="2755727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4569CE-1A53-242A-F4C1-3D7492D22DE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104373" y="3018773"/>
            <a:ext cx="127523" cy="263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DC350F-CE83-F04F-16E5-3EEF23274E42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1033313" y="3018773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943F7E-EFC7-5E8F-9F45-472E55BC0F87}"/>
              </a:ext>
            </a:extLst>
          </p:cNvPr>
          <p:cNvSpPr txBox="1"/>
          <p:nvPr/>
        </p:nvSpPr>
        <p:spPr>
          <a:xfrm>
            <a:off x="597418" y="4365321"/>
            <a:ext cx="3217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The company is organized into branches. Each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branch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 has a unique number, a name, and a particular employee who manages it.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9BAD8E-1E53-85C7-363E-4FD917978C9F}"/>
              </a:ext>
            </a:extLst>
          </p:cNvPr>
          <p:cNvSpPr/>
          <p:nvPr/>
        </p:nvSpPr>
        <p:spPr>
          <a:xfrm>
            <a:off x="302333" y="2687628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39F1307-BF5C-E140-C5AE-644408493678}"/>
              </a:ext>
            </a:extLst>
          </p:cNvPr>
          <p:cNvSpPr/>
          <p:nvPr/>
        </p:nvSpPr>
        <p:spPr>
          <a:xfrm>
            <a:off x="1642127" y="3340838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C7142F-FF24-A547-13E9-4A5BB8A7A3A7}"/>
              </a:ext>
            </a:extLst>
          </p:cNvPr>
          <p:cNvCxnSpPr>
            <a:cxnSpLocks/>
          </p:cNvCxnSpPr>
          <p:nvPr/>
        </p:nvCxnSpPr>
        <p:spPr>
          <a:xfrm>
            <a:off x="2632572" y="3648062"/>
            <a:ext cx="538772" cy="56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82695A-596E-3E23-0129-721752914444}"/>
              </a:ext>
            </a:extLst>
          </p:cNvPr>
          <p:cNvSpPr txBox="1"/>
          <p:nvPr/>
        </p:nvSpPr>
        <p:spPr>
          <a:xfrm>
            <a:off x="3171344" y="3560183"/>
            <a:ext cx="142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147965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(ER) Diagram for The Office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1690688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11C06-4361-2850-2B42-62E1DC3A2F7A}"/>
              </a:ext>
            </a:extLst>
          </p:cNvPr>
          <p:cNvSpPr/>
          <p:nvPr/>
        </p:nvSpPr>
        <p:spPr>
          <a:xfrm>
            <a:off x="9398696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F5CEAD-8087-00B4-C1A3-E3EE76E7A608}"/>
              </a:ext>
            </a:extLst>
          </p:cNvPr>
          <p:cNvSpPr/>
          <p:nvPr/>
        </p:nvSpPr>
        <p:spPr>
          <a:xfrm>
            <a:off x="10319007" y="3238140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9FF80-FBEF-1946-7EF0-61E59A048B5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630427" y="3016251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2EBD61-9617-C0DA-2AEC-3B96C614420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087628" y="3016251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93AAF-47D9-F459-11F1-66AA65FEC19F}"/>
              </a:ext>
            </a:extLst>
          </p:cNvPr>
          <p:cNvSpPr/>
          <p:nvPr/>
        </p:nvSpPr>
        <p:spPr>
          <a:xfrm>
            <a:off x="1415441" y="2492680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3CDB9FE-4E0A-A865-7772-270F355B4437}"/>
              </a:ext>
            </a:extLst>
          </p:cNvPr>
          <p:cNvSpPr/>
          <p:nvPr/>
        </p:nvSpPr>
        <p:spPr>
          <a:xfrm>
            <a:off x="597418" y="3238142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BBE07F-74E0-102B-6D7A-EB77B5720EF6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174123" y="2755727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8C7017-090D-E26F-85EF-D3741B756BB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104373" y="3018773"/>
            <a:ext cx="127523" cy="263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B0E2D9-F461-C35E-5AD1-FDE2072C472D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1033313" y="3018773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270D30-A200-8CCF-1710-43C59FACDCBF}"/>
              </a:ext>
            </a:extLst>
          </p:cNvPr>
          <p:cNvCxnSpPr/>
          <p:nvPr/>
        </p:nvCxnSpPr>
        <p:spPr>
          <a:xfrm flipH="1">
            <a:off x="2104373" y="2204581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086E93-7705-19A0-A1C3-4830B4FC9889}"/>
              </a:ext>
            </a:extLst>
          </p:cNvPr>
          <p:cNvCxnSpPr>
            <a:cxnSpLocks/>
          </p:cNvCxnSpPr>
          <p:nvPr/>
        </p:nvCxnSpPr>
        <p:spPr>
          <a:xfrm>
            <a:off x="6096000" y="2204581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0C4C33-CA90-725D-C68D-DBB50E5F202C}"/>
              </a:ext>
            </a:extLst>
          </p:cNvPr>
          <p:cNvSpPr txBox="1"/>
          <p:nvPr/>
        </p:nvSpPr>
        <p:spPr>
          <a:xfrm>
            <a:off x="8015917" y="4311799"/>
            <a:ext cx="321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The company makes money by selling to clients. Each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client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 has a name and a unique number to identify it.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A376E4B-B435-63AD-05FC-56452F71A0BE}"/>
              </a:ext>
            </a:extLst>
          </p:cNvPr>
          <p:cNvSpPr/>
          <p:nvPr/>
        </p:nvSpPr>
        <p:spPr>
          <a:xfrm>
            <a:off x="9173227" y="3238140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46AFC5E-9194-4962-F65C-E1C305306D11}"/>
              </a:ext>
            </a:extLst>
          </p:cNvPr>
          <p:cNvSpPr/>
          <p:nvPr/>
        </p:nvSpPr>
        <p:spPr>
          <a:xfrm>
            <a:off x="1642127" y="3340838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FF4DC8B-3B78-ABBD-04A4-0EE007516850}"/>
              </a:ext>
            </a:extLst>
          </p:cNvPr>
          <p:cNvSpPr/>
          <p:nvPr/>
        </p:nvSpPr>
        <p:spPr>
          <a:xfrm>
            <a:off x="302333" y="2687628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5234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(ER) Diagram for The Office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1690688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28787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384490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3847370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2796903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2567903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266161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365924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238140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630427" y="3016251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016251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2492680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238142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FEE016-5F9A-9ABB-8F81-93E38DF053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174123" y="2755727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104373" y="3018773"/>
            <a:ext cx="127523" cy="263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018773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2730742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162810" y="3016251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016251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016251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2753205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2518413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016251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016251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204581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204581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204581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FC60BB-9D38-5FE9-65C1-EE9A8C0ABEE5}"/>
              </a:ext>
            </a:extLst>
          </p:cNvPr>
          <p:cNvSpPr txBox="1"/>
          <p:nvPr/>
        </p:nvSpPr>
        <p:spPr>
          <a:xfrm>
            <a:off x="4015517" y="4713665"/>
            <a:ext cx="4530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The foundation of the company is its employees. Each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employee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 has a name, birthday, sex, salary and a unique number.</a:t>
            </a:r>
            <a:endParaRPr lang="en-US" dirty="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B1482A7-796B-7E75-1452-DCD4823CEFF0}"/>
              </a:ext>
            </a:extLst>
          </p:cNvPr>
          <p:cNvSpPr/>
          <p:nvPr/>
        </p:nvSpPr>
        <p:spPr>
          <a:xfrm>
            <a:off x="4705610" y="3301828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F541477-251B-2431-CA16-A791C2A82F3C}"/>
              </a:ext>
            </a:extLst>
          </p:cNvPr>
          <p:cNvSpPr/>
          <p:nvPr/>
        </p:nvSpPr>
        <p:spPr>
          <a:xfrm>
            <a:off x="9173227" y="3238140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B564DA7-3B3D-6A47-17F1-F60F462E058E}"/>
              </a:ext>
            </a:extLst>
          </p:cNvPr>
          <p:cNvSpPr/>
          <p:nvPr/>
        </p:nvSpPr>
        <p:spPr>
          <a:xfrm>
            <a:off x="1642127" y="3340838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86DC2F8-F1B8-0116-A614-DE9FEAE8DC9C}"/>
              </a:ext>
            </a:extLst>
          </p:cNvPr>
          <p:cNvSpPr/>
          <p:nvPr/>
        </p:nvSpPr>
        <p:spPr>
          <a:xfrm>
            <a:off x="302333" y="2687628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9037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(ER) Diagram for The Office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1690688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301828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28787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384490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3847370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2796903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2567903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266161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365924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238140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238140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016251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016251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2492680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340838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238142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018773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018773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2730742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016251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016251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016251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2753205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2518413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016251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016251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204581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204581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204581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FC60BB-9D38-5FE9-65C1-EE9A8C0ABEE5}"/>
              </a:ext>
            </a:extLst>
          </p:cNvPr>
          <p:cNvSpPr txBox="1"/>
          <p:nvPr/>
        </p:nvSpPr>
        <p:spPr>
          <a:xfrm>
            <a:off x="7257389" y="4796288"/>
            <a:ext cx="45300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An employee can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work for 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one branch at a time, and each branch will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be managed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 by one of the employees that work there. We’ll also want to keep track of when the current manager started as manager.</a:t>
            </a:r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C926CBA-9FC8-016E-95EA-786679889333}"/>
              </a:ext>
            </a:extLst>
          </p:cNvPr>
          <p:cNvSpPr/>
          <p:nvPr/>
        </p:nvSpPr>
        <p:spPr>
          <a:xfrm>
            <a:off x="3331470" y="2882747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806390-D5F8-0EF5-0382-C59FF2EA1A4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432549" y="2753205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CA7A38-480E-0593-5B95-AFF7BC887D78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 flipV="1">
            <a:off x="2793304" y="2755727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2A3E2E-756A-0B1F-FDD2-D2627732E5F5}"/>
              </a:ext>
            </a:extLst>
          </p:cNvPr>
          <p:cNvSpPr txBox="1"/>
          <p:nvPr/>
        </p:nvSpPr>
        <p:spPr>
          <a:xfrm>
            <a:off x="3060871" y="2826149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409BAB-E257-21D7-16AD-09CD1C183699}"/>
              </a:ext>
            </a:extLst>
          </p:cNvPr>
          <p:cNvSpPr txBox="1"/>
          <p:nvPr/>
        </p:nvSpPr>
        <p:spPr>
          <a:xfrm>
            <a:off x="4410454" y="291604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192601-90DB-7209-5FF1-0A4733AA1769}"/>
              </a:ext>
            </a:extLst>
          </p:cNvPr>
          <p:cNvSpPr txBox="1"/>
          <p:nvPr/>
        </p:nvSpPr>
        <p:spPr>
          <a:xfrm>
            <a:off x="3547962" y="3854901"/>
            <a:ext cx="156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Participations:</a:t>
            </a:r>
          </a:p>
          <a:p>
            <a:r>
              <a:rPr lang="en-US" sz="1000" dirty="0"/>
              <a:t>Assuming that corporate employees are also in the branch table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57F8AA-3CDC-FE98-AFFE-93009340C451}"/>
              </a:ext>
            </a:extLst>
          </p:cNvPr>
          <p:cNvCxnSpPr>
            <a:cxnSpLocks/>
          </p:cNvCxnSpPr>
          <p:nvPr/>
        </p:nvCxnSpPr>
        <p:spPr>
          <a:xfrm>
            <a:off x="4568725" y="3301828"/>
            <a:ext cx="66878" cy="593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8FDEB9C-0787-D9E0-E034-61BD9935C7EB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2644297" y="3103148"/>
            <a:ext cx="552136" cy="884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D5A3C4-ED62-D5AF-694E-2715FB4ACD4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2713187" y="3054543"/>
            <a:ext cx="1697267" cy="94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5FEC0A2-081B-CFF1-AFA2-6594B0D4DE3A}"/>
              </a:ext>
            </a:extLst>
          </p:cNvPr>
          <p:cNvSpPr txBox="1"/>
          <p:nvPr/>
        </p:nvSpPr>
        <p:spPr>
          <a:xfrm>
            <a:off x="1522683" y="4114108"/>
            <a:ext cx="18645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Cardinality Relationships:</a:t>
            </a:r>
          </a:p>
          <a:p>
            <a:r>
              <a:rPr lang="en-US" sz="1000" dirty="0"/>
              <a:t>A branch can have multiple employees working for it, but an employee can only work for one branch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D49F11B-EE60-6AB9-1EC6-11221BD150F6}"/>
              </a:ext>
            </a:extLst>
          </p:cNvPr>
          <p:cNvSpPr/>
          <p:nvPr/>
        </p:nvSpPr>
        <p:spPr>
          <a:xfrm>
            <a:off x="302333" y="2687628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EFF545-29AB-FEC7-7A1D-57DA59186320}"/>
              </a:ext>
            </a:extLst>
          </p:cNvPr>
          <p:cNvCxnSpPr>
            <a:cxnSpLocks/>
          </p:cNvCxnSpPr>
          <p:nvPr/>
        </p:nvCxnSpPr>
        <p:spPr>
          <a:xfrm flipH="1">
            <a:off x="1174123" y="2755727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Diamond 121">
            <a:extLst>
              <a:ext uri="{FF2B5EF4-FFF2-40B4-BE49-F238E27FC236}">
                <a16:creationId xmlns:a16="http://schemas.microsoft.com/office/drawing/2014/main" id="{4BC94A8C-0237-5558-3F2A-E45EBF4DB1A6}"/>
              </a:ext>
            </a:extLst>
          </p:cNvPr>
          <p:cNvSpPr/>
          <p:nvPr/>
        </p:nvSpPr>
        <p:spPr>
          <a:xfrm>
            <a:off x="3386834" y="1751575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905460-FB45-D3F3-2C9D-60C2426BA79B}"/>
              </a:ext>
            </a:extLst>
          </p:cNvPr>
          <p:cNvCxnSpPr>
            <a:cxnSpLocks/>
            <a:stCxn id="8" idx="1"/>
            <a:endCxn id="122" idx="3"/>
          </p:cNvCxnSpPr>
          <p:nvPr/>
        </p:nvCxnSpPr>
        <p:spPr>
          <a:xfrm flipH="1" flipV="1">
            <a:off x="4487913" y="2206223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BAFD4A9-F64D-F917-E4D9-BCDED18F4732}"/>
              </a:ext>
            </a:extLst>
          </p:cNvPr>
          <p:cNvCxnSpPr>
            <a:cxnSpLocks/>
            <a:stCxn id="122" idx="1"/>
            <a:endCxn id="25" idx="3"/>
          </p:cNvCxnSpPr>
          <p:nvPr/>
        </p:nvCxnSpPr>
        <p:spPr>
          <a:xfrm flipH="1">
            <a:off x="2793304" y="2206223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E65F41-8211-C16C-90BD-F7DBEE21BA68}"/>
              </a:ext>
            </a:extLst>
          </p:cNvPr>
          <p:cNvSpPr txBox="1"/>
          <p:nvPr/>
        </p:nvSpPr>
        <p:spPr>
          <a:xfrm>
            <a:off x="2974488" y="214431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4A9609-037F-EDC4-1655-1E80C120BCF6}"/>
              </a:ext>
            </a:extLst>
          </p:cNvPr>
          <p:cNvSpPr txBox="1"/>
          <p:nvPr/>
        </p:nvSpPr>
        <p:spPr>
          <a:xfrm>
            <a:off x="4517961" y="205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0E98AA4-8384-4388-D3AB-41092DC4F48F}"/>
              </a:ext>
            </a:extLst>
          </p:cNvPr>
          <p:cNvSpPr/>
          <p:nvPr/>
        </p:nvSpPr>
        <p:spPr>
          <a:xfrm>
            <a:off x="2473794" y="1671294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8FC4B9-84B8-ACE4-FA26-F4FD72E675D9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1772624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698709-E20A-C315-90D4-64C18728D053}"/>
              </a:ext>
            </a:extLst>
          </p:cNvPr>
          <p:cNvCxnSpPr>
            <a:cxnSpLocks/>
          </p:cNvCxnSpPr>
          <p:nvPr/>
        </p:nvCxnSpPr>
        <p:spPr>
          <a:xfrm flipV="1">
            <a:off x="4225159" y="1837834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9241BABA-77DD-F5E7-1965-F03AFC7807B7}"/>
              </a:ext>
            </a:extLst>
          </p:cNvPr>
          <p:cNvSpPr/>
          <p:nvPr/>
        </p:nvSpPr>
        <p:spPr>
          <a:xfrm>
            <a:off x="4126449" y="1502067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39613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(ER) Diagram for The Office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1690688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301828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28787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384490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3847370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2796903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2567903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266161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365924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238140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238140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016251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016251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2492680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340838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238142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018773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018773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2730742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016251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016251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016251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2753205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2518413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016251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016251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204581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204581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204581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FC60BB-9D38-5FE9-65C1-EE9A8C0ABEE5}"/>
              </a:ext>
            </a:extLst>
          </p:cNvPr>
          <p:cNvSpPr txBox="1"/>
          <p:nvPr/>
        </p:nvSpPr>
        <p:spPr>
          <a:xfrm>
            <a:off x="7065639" y="4796288"/>
            <a:ext cx="47218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An employee can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act as a supervisor 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for other employees at the branch, an employee may also act as the supervisor for employees at other branches. An employee can have at most one supervisor.</a:t>
            </a:r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C926CBA-9FC8-016E-95EA-786679889333}"/>
              </a:ext>
            </a:extLst>
          </p:cNvPr>
          <p:cNvSpPr/>
          <p:nvPr/>
        </p:nvSpPr>
        <p:spPr>
          <a:xfrm>
            <a:off x="3331470" y="2882747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806390-D5F8-0EF5-0382-C59FF2EA1A4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432549" y="2753205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CA7A38-480E-0593-5B95-AFF7BC887D78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 flipV="1">
            <a:off x="2793304" y="2755727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2A3E2E-756A-0B1F-FDD2-D2627732E5F5}"/>
              </a:ext>
            </a:extLst>
          </p:cNvPr>
          <p:cNvSpPr txBox="1"/>
          <p:nvPr/>
        </p:nvSpPr>
        <p:spPr>
          <a:xfrm>
            <a:off x="3060871" y="2826149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409BAB-E257-21D7-16AD-09CD1C183699}"/>
              </a:ext>
            </a:extLst>
          </p:cNvPr>
          <p:cNvSpPr txBox="1"/>
          <p:nvPr/>
        </p:nvSpPr>
        <p:spPr>
          <a:xfrm>
            <a:off x="4410454" y="291604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D49F11B-EE60-6AB9-1EC6-11221BD150F6}"/>
              </a:ext>
            </a:extLst>
          </p:cNvPr>
          <p:cNvSpPr/>
          <p:nvPr/>
        </p:nvSpPr>
        <p:spPr>
          <a:xfrm>
            <a:off x="302333" y="2687628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EFF545-29AB-FEC7-7A1D-57DA59186320}"/>
              </a:ext>
            </a:extLst>
          </p:cNvPr>
          <p:cNvCxnSpPr>
            <a:cxnSpLocks/>
          </p:cNvCxnSpPr>
          <p:nvPr/>
        </p:nvCxnSpPr>
        <p:spPr>
          <a:xfrm flipH="1">
            <a:off x="1174123" y="2755727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Diamond 121">
            <a:extLst>
              <a:ext uri="{FF2B5EF4-FFF2-40B4-BE49-F238E27FC236}">
                <a16:creationId xmlns:a16="http://schemas.microsoft.com/office/drawing/2014/main" id="{4BC94A8C-0237-5558-3F2A-E45EBF4DB1A6}"/>
              </a:ext>
            </a:extLst>
          </p:cNvPr>
          <p:cNvSpPr/>
          <p:nvPr/>
        </p:nvSpPr>
        <p:spPr>
          <a:xfrm>
            <a:off x="3386834" y="1751575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905460-FB45-D3F3-2C9D-60C2426BA79B}"/>
              </a:ext>
            </a:extLst>
          </p:cNvPr>
          <p:cNvCxnSpPr>
            <a:cxnSpLocks/>
            <a:stCxn id="8" idx="1"/>
            <a:endCxn id="122" idx="3"/>
          </p:cNvCxnSpPr>
          <p:nvPr/>
        </p:nvCxnSpPr>
        <p:spPr>
          <a:xfrm flipH="1" flipV="1">
            <a:off x="4487913" y="2206223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BAFD4A9-F64D-F917-E4D9-BCDED18F4732}"/>
              </a:ext>
            </a:extLst>
          </p:cNvPr>
          <p:cNvCxnSpPr>
            <a:cxnSpLocks/>
            <a:stCxn id="122" idx="1"/>
            <a:endCxn id="25" idx="3"/>
          </p:cNvCxnSpPr>
          <p:nvPr/>
        </p:nvCxnSpPr>
        <p:spPr>
          <a:xfrm flipH="1">
            <a:off x="2793304" y="2206223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E65F41-8211-C16C-90BD-F7DBEE21BA68}"/>
              </a:ext>
            </a:extLst>
          </p:cNvPr>
          <p:cNvSpPr txBox="1"/>
          <p:nvPr/>
        </p:nvSpPr>
        <p:spPr>
          <a:xfrm>
            <a:off x="2974488" y="214431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4A9609-037F-EDC4-1655-1E80C120BCF6}"/>
              </a:ext>
            </a:extLst>
          </p:cNvPr>
          <p:cNvSpPr txBox="1"/>
          <p:nvPr/>
        </p:nvSpPr>
        <p:spPr>
          <a:xfrm>
            <a:off x="4517961" y="205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0E98AA4-8384-4388-D3AB-41092DC4F48F}"/>
              </a:ext>
            </a:extLst>
          </p:cNvPr>
          <p:cNvSpPr/>
          <p:nvPr/>
        </p:nvSpPr>
        <p:spPr>
          <a:xfrm>
            <a:off x="2473794" y="1671294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8FC4B9-84B8-ACE4-FA26-F4FD72E675D9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1772624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698709-E20A-C315-90D4-64C18728D053}"/>
              </a:ext>
            </a:extLst>
          </p:cNvPr>
          <p:cNvCxnSpPr>
            <a:cxnSpLocks/>
          </p:cNvCxnSpPr>
          <p:nvPr/>
        </p:nvCxnSpPr>
        <p:spPr>
          <a:xfrm flipV="1">
            <a:off x="4225159" y="1837834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78284DA2-F921-B5CF-E0EC-F5B5DBF1768A}"/>
              </a:ext>
            </a:extLst>
          </p:cNvPr>
          <p:cNvSpPr/>
          <p:nvPr/>
        </p:nvSpPr>
        <p:spPr>
          <a:xfrm>
            <a:off x="5596246" y="4556010"/>
            <a:ext cx="1101079" cy="75634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7F074-C40C-7586-65FF-453FFDD1710A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>
            <a:off x="6095999" y="3016251"/>
            <a:ext cx="601326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EB7144-3C25-949F-CF28-7892A9142781}"/>
              </a:ext>
            </a:extLst>
          </p:cNvPr>
          <p:cNvSpPr txBox="1"/>
          <p:nvPr/>
        </p:nvSpPr>
        <p:spPr>
          <a:xfrm>
            <a:off x="6478880" y="4180620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022B0C-A483-4DD5-4A6E-264AC95956BD}"/>
              </a:ext>
            </a:extLst>
          </p:cNvPr>
          <p:cNvSpPr txBox="1"/>
          <p:nvPr/>
        </p:nvSpPr>
        <p:spPr>
          <a:xfrm>
            <a:off x="5482269" y="42494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8D6082-EC5F-A671-D5BB-CC0C4E09B0C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5596246" y="3016251"/>
            <a:ext cx="499753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B685477-011A-50A1-917B-7E40E1033DA7}"/>
              </a:ext>
            </a:extLst>
          </p:cNvPr>
          <p:cNvSpPr txBox="1"/>
          <p:nvPr/>
        </p:nvSpPr>
        <p:spPr>
          <a:xfrm>
            <a:off x="5248662" y="4445876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7C44D6-3E6C-21F9-651F-FD3133FFFAF9}"/>
              </a:ext>
            </a:extLst>
          </p:cNvPr>
          <p:cNvSpPr txBox="1"/>
          <p:nvPr/>
        </p:nvSpPr>
        <p:spPr>
          <a:xfrm>
            <a:off x="6338938" y="433501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supervisee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04CEFD5-E244-C0BB-50CD-0A0C06661B87}"/>
              </a:ext>
            </a:extLst>
          </p:cNvPr>
          <p:cNvSpPr/>
          <p:nvPr/>
        </p:nvSpPr>
        <p:spPr>
          <a:xfrm>
            <a:off x="4137024" y="1427878"/>
            <a:ext cx="942703" cy="384569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25741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A2C5-E6AA-F770-11EE-3798C2F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0589" cy="1325563"/>
          </a:xfrm>
        </p:spPr>
        <p:txBody>
          <a:bodyPr>
            <a:normAutofit/>
          </a:bodyPr>
          <a:lstStyle/>
          <a:p>
            <a:r>
              <a:rPr lang="en-US" dirty="0"/>
              <a:t>Entity Relationship (ER) Diagram for The Office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9F7DA8-5CD9-A267-F835-B8C122CA8E28}"/>
              </a:ext>
            </a:extLst>
          </p:cNvPr>
          <p:cNvSpPr/>
          <p:nvPr/>
        </p:nvSpPr>
        <p:spPr>
          <a:xfrm>
            <a:off x="5162810" y="1690688"/>
            <a:ext cx="1866379" cy="513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EFDFA-6622-AA99-3CFC-8A173EA05F63}"/>
              </a:ext>
            </a:extLst>
          </p:cNvPr>
          <p:cNvSpPr/>
          <p:nvPr/>
        </p:nvSpPr>
        <p:spPr>
          <a:xfrm>
            <a:off x="5407067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B5DBA5-CF45-D186-E885-7CCEC13387D3}"/>
              </a:ext>
            </a:extLst>
          </p:cNvPr>
          <p:cNvSpPr/>
          <p:nvPr/>
        </p:nvSpPr>
        <p:spPr>
          <a:xfrm>
            <a:off x="4705610" y="3301828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emp_id</a:t>
            </a:r>
            <a:endParaRPr lang="en-US" sz="12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49B3F3-B8FE-E74F-05D9-3FD3E3A72773}"/>
              </a:ext>
            </a:extLst>
          </p:cNvPr>
          <p:cNvSpPr/>
          <p:nvPr/>
        </p:nvSpPr>
        <p:spPr>
          <a:xfrm>
            <a:off x="5851390" y="3287874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emp_name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51F403-60D0-C2F7-0DB0-2F5BE8556375}"/>
              </a:ext>
            </a:extLst>
          </p:cNvPr>
          <p:cNvSpPr/>
          <p:nvPr/>
        </p:nvSpPr>
        <p:spPr>
          <a:xfrm>
            <a:off x="5126359" y="3844908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first_name</a:t>
            </a:r>
            <a:endParaRPr lang="en-US" sz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B31120-A430-78D4-0D8B-9B98DFAEAD76}"/>
              </a:ext>
            </a:extLst>
          </p:cNvPr>
          <p:cNvSpPr/>
          <p:nvPr/>
        </p:nvSpPr>
        <p:spPr>
          <a:xfrm>
            <a:off x="7029189" y="3847370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last_name</a:t>
            </a:r>
            <a:endParaRPr lang="en-US" sz="12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50A0912-ACFF-BE81-D2AD-87C3DF3F8535}"/>
              </a:ext>
            </a:extLst>
          </p:cNvPr>
          <p:cNvSpPr/>
          <p:nvPr/>
        </p:nvSpPr>
        <p:spPr>
          <a:xfrm>
            <a:off x="7065639" y="2796903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birthday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6AD0FA-CBC5-B988-D415-9EA2463D6DB1}"/>
              </a:ext>
            </a:extLst>
          </p:cNvPr>
          <p:cNvSpPr/>
          <p:nvPr/>
        </p:nvSpPr>
        <p:spPr>
          <a:xfrm>
            <a:off x="4339771" y="2567903"/>
            <a:ext cx="750487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185D1AF-0D26-3BE5-DC52-C9CCBEE3CCE4}"/>
              </a:ext>
            </a:extLst>
          </p:cNvPr>
          <p:cNvSpPr/>
          <p:nvPr/>
        </p:nvSpPr>
        <p:spPr>
          <a:xfrm>
            <a:off x="7335724" y="3266161"/>
            <a:ext cx="112978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1FABE0-4227-803E-745F-CBB70E9A1214}"/>
              </a:ext>
            </a:extLst>
          </p:cNvPr>
          <p:cNvSpPr/>
          <p:nvPr/>
        </p:nvSpPr>
        <p:spPr>
          <a:xfrm>
            <a:off x="7065639" y="2365924"/>
            <a:ext cx="564889" cy="304977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EEEF9-BAD6-C2F9-D89C-CA690CC8F611}"/>
              </a:ext>
            </a:extLst>
          </p:cNvPr>
          <p:cNvSpPr/>
          <p:nvPr/>
        </p:nvSpPr>
        <p:spPr>
          <a:xfrm>
            <a:off x="9398696" y="2490158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3FF905-5BFD-DCE8-1543-0033F30A59FA}"/>
              </a:ext>
            </a:extLst>
          </p:cNvPr>
          <p:cNvSpPr/>
          <p:nvPr/>
        </p:nvSpPr>
        <p:spPr>
          <a:xfrm>
            <a:off x="9173227" y="3238140"/>
            <a:ext cx="91440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client_id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70D90F-033B-5AD0-7036-A32C6DAD79A7}"/>
              </a:ext>
            </a:extLst>
          </p:cNvPr>
          <p:cNvSpPr/>
          <p:nvPr/>
        </p:nvSpPr>
        <p:spPr>
          <a:xfrm>
            <a:off x="10319007" y="3238140"/>
            <a:ext cx="914401" cy="3256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cl_name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3E9E-374A-FB09-9DD4-C05E1377560C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9630427" y="3016251"/>
            <a:ext cx="457201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EE589-A79F-F7BF-5F72-821F4CB270C5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0087628" y="3016251"/>
            <a:ext cx="688580" cy="221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4345B-9B96-E0B4-86F8-E5032CE30CF1}"/>
              </a:ext>
            </a:extLst>
          </p:cNvPr>
          <p:cNvSpPr/>
          <p:nvPr/>
        </p:nvSpPr>
        <p:spPr>
          <a:xfrm>
            <a:off x="1415441" y="2492680"/>
            <a:ext cx="1377863" cy="5260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7F45AB-C614-DC99-5659-76BEA24885EA}"/>
              </a:ext>
            </a:extLst>
          </p:cNvPr>
          <p:cNvSpPr/>
          <p:nvPr/>
        </p:nvSpPr>
        <p:spPr>
          <a:xfrm>
            <a:off x="1642127" y="3340838"/>
            <a:ext cx="871790" cy="32567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branch_id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FA4565-AE04-E11F-5B3A-BBB159645862}"/>
              </a:ext>
            </a:extLst>
          </p:cNvPr>
          <p:cNvSpPr/>
          <p:nvPr/>
        </p:nvSpPr>
        <p:spPr>
          <a:xfrm>
            <a:off x="597418" y="3238142"/>
            <a:ext cx="871790" cy="3220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br_name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284B44-9535-99FE-16D6-DC07D83618B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078022" y="3018773"/>
            <a:ext cx="26351" cy="32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AF05-0075-E126-DA6B-9A2AD924BCE4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1033313" y="3018773"/>
            <a:ext cx="1071060" cy="21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2A86E-A012-2E5A-73DF-7F25DAB7FE2D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 flipV="1">
            <a:off x="5090258" y="2730742"/>
            <a:ext cx="316809" cy="2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4E7E2C-67F5-E99B-79EE-8CA77FBE423D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162810" y="3016251"/>
            <a:ext cx="933189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A02F3A-FBD3-B832-659E-FA802EFE6E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095999" y="3016251"/>
            <a:ext cx="320282" cy="27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4F0ACF-1365-0D31-2F1B-0FF1D8CEB2B6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>
            <a:off x="6095999" y="3016251"/>
            <a:ext cx="1239725" cy="41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182117-D558-2A37-595A-01886257CC2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784930" y="2753205"/>
            <a:ext cx="280709" cy="206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03858-9899-91B2-ACC1-2EE1F88F77DC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6784930" y="2518413"/>
            <a:ext cx="280709" cy="234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9C546-A3CB-F176-4804-99D4572F53D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095999" y="3016251"/>
            <a:ext cx="1498081" cy="83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48F2BE-D338-70E4-E14F-0291BF2DE9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691250" y="3016251"/>
            <a:ext cx="404749" cy="82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5EFC04-7B56-36E1-240E-085AD7F52F85}"/>
              </a:ext>
            </a:extLst>
          </p:cNvPr>
          <p:cNvCxnSpPr>
            <a:stCxn id="4" idx="2"/>
            <a:endCxn id="25" idx="0"/>
          </p:cNvCxnSpPr>
          <p:nvPr/>
        </p:nvCxnSpPr>
        <p:spPr>
          <a:xfrm flipH="1">
            <a:off x="2104373" y="2204581"/>
            <a:ext cx="3991627" cy="28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C19C1D-BF19-E697-732B-7F6ADE67AF3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6095999" y="2204581"/>
            <a:ext cx="1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DB1A62-EDD7-8556-8AFA-55AC8AD4F0D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096000" y="2204581"/>
            <a:ext cx="3991628" cy="28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FC60BB-9D38-5FE9-65C1-EE9A8C0ABEE5}"/>
              </a:ext>
            </a:extLst>
          </p:cNvPr>
          <p:cNvSpPr txBox="1"/>
          <p:nvPr/>
        </p:nvSpPr>
        <p:spPr>
          <a:xfrm>
            <a:off x="7348083" y="5394822"/>
            <a:ext cx="4721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A branch may </a:t>
            </a:r>
            <a:r>
              <a:rPr lang="en-US" b="0" i="0" u="none" strike="noStrike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handle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 a number of clients, with each client having a name and a unique number to identify it. A single client may only be handled by one branch at a time.</a:t>
            </a:r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C926CBA-9FC8-016E-95EA-786679889333}"/>
              </a:ext>
            </a:extLst>
          </p:cNvPr>
          <p:cNvSpPr/>
          <p:nvPr/>
        </p:nvSpPr>
        <p:spPr>
          <a:xfrm>
            <a:off x="3331470" y="2882747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Works For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806390-D5F8-0EF5-0382-C59FF2EA1A4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432549" y="2753205"/>
            <a:ext cx="974518" cy="584190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CA7A38-480E-0593-5B95-AFF7BC887D78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 flipV="1">
            <a:off x="2793304" y="2755727"/>
            <a:ext cx="538166" cy="581668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2A3E2E-756A-0B1F-FDD2-D2627732E5F5}"/>
              </a:ext>
            </a:extLst>
          </p:cNvPr>
          <p:cNvSpPr txBox="1"/>
          <p:nvPr/>
        </p:nvSpPr>
        <p:spPr>
          <a:xfrm>
            <a:off x="3060871" y="2826149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409BAB-E257-21D7-16AD-09CD1C183699}"/>
              </a:ext>
            </a:extLst>
          </p:cNvPr>
          <p:cNvSpPr txBox="1"/>
          <p:nvPr/>
        </p:nvSpPr>
        <p:spPr>
          <a:xfrm>
            <a:off x="4410454" y="2916043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D49F11B-EE60-6AB9-1EC6-11221BD150F6}"/>
              </a:ext>
            </a:extLst>
          </p:cNvPr>
          <p:cNvSpPr/>
          <p:nvPr/>
        </p:nvSpPr>
        <p:spPr>
          <a:xfrm>
            <a:off x="302333" y="2687628"/>
            <a:ext cx="871790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EFF545-29AB-FEC7-7A1D-57DA59186320}"/>
              </a:ext>
            </a:extLst>
          </p:cNvPr>
          <p:cNvCxnSpPr>
            <a:cxnSpLocks/>
          </p:cNvCxnSpPr>
          <p:nvPr/>
        </p:nvCxnSpPr>
        <p:spPr>
          <a:xfrm flipH="1">
            <a:off x="1174123" y="2755727"/>
            <a:ext cx="241318" cy="9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Diamond 121">
            <a:extLst>
              <a:ext uri="{FF2B5EF4-FFF2-40B4-BE49-F238E27FC236}">
                <a16:creationId xmlns:a16="http://schemas.microsoft.com/office/drawing/2014/main" id="{4BC94A8C-0237-5558-3F2A-E45EBF4DB1A6}"/>
              </a:ext>
            </a:extLst>
          </p:cNvPr>
          <p:cNvSpPr/>
          <p:nvPr/>
        </p:nvSpPr>
        <p:spPr>
          <a:xfrm>
            <a:off x="3386834" y="1751575"/>
            <a:ext cx="1101079" cy="90929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Mng</a:t>
            </a:r>
            <a:endParaRPr lang="en-US" sz="10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905460-FB45-D3F3-2C9D-60C2426BA79B}"/>
              </a:ext>
            </a:extLst>
          </p:cNvPr>
          <p:cNvCxnSpPr>
            <a:cxnSpLocks/>
            <a:stCxn id="8" idx="1"/>
            <a:endCxn id="122" idx="3"/>
          </p:cNvCxnSpPr>
          <p:nvPr/>
        </p:nvCxnSpPr>
        <p:spPr>
          <a:xfrm flipH="1" flipV="1">
            <a:off x="4487913" y="2206223"/>
            <a:ext cx="919154" cy="546982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BAFD4A9-F64D-F917-E4D9-BCDED18F4732}"/>
              </a:ext>
            </a:extLst>
          </p:cNvPr>
          <p:cNvCxnSpPr>
            <a:cxnSpLocks/>
            <a:stCxn id="122" idx="1"/>
            <a:endCxn id="25" idx="3"/>
          </p:cNvCxnSpPr>
          <p:nvPr/>
        </p:nvCxnSpPr>
        <p:spPr>
          <a:xfrm flipH="1">
            <a:off x="2793304" y="2206223"/>
            <a:ext cx="593530" cy="549504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E65F41-8211-C16C-90BD-F7DBEE21BA68}"/>
              </a:ext>
            </a:extLst>
          </p:cNvPr>
          <p:cNvSpPr txBox="1"/>
          <p:nvPr/>
        </p:nvSpPr>
        <p:spPr>
          <a:xfrm>
            <a:off x="2974488" y="214431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4A9609-037F-EDC4-1655-1E80C120BCF6}"/>
              </a:ext>
            </a:extLst>
          </p:cNvPr>
          <p:cNvSpPr txBox="1"/>
          <p:nvPr/>
        </p:nvSpPr>
        <p:spPr>
          <a:xfrm>
            <a:off x="4517961" y="2050397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0E98AA4-8384-4388-D3AB-41092DC4F48F}"/>
              </a:ext>
            </a:extLst>
          </p:cNvPr>
          <p:cNvSpPr/>
          <p:nvPr/>
        </p:nvSpPr>
        <p:spPr>
          <a:xfrm>
            <a:off x="2473794" y="1671294"/>
            <a:ext cx="942703" cy="3496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8FC4B9-84B8-ACE4-FA26-F4FD72E675D9}"/>
              </a:ext>
            </a:extLst>
          </p:cNvPr>
          <p:cNvCxnSpPr>
            <a:cxnSpLocks/>
          </p:cNvCxnSpPr>
          <p:nvPr/>
        </p:nvCxnSpPr>
        <p:spPr>
          <a:xfrm flipH="1" flipV="1">
            <a:off x="3410383" y="1772624"/>
            <a:ext cx="278748" cy="16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8698709-E20A-C315-90D4-64C18728D053}"/>
              </a:ext>
            </a:extLst>
          </p:cNvPr>
          <p:cNvCxnSpPr>
            <a:cxnSpLocks/>
          </p:cNvCxnSpPr>
          <p:nvPr/>
        </p:nvCxnSpPr>
        <p:spPr>
          <a:xfrm flipV="1">
            <a:off x="4225159" y="1837834"/>
            <a:ext cx="383217" cy="15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78284DA2-F921-B5CF-E0EC-F5B5DBF1768A}"/>
              </a:ext>
            </a:extLst>
          </p:cNvPr>
          <p:cNvSpPr/>
          <p:nvPr/>
        </p:nvSpPr>
        <p:spPr>
          <a:xfrm>
            <a:off x="5596246" y="4556010"/>
            <a:ext cx="1101079" cy="75634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7F074-C40C-7586-65FF-453FFDD1710A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>
            <a:off x="6095999" y="3016251"/>
            <a:ext cx="601326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EB7144-3C25-949F-CF28-7892A9142781}"/>
              </a:ext>
            </a:extLst>
          </p:cNvPr>
          <p:cNvSpPr txBox="1"/>
          <p:nvPr/>
        </p:nvSpPr>
        <p:spPr>
          <a:xfrm>
            <a:off x="6478880" y="4180620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022B0C-A483-4DD5-4A6E-264AC95956BD}"/>
              </a:ext>
            </a:extLst>
          </p:cNvPr>
          <p:cNvSpPr txBox="1"/>
          <p:nvPr/>
        </p:nvSpPr>
        <p:spPr>
          <a:xfrm>
            <a:off x="5482269" y="4249488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8D6082-EC5F-A671-D5BB-CC0C4E09B0C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H="1">
            <a:off x="5596246" y="3016251"/>
            <a:ext cx="499753" cy="1917933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B685477-011A-50A1-917B-7E40E1033DA7}"/>
              </a:ext>
            </a:extLst>
          </p:cNvPr>
          <p:cNvSpPr txBox="1"/>
          <p:nvPr/>
        </p:nvSpPr>
        <p:spPr>
          <a:xfrm>
            <a:off x="5248662" y="4445876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7C44D6-3E6C-21F9-651F-FD3133FFFAF9}"/>
              </a:ext>
            </a:extLst>
          </p:cNvPr>
          <p:cNvSpPr txBox="1"/>
          <p:nvPr/>
        </p:nvSpPr>
        <p:spPr>
          <a:xfrm>
            <a:off x="6338938" y="433501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supervisee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CBA1615-8FAB-AD07-D0BA-CABF87E04255}"/>
              </a:ext>
            </a:extLst>
          </p:cNvPr>
          <p:cNvSpPr/>
          <p:nvPr/>
        </p:nvSpPr>
        <p:spPr>
          <a:xfrm>
            <a:off x="4258558" y="5730164"/>
            <a:ext cx="1377863" cy="5816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7E39AF-60C4-9723-40CC-21432F4C568D}"/>
              </a:ext>
            </a:extLst>
          </p:cNvPr>
          <p:cNvCxnSpPr>
            <a:cxnSpLocks/>
            <a:stCxn id="10" idx="1"/>
            <a:endCxn id="25" idx="3"/>
          </p:cNvCxnSpPr>
          <p:nvPr/>
        </p:nvCxnSpPr>
        <p:spPr>
          <a:xfrm flipH="1" flipV="1">
            <a:off x="2793304" y="2755727"/>
            <a:ext cx="1465254" cy="3265271"/>
          </a:xfrm>
          <a:prstGeom prst="line">
            <a:avLst/>
          </a:prstGeom>
          <a:ln w="19050" cmpd="sng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AEFDCD-B75C-CE07-E2E9-652A0D118EE3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>
            <a:off x="5636421" y="2753205"/>
            <a:ext cx="3762275" cy="3267793"/>
          </a:xfrm>
          <a:prstGeom prst="line">
            <a:avLst/>
          </a:prstGeom>
          <a:ln w="63500" cmpd="dbl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74D2B1-5A16-690E-70BF-E4472B58DA19}"/>
              </a:ext>
            </a:extLst>
          </p:cNvPr>
          <p:cNvSpPr txBox="1"/>
          <p:nvPr/>
        </p:nvSpPr>
        <p:spPr>
          <a:xfrm>
            <a:off x="3939564" y="5231274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A54F6-3319-8EBE-7A9A-5CA5E12EB854}"/>
              </a:ext>
            </a:extLst>
          </p:cNvPr>
          <p:cNvSpPr txBox="1"/>
          <p:nvPr/>
        </p:nvSpPr>
        <p:spPr>
          <a:xfrm>
            <a:off x="5618769" y="5547150"/>
            <a:ext cx="27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FC5228-880F-2601-7C64-465FE33771BC}"/>
              </a:ext>
            </a:extLst>
          </p:cNvPr>
          <p:cNvCxnSpPr>
            <a:cxnSpLocks/>
          </p:cNvCxnSpPr>
          <p:nvPr/>
        </p:nvCxnSpPr>
        <p:spPr>
          <a:xfrm flipH="1">
            <a:off x="3410383" y="4934184"/>
            <a:ext cx="278748" cy="612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54E459-BB23-CB89-C345-481A6FEBB4B4}"/>
              </a:ext>
            </a:extLst>
          </p:cNvPr>
          <p:cNvSpPr txBox="1"/>
          <p:nvPr/>
        </p:nvSpPr>
        <p:spPr>
          <a:xfrm>
            <a:off x="2060598" y="5547150"/>
            <a:ext cx="186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Cardinality Relationship:</a:t>
            </a:r>
          </a:p>
          <a:p>
            <a:r>
              <a:rPr lang="en-US" sz="1000" dirty="0"/>
              <a:t>Corporate branch does not need to handle a client. So, partial participation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6CA47EE-3E48-E3FB-D72A-1E491A25A654}"/>
              </a:ext>
            </a:extLst>
          </p:cNvPr>
          <p:cNvSpPr/>
          <p:nvPr/>
        </p:nvSpPr>
        <p:spPr>
          <a:xfrm>
            <a:off x="4137024" y="1473940"/>
            <a:ext cx="942703" cy="349608"/>
          </a:xfrm>
          <a:prstGeom prst="roundRect">
            <a:avLst/>
          </a:prstGeom>
          <a:solidFill>
            <a:schemeClr val="accent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5384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2253</Words>
  <Application>Microsoft Macintosh PowerPoint</Application>
  <PresentationFormat>Widescreen</PresentationFormat>
  <Paragraphs>746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Roboto</vt:lpstr>
      <vt:lpstr>Office Theme</vt:lpstr>
      <vt:lpstr>Entity Relationship Diagram</vt:lpstr>
      <vt:lpstr>Creating the ER Diagram</vt:lpstr>
      <vt:lpstr>Assignment</vt:lpstr>
      <vt:lpstr>Entity Relationship (ER) Diagram for The Office</vt:lpstr>
      <vt:lpstr>Entity Relationship (ER) Diagram for The Office</vt:lpstr>
      <vt:lpstr>Entity Relationship (ER) Diagram for The Office</vt:lpstr>
      <vt:lpstr>Entity Relationship (ER) Diagram for The Office</vt:lpstr>
      <vt:lpstr>Entity Relationship (ER) Diagram for The Office</vt:lpstr>
      <vt:lpstr>Entity Relationship (ER) Diagram for The Office</vt:lpstr>
      <vt:lpstr>Entity Relationship (ER) Diagram for The Office</vt:lpstr>
      <vt:lpstr>Entity Relationship (ER) Diagram for The Office</vt:lpstr>
      <vt:lpstr>ER Diagram to Schema</vt:lpstr>
      <vt:lpstr>ER Diagram to Schema</vt:lpstr>
      <vt:lpstr>ER Diagram to Schema</vt:lpstr>
      <vt:lpstr>ER Diagram to Schema</vt:lpstr>
      <vt:lpstr>ER Diagram to Schema</vt:lpstr>
      <vt:lpstr>ER Diagram to Schema</vt:lpstr>
      <vt:lpstr>ER Diagram to Schema</vt:lpstr>
      <vt:lpstr>ER Diagram to Schema</vt:lpstr>
      <vt:lpstr>Tables Needed</vt:lpstr>
      <vt:lpstr>Company Database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(ER) Diagram for The Office</dc:title>
  <dc:creator>Ozalp, Mustafa Kemal</dc:creator>
  <cp:lastModifiedBy>Ozalp, Mustafa Kemal</cp:lastModifiedBy>
  <cp:revision>21</cp:revision>
  <dcterms:created xsi:type="dcterms:W3CDTF">2024-02-29T19:23:26Z</dcterms:created>
  <dcterms:modified xsi:type="dcterms:W3CDTF">2024-03-01T16:01:50Z</dcterms:modified>
</cp:coreProperties>
</file>