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0"/>
  </p:notesMasterIdLst>
  <p:sldIdLst>
    <p:sldId id="256" r:id="rId2"/>
    <p:sldId id="259" r:id="rId3"/>
    <p:sldId id="356" r:id="rId4"/>
    <p:sldId id="357" r:id="rId5"/>
    <p:sldId id="257" r:id="rId6"/>
    <p:sldId id="360" r:id="rId7"/>
    <p:sldId id="359" r:id="rId8"/>
    <p:sldId id="347" r:id="rId9"/>
    <p:sldId id="361" r:id="rId10"/>
    <p:sldId id="258" r:id="rId11"/>
    <p:sldId id="362" r:id="rId12"/>
    <p:sldId id="261" r:id="rId13"/>
    <p:sldId id="346" r:id="rId14"/>
    <p:sldId id="339" r:id="rId15"/>
    <p:sldId id="328" r:id="rId16"/>
    <p:sldId id="363" r:id="rId17"/>
    <p:sldId id="348" r:id="rId18"/>
    <p:sldId id="329" r:id="rId19"/>
    <p:sldId id="349" r:id="rId20"/>
    <p:sldId id="335" r:id="rId21"/>
    <p:sldId id="340" r:id="rId22"/>
    <p:sldId id="352" r:id="rId23"/>
    <p:sldId id="350" r:id="rId24"/>
    <p:sldId id="353" r:id="rId25"/>
    <p:sldId id="351" r:id="rId26"/>
    <p:sldId id="354" r:id="rId27"/>
    <p:sldId id="341" r:id="rId28"/>
    <p:sldId id="355" r:id="rId29"/>
  </p:sldIdLst>
  <p:sldSz cx="9144000" cy="5143500" type="screen16x9"/>
  <p:notesSz cx="6858000" cy="9144000"/>
  <p:embeddedFontLst>
    <p:embeddedFont>
      <p:font typeface="Merriweather" pitchFamily="2" charset="77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Montserrat Medium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65" dt="2024-02-09T00:42:18.940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/>
    <p:restoredTop sz="94629"/>
  </p:normalViewPr>
  <p:slideViewPr>
    <p:cSldViewPr snapToGrid="0">
      <p:cViewPr varScale="1">
        <p:scale>
          <a:sx n="132" d="100"/>
          <a:sy n="132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12T15:50:54.709" v="4984" actId="1076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addSp modSp mod ord">
        <pc:chgData name="Hemmerlein,Meg" userId="675d0259-84a2-4ee2-a6c1-034493f7a163" providerId="ADAL" clId="{8C2CF71B-3DB3-BA42-B561-85D7D59D12C9}" dt="2024-02-09T00:12:03.203" v="4352" actId="1076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9T00:09:43.299" v="4344" actId="255"/>
          <ac:spMkLst>
            <pc:docMk/>
            <pc:sldMk cId="0" sldId="257"/>
            <ac:spMk id="906" creationId="{00000000-0000-0000-0000-000000000000}"/>
          </ac:spMkLst>
        </pc:spChg>
        <pc:picChg chg="add mod">
          <ac:chgData name="Hemmerlein,Meg" userId="675d0259-84a2-4ee2-a6c1-034493f7a163" providerId="ADAL" clId="{8C2CF71B-3DB3-BA42-B561-85D7D59D12C9}" dt="2024-02-09T00:12:03.203" v="4352" actId="1076"/>
          <ac:picMkLst>
            <pc:docMk/>
            <pc:sldMk cId="0" sldId="257"/>
            <ac:picMk id="3" creationId="{0F732B4C-76E0-AEEA-337D-41E4DBFD3634}"/>
          </ac:picMkLst>
        </pc:pic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12T00:10:09.009" v="4893" actId="20577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12T00:10:09.009" v="4893" actId="20577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12T00:10:05.826" v="4891" actId="20577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del mod ord setBg">
        <pc:chgData name="Hemmerlein,Meg" userId="675d0259-84a2-4ee2-a6c1-034493f7a163" providerId="ADAL" clId="{8C2CF71B-3DB3-BA42-B561-85D7D59D12C9}" dt="2024-02-12T00:39:01.898" v="4903" actId="2696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9T00:45:34.403" v="4845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9T00:45:34.403" v="4845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del mod setBg">
        <pc:chgData name="Hemmerlein,Meg" userId="675d0259-84a2-4ee2-a6c1-034493f7a163" providerId="ADAL" clId="{8C2CF71B-3DB3-BA42-B561-85D7D59D12C9}" dt="2024-02-12T00:39:03.126" v="4908" actId="2696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del mod setBg">
        <pc:chgData name="Hemmerlein,Meg" userId="675d0259-84a2-4ee2-a6c1-034493f7a163" providerId="ADAL" clId="{8C2CF71B-3DB3-BA42-B561-85D7D59D12C9}" dt="2024-02-12T00:39:01.911" v="4904" actId="2696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21" v="4907" actId="2696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07T23:07:36.262" v="3914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07T23:01:02.709" v="387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7T23:23:04.245" v="4086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07T23:23:04.245" v="4086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del mod setBg">
        <pc:chgData name="Hemmerlein,Meg" userId="675d0259-84a2-4ee2-a6c1-034493f7a163" providerId="ADAL" clId="{8C2CF71B-3DB3-BA42-B561-85D7D59D12C9}" dt="2024-02-12T00:39:01.913" v="4905" actId="2696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15" v="4906" actId="2696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9T00:54:12.515" v="4864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12T15:48:22.832" v="4957" actId="1076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12T15:48:22.832" v="4957" actId="1076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addSp delSp modSp add mod">
        <pc:chgData name="Hemmerlein,Meg" userId="675d0259-84a2-4ee2-a6c1-034493f7a163" providerId="ADAL" clId="{8C2CF71B-3DB3-BA42-B561-85D7D59D12C9}" dt="2024-02-09T00:28:50.283" v="4661" actId="20577"/>
        <pc:sldMkLst>
          <pc:docMk/>
          <pc:sldMk cId="1548963840" sldId="347"/>
        </pc:sldMkLst>
        <pc:spChg chg="del mod">
          <ac:chgData name="Hemmerlein,Meg" userId="675d0259-84a2-4ee2-a6c1-034493f7a163" providerId="ADAL" clId="{8C2CF71B-3DB3-BA42-B561-85D7D59D12C9}" dt="2024-02-09T00:25:41.585" v="4572" actId="478"/>
          <ac:spMkLst>
            <pc:docMk/>
            <pc:sldMk cId="1548963840" sldId="347"/>
            <ac:spMk id="3" creationId="{1F56B1A2-8F79-9818-251E-49E0D94B8185}"/>
          </ac:spMkLst>
        </pc:spChg>
        <pc:spChg chg="add mod">
          <ac:chgData name="Hemmerlein,Meg" userId="675d0259-84a2-4ee2-a6c1-034493f7a163" providerId="ADAL" clId="{8C2CF71B-3DB3-BA42-B561-85D7D59D12C9}" dt="2024-02-09T00:28:50.283" v="4661" actId="20577"/>
          <ac:spMkLst>
            <pc:docMk/>
            <pc:sldMk cId="1548963840" sldId="347"/>
            <ac:spMk id="5" creationId="{41FF3E83-7FCA-44D7-5091-0D2A9E9794AD}"/>
          </ac:spMkLst>
        </pc:spChg>
        <pc:picChg chg="add mod">
          <ac:chgData name="Hemmerlein,Meg" userId="675d0259-84a2-4ee2-a6c1-034493f7a163" providerId="ADAL" clId="{8C2CF71B-3DB3-BA42-B561-85D7D59D12C9}" dt="2024-02-09T00:28:16.926" v="4647" actId="1076"/>
          <ac:picMkLst>
            <pc:docMk/>
            <pc:sldMk cId="1548963840" sldId="347"/>
            <ac:picMk id="4" creationId="{EB8C12FE-32F9-1C5F-EF1F-7A5EB8B008C9}"/>
          </ac:picMkLst>
        </pc:picChg>
      </pc:sldChg>
      <pc:sldChg chg="modSp add mod">
        <pc:chgData name="Hemmerlein,Meg" userId="675d0259-84a2-4ee2-a6c1-034493f7a163" providerId="ADAL" clId="{8C2CF71B-3DB3-BA42-B561-85D7D59D12C9}" dt="2024-02-09T00:44:07.044" v="4843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9T00:44:07.044" v="4843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9T00:45:46.844" v="4849" actId="20577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9T00:45:46.844" v="4849" actId="20577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9T00:46:27.296" v="4853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9T00:46:27.296" v="4853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9T00:46:46.231" v="4859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9T00:46:46.231" v="4859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9T00:47:20.979" v="4863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9T00:47:20.979" v="4863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12T15:50:54.709" v="4984" actId="1076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12T15:50:54.709" v="4984" actId="1076"/>
          <ac:spMkLst>
            <pc:docMk/>
            <pc:sldMk cId="200262894" sldId="355"/>
            <ac:spMk id="3" creationId="{45210773-461B-DCB6-6567-BBBCA722D92C}"/>
          </ac:spMkLst>
        </pc:spChg>
      </pc:sldChg>
      <pc:sldChg chg="modSp add mod">
        <pc:chgData name="Hemmerlein,Meg" userId="675d0259-84a2-4ee2-a6c1-034493f7a163" providerId="ADAL" clId="{8C2CF71B-3DB3-BA42-B561-85D7D59D12C9}" dt="2024-02-09T00:12:28.241" v="4358" actId="14"/>
        <pc:sldMkLst>
          <pc:docMk/>
          <pc:sldMk cId="2700304807" sldId="356"/>
        </pc:sldMkLst>
        <pc:spChg chg="mod">
          <ac:chgData name="Hemmerlein,Meg" userId="675d0259-84a2-4ee2-a6c1-034493f7a163" providerId="ADAL" clId="{8C2CF71B-3DB3-BA42-B561-85D7D59D12C9}" dt="2024-02-09T00:12:28.241" v="4358" actId="14"/>
          <ac:spMkLst>
            <pc:docMk/>
            <pc:sldMk cId="2700304807" sldId="356"/>
            <ac:spMk id="906" creationId="{32C10E67-C3BF-FBDA-E273-4048DB03A2C3}"/>
          </ac:spMkLst>
        </pc:spChg>
      </pc:sldChg>
      <pc:sldChg chg="addSp modSp add mod">
        <pc:chgData name="Hemmerlein,Meg" userId="675d0259-84a2-4ee2-a6c1-034493f7a163" providerId="ADAL" clId="{8C2CF71B-3DB3-BA42-B561-85D7D59D12C9}" dt="2024-02-09T00:08:54.063" v="4301" actId="20577"/>
        <pc:sldMkLst>
          <pc:docMk/>
          <pc:sldMk cId="903304335" sldId="357"/>
        </pc:sldMkLst>
        <pc:spChg chg="add mod">
          <ac:chgData name="Hemmerlein,Meg" userId="675d0259-84a2-4ee2-a6c1-034493f7a163" providerId="ADAL" clId="{8C2CF71B-3DB3-BA42-B561-85D7D59D12C9}" dt="2024-02-09T00:08:37.382" v="4286" actId="1076"/>
          <ac:spMkLst>
            <pc:docMk/>
            <pc:sldMk cId="903304335" sldId="357"/>
            <ac:spMk id="4" creationId="{2D095C5A-650B-F59E-9FE1-BFDCBDC9A8EE}"/>
          </ac:spMkLst>
        </pc:spChg>
        <pc:spChg chg="mod">
          <ac:chgData name="Hemmerlein,Meg" userId="675d0259-84a2-4ee2-a6c1-034493f7a163" providerId="ADAL" clId="{8C2CF71B-3DB3-BA42-B561-85D7D59D12C9}" dt="2024-02-09T00:08:54.063" v="4301" actId="20577"/>
          <ac:spMkLst>
            <pc:docMk/>
            <pc:sldMk cId="903304335" sldId="357"/>
            <ac:spMk id="906" creationId="{83FCB05C-18F6-C99A-2A05-293E6FDD810A}"/>
          </ac:spMkLst>
        </pc:spChg>
        <pc:picChg chg="add mod">
          <ac:chgData name="Hemmerlein,Meg" userId="675d0259-84a2-4ee2-a6c1-034493f7a163" providerId="ADAL" clId="{8C2CF71B-3DB3-BA42-B561-85D7D59D12C9}" dt="2024-02-09T00:08:19.201" v="4282" actId="1076"/>
          <ac:picMkLst>
            <pc:docMk/>
            <pc:sldMk cId="903304335" sldId="357"/>
            <ac:picMk id="3" creationId="{62F57D0A-127C-C94C-E30D-8853B313B58A}"/>
          </ac:picMkLst>
        </pc:picChg>
      </pc:sldChg>
      <pc:sldChg chg="add del">
        <pc:chgData name="Hemmerlein,Meg" userId="675d0259-84a2-4ee2-a6c1-034493f7a163" providerId="ADAL" clId="{8C2CF71B-3DB3-BA42-B561-85D7D59D12C9}" dt="2024-02-09T00:25:18.944" v="4546" actId="2696"/>
        <pc:sldMkLst>
          <pc:docMk/>
          <pc:sldMk cId="726353908" sldId="358"/>
        </pc:sldMkLst>
      </pc:sldChg>
      <pc:sldChg chg="addSp modSp add mod">
        <pc:chgData name="Hemmerlein,Meg" userId="675d0259-84a2-4ee2-a6c1-034493f7a163" providerId="ADAL" clId="{8C2CF71B-3DB3-BA42-B561-85D7D59D12C9}" dt="2024-02-12T00:10:41.041" v="4902" actId="20577"/>
        <pc:sldMkLst>
          <pc:docMk/>
          <pc:sldMk cId="3426539145" sldId="359"/>
        </pc:sldMkLst>
        <pc:spChg chg="add mod">
          <ac:chgData name="Hemmerlein,Meg" userId="675d0259-84a2-4ee2-a6c1-034493f7a163" providerId="ADAL" clId="{8C2CF71B-3DB3-BA42-B561-85D7D59D12C9}" dt="2024-02-09T00:25:35.030" v="4569"/>
          <ac:spMkLst>
            <pc:docMk/>
            <pc:sldMk cId="3426539145" sldId="359"/>
            <ac:spMk id="2" creationId="{EC883EDE-3723-3E39-F6D4-0BBF3E5BCD28}"/>
          </ac:spMkLst>
        </pc:spChg>
        <pc:spChg chg="mod">
          <ac:chgData name="Hemmerlein,Meg" userId="675d0259-84a2-4ee2-a6c1-034493f7a163" providerId="ADAL" clId="{8C2CF71B-3DB3-BA42-B561-85D7D59D12C9}" dt="2024-02-12T00:10:41.041" v="4902" actId="20577"/>
          <ac:spMkLst>
            <pc:docMk/>
            <pc:sldMk cId="3426539145" sldId="359"/>
            <ac:spMk id="906" creationId="{702E2694-2E02-50E5-B34F-AE1E664B8E90}"/>
          </ac:spMkLst>
        </pc:spChg>
      </pc:sldChg>
      <pc:sldChg chg="addSp delSp modSp add mod">
        <pc:chgData name="Hemmerlein,Meg" userId="675d0259-84a2-4ee2-a6c1-034493f7a163" providerId="ADAL" clId="{8C2CF71B-3DB3-BA42-B561-85D7D59D12C9}" dt="2024-02-09T00:24:26.832" v="4471" actId="20577"/>
        <pc:sldMkLst>
          <pc:docMk/>
          <pc:sldMk cId="4266545038" sldId="360"/>
        </pc:sldMkLst>
        <pc:spChg chg="mod">
          <ac:chgData name="Hemmerlein,Meg" userId="675d0259-84a2-4ee2-a6c1-034493f7a163" providerId="ADAL" clId="{8C2CF71B-3DB3-BA42-B561-85D7D59D12C9}" dt="2024-02-09T00:24:26.832" v="4471" actId="20577"/>
          <ac:spMkLst>
            <pc:docMk/>
            <pc:sldMk cId="4266545038" sldId="360"/>
            <ac:spMk id="906" creationId="{53A0D9A0-7A75-6BC5-BB45-69A9043A4056}"/>
          </ac:spMkLst>
        </pc:spChg>
        <pc:picChg chg="add mod">
          <ac:chgData name="Hemmerlein,Meg" userId="675d0259-84a2-4ee2-a6c1-034493f7a163" providerId="ADAL" clId="{8C2CF71B-3DB3-BA42-B561-85D7D59D12C9}" dt="2024-02-09T00:23:22.795" v="4430" actId="1076"/>
          <ac:picMkLst>
            <pc:docMk/>
            <pc:sldMk cId="4266545038" sldId="360"/>
            <ac:picMk id="3" creationId="{2A389C1A-4EF1-C3E3-8FBC-C5E7B9AC25FC}"/>
          </ac:picMkLst>
        </pc:picChg>
        <pc:picChg chg="del">
          <ac:chgData name="Hemmerlein,Meg" userId="675d0259-84a2-4ee2-a6c1-034493f7a163" providerId="ADAL" clId="{8C2CF71B-3DB3-BA42-B561-85D7D59D12C9}" dt="2024-02-09T00:12:45.836" v="4360" actId="478"/>
          <ac:picMkLst>
            <pc:docMk/>
            <pc:sldMk cId="4266545038" sldId="360"/>
            <ac:picMk id="3" creationId="{E124F33C-9462-E209-3506-58236BE0ACE1}"/>
          </ac:picMkLst>
        </pc:picChg>
      </pc:sldChg>
      <pc:sldChg chg="modSp add mod">
        <pc:chgData name="Hemmerlein,Meg" userId="675d0259-84a2-4ee2-a6c1-034493f7a163" providerId="ADAL" clId="{8C2CF71B-3DB3-BA42-B561-85D7D59D12C9}" dt="2024-02-09T00:29:10.246" v="4663" actId="20577"/>
        <pc:sldMkLst>
          <pc:docMk/>
          <pc:sldMk cId="3743467596" sldId="361"/>
        </pc:sldMkLst>
        <pc:spChg chg="mod">
          <ac:chgData name="Hemmerlein,Meg" userId="675d0259-84a2-4ee2-a6c1-034493f7a163" providerId="ADAL" clId="{8C2CF71B-3DB3-BA42-B561-85D7D59D12C9}" dt="2024-02-09T00:29:10.246" v="4663" actId="20577"/>
          <ac:spMkLst>
            <pc:docMk/>
            <pc:sldMk cId="3743467596" sldId="361"/>
            <ac:spMk id="3" creationId="{2B109A4B-90D7-AACF-D86B-860C444B8936}"/>
          </ac:spMkLst>
        </pc:spChg>
      </pc:sldChg>
      <pc:sldChg chg="addSp delSp modSp new mod">
        <pc:chgData name="Hemmerlein,Meg" userId="675d0259-84a2-4ee2-a6c1-034493f7a163" providerId="ADAL" clId="{8C2CF71B-3DB3-BA42-B561-85D7D59D12C9}" dt="2024-02-12T15:48:44.388" v="4960" actId="113"/>
        <pc:sldMkLst>
          <pc:docMk/>
          <pc:sldMk cId="2690196640" sldId="362"/>
        </pc:sldMkLst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2" creationId="{A491FFF3-7D68-8E6F-BD81-2886BCA190B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3" creationId="{1084B02D-3CA5-51CD-F1CE-82F5EFE49BA7}"/>
          </ac:spMkLst>
        </pc:spChg>
        <pc:spChg chg="add mod">
          <ac:chgData name="Hemmerlein,Meg" userId="675d0259-84a2-4ee2-a6c1-034493f7a163" providerId="ADAL" clId="{8C2CF71B-3DB3-BA42-B561-85D7D59D12C9}" dt="2024-02-12T15:48:44.388" v="4960" actId="113"/>
          <ac:spMkLst>
            <pc:docMk/>
            <pc:sldMk cId="2690196640" sldId="362"/>
            <ac:spMk id="3" creationId="{5D21FFED-FA2D-6BAC-567D-054C81B71F3A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4" creationId="{EA16AED3-7E2F-C182-A131-F0818375AD18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5" creationId="{F6C5B7B0-2EE8-99A8-D1A7-E1B7DE3AE3D1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6" creationId="{46F19847-2771-8849-4565-C8CE47EC05E6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7" creationId="{6913BDAE-6C47-0A23-9934-896ECDD05B75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8" creationId="{15F940F3-4C55-9C13-65EA-C510DBABE453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9" creationId="{D7ACFD25-20C4-8845-3AF2-77A48ED00CE4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10" creationId="{C6BBDBA1-4205-C8F7-6C14-FC580FF8C920}"/>
          </ac:spMkLst>
        </pc:spChg>
        <pc:spChg chg="add del mod">
          <ac:chgData name="Hemmerlein,Meg" userId="675d0259-84a2-4ee2-a6c1-034493f7a163" providerId="ADAL" clId="{8C2CF71B-3DB3-BA42-B561-85D7D59D12C9}" dt="2024-02-09T00:36:59.445" v="4682" actId="478"/>
          <ac:spMkLst>
            <pc:docMk/>
            <pc:sldMk cId="2690196640" sldId="362"/>
            <ac:spMk id="13" creationId="{8699F29E-31F8-2618-D423-2DFDDC8C82FA}"/>
          </ac:spMkLst>
        </pc:spChg>
        <pc:spChg chg="add mod">
          <ac:chgData name="Hemmerlein,Meg" userId="675d0259-84a2-4ee2-a6c1-034493f7a163" providerId="ADAL" clId="{8C2CF71B-3DB3-BA42-B561-85D7D59D12C9}" dt="2024-02-09T00:38:28.491" v="4835" actId="14100"/>
          <ac:spMkLst>
            <pc:docMk/>
            <pc:sldMk cId="2690196640" sldId="362"/>
            <ac:spMk id="14" creationId="{71B6009C-6CF9-A30B-7889-52931AEEAF34}"/>
          </ac:spMkLst>
        </pc:spChg>
        <pc:spChg chg="add mod">
          <ac:chgData name="Hemmerlein,Meg" userId="675d0259-84a2-4ee2-a6c1-034493f7a163" providerId="ADAL" clId="{8C2CF71B-3DB3-BA42-B561-85D7D59D12C9}" dt="2024-02-12T15:47:26.221" v="4935" actId="403"/>
          <ac:spMkLst>
            <pc:docMk/>
            <pc:sldMk cId="2690196640" sldId="362"/>
            <ac:spMk id="15" creationId="{1B0667A8-A0C5-60C3-02EF-966BD0F19453}"/>
          </ac:spMkLst>
        </pc:spChg>
        <pc:picChg chg="add mod">
          <ac:chgData name="Hemmerlein,Meg" userId="675d0259-84a2-4ee2-a6c1-034493f7a163" providerId="ADAL" clId="{8C2CF71B-3DB3-BA42-B561-85D7D59D12C9}" dt="2024-02-12T15:48:08.299" v="4956" actId="1076"/>
          <ac:picMkLst>
            <pc:docMk/>
            <pc:sldMk cId="2690196640" sldId="362"/>
            <ac:picMk id="12" creationId="{D08F3F9C-D53E-00AB-3D85-592471F7A451}"/>
          </ac:picMkLst>
        </pc:picChg>
      </pc:sldChg>
      <pc:sldChg chg="modSp add mod">
        <pc:chgData name="Hemmerlein,Meg" userId="675d0259-84a2-4ee2-a6c1-034493f7a163" providerId="ADAL" clId="{8C2CF71B-3DB3-BA42-B561-85D7D59D12C9}" dt="2024-02-09T00:42:44.087" v="4841" actId="6549"/>
        <pc:sldMkLst>
          <pc:docMk/>
          <pc:sldMk cId="758166884" sldId="363"/>
        </pc:sldMkLst>
        <pc:spChg chg="mod">
          <ac:chgData name="Hemmerlein,Meg" userId="675d0259-84a2-4ee2-a6c1-034493f7a163" providerId="ADAL" clId="{8C2CF71B-3DB3-BA42-B561-85D7D59D12C9}" dt="2024-02-09T00:42:44.087" v="4841" actId="6549"/>
          <ac:spMkLst>
            <pc:docMk/>
            <pc:sldMk cId="758166884" sldId="363"/>
            <ac:spMk id="4" creationId="{6C64067F-2836-7988-D5AB-6260D9FDCF68}"/>
          </ac:spMkLst>
        </pc:spChg>
      </pc:sldChg>
      <pc:sldMasterChg chg="delSldLayout">
        <pc:chgData name="Hemmerlein,Meg" userId="675d0259-84a2-4ee2-a6c1-034493f7a163" providerId="ADAL" clId="{8C2CF71B-3DB3-BA42-B561-85D7D59D12C9}" dt="2024-02-12T00:39:03.130" v="4909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12T00:39:03.130" v="4909" actId="2696"/>
          <pc:sldLayoutMkLst>
            <pc:docMk/>
            <pc:sldMasterMk cId="0" sldId="2147483699"/>
            <pc:sldLayoutMk cId="0" sldId="2147483693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6AC4F79-F1BE-ED30-B3BC-30771635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A2B0C9B-49DF-29D4-DA15-50332D404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EDAA8467-B892-4A6C-DB8E-EF3791D90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DB3A0427-6631-FFEB-F4F7-763D2144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067C6702-3ED5-A035-26C8-DEB94B5F3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677B4BD7-C9FC-4A27-046A-D0C46582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0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4F805B9-CA93-92E3-E849-FC2BA84E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80EEEBB7-0FD1-2A2E-96AD-0D0952DA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8B008943-D322-DFC8-185A-92E030D4B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0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61251C3-3455-40EF-19FA-EC48DD7E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C0114A45-BED1-E2D0-F868-95F76C92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7F8CDE4F-7973-24B6-CBE2-C95B688A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21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7535F683-8861-D915-3EC9-AC7246B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66C4014C-4263-5542-A11E-7BC02DA5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53994852-55BE-DAA8-F313-4942A0BAB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5310E3E3-85CC-195F-516B-9FD08847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771B0368-2264-D7C0-D117-C9F3A3F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1C655AB5-53EB-4501-33EC-CC66EC2D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21EF28FB-DAF5-FB40-980A-16E4735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DBBF4295-71AE-5F98-717A-CD8B980E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B0D23178-E785-65BB-5252-2C1C4A803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882B2F30-EA60-8518-3A4E-3192EA7C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255979E6-F74B-AD85-9682-63329AFD2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230C1BC9-CB05-55C4-E67A-787A94F85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35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 Hemmerlein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February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08F3F9C-D53E-00AB-3D85-592471F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35" y="129087"/>
            <a:ext cx="3598724" cy="4363452"/>
          </a:xfrm>
          <a:prstGeom prst="rect">
            <a:avLst/>
          </a:prstGeom>
        </p:spPr>
      </p:pic>
      <p:sp>
        <p:nvSpPr>
          <p:cNvPr id="14" name="Google Shape;932;p56">
            <a:extLst>
              <a:ext uri="{FF2B5EF4-FFF2-40B4-BE49-F238E27FC236}">
                <a16:creationId xmlns:a16="http://schemas.microsoft.com/office/drawing/2014/main" id="{71B6009C-6CF9-A30B-7889-52931AEEA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08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our data frame?</a:t>
            </a:r>
            <a:endParaRPr dirty="0"/>
          </a:p>
        </p:txBody>
      </p:sp>
      <p:sp>
        <p:nvSpPr>
          <p:cNvPr id="15" name="Google Shape;906;p55">
            <a:extLst>
              <a:ext uri="{FF2B5EF4-FFF2-40B4-BE49-F238E27FC236}">
                <a16:creationId xmlns:a16="http://schemas.microsoft.com/office/drawing/2014/main" id="{1B0667A8-A0C5-60C3-02EF-966BD0F19453}"/>
              </a:ext>
            </a:extLst>
          </p:cNvPr>
          <p:cNvSpPr txBox="1">
            <a:spLocks/>
          </p:cNvSpPr>
          <p:nvPr/>
        </p:nvSpPr>
        <p:spPr>
          <a:xfrm>
            <a:off x="720001" y="1655544"/>
            <a:ext cx="4237134" cy="32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Investigating the animal species diversity and weights found within plots at specific study sites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Desert ecosystems have long served as model systems in the study of ecological concepts (e.g., competition, resource pulses, top-down/bottom-up dynamics).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However, the inherent variability of resource availability in deserts, and hence consumer dynamics, can also make them challenging ecosystems to understand.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Study of a Chihuahuan desert ecosystem near Portal, Arizona, began in 1977. At this site, 24 experimental plots were established in 1977 and divided among controls and experimental manipulations.</a:t>
            </a: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1FFED-FA2D-6BAC-567D-054C81B71F3A}"/>
              </a:ext>
            </a:extLst>
          </p:cNvPr>
          <p:cNvSpPr txBox="1"/>
          <p:nvPr/>
        </p:nvSpPr>
        <p:spPr>
          <a:xfrm>
            <a:off x="4957136" y="4552748"/>
            <a:ext cx="359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S. K. Morgan Ernest, Thomas J. </a:t>
            </a:r>
            <a:r>
              <a:rPr lang="en-US" sz="800" i="0" dirty="0" err="1">
                <a:solidFill>
                  <a:srgbClr val="000000"/>
                </a:solidFill>
                <a:effectLst/>
                <a:latin typeface="+mn-lt"/>
              </a:rPr>
              <a:t>Valone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, and James H. Brown. 2009. Long-term monitoring and experimental manipulation of a Chihuahuan Desert ecosystem near Portal, Arizona, USA. </a:t>
            </a:r>
            <a:r>
              <a:rPr lang="en-US" sz="800" i="1" dirty="0">
                <a:solidFill>
                  <a:srgbClr val="000000"/>
                </a:solidFill>
                <a:effectLst/>
                <a:latin typeface="+mn-lt"/>
              </a:rPr>
              <a:t>Ecology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 90:1708.</a:t>
            </a:r>
          </a:p>
        </p:txBody>
      </p:sp>
    </p:spTree>
    <p:extLst>
      <p:ext uri="{BB962C8B-B14F-4D97-AF65-F5344CB8AC3E}">
        <p14:creationId xmlns:p14="http://schemas.microsoft.com/office/powerpoint/2010/main" val="26901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rows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- shows the last 6 rows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A9B4-9F77-B8E2-7FCB-A3BE20A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4B0FF-B638-8144-7F7E-F757048A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228540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4-6</a:t>
            </a:r>
          </a:p>
        </p:txBody>
      </p:sp>
    </p:spTree>
    <p:extLst>
      <p:ext uri="{BB962C8B-B14F-4D97-AF65-F5344CB8AC3E}">
        <p14:creationId xmlns:p14="http://schemas.microsoft.com/office/powerpoint/2010/main" val="12884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First row and sixth column: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surveys[1, 6]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surveys[c(1, 2, 3), c(5, 6)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surveys[1:3,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B58D2223-233C-3679-D852-1957D622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2D05F5-9FB6-4A21-68A0-BEBE8ACE7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C64067F-2836-7988-D5AB-6260D9FDCF68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2A3-DA71-B4E3-CA99-7BAD3F89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D2494-88B5-33C6-FFE1-C4F0E1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7-13</a:t>
            </a:r>
          </a:p>
        </p:txBody>
      </p:sp>
    </p:spTree>
    <p:extLst>
      <p:ext uri="{BB962C8B-B14F-4D97-AF65-F5344CB8AC3E}">
        <p14:creationId xmlns:p14="http://schemas.microsoft.com/office/powerpoint/2010/main" val="14912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[-7:nrow(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] 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Equivalent to head(survey)</a:t>
            </a:r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96900" lvl="1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-1]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surveys[-7:nrow(surveys)), ]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094C-1B8A-846D-E04E-6BDD7D45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20FCA-6D40-CB46-7C61-65AFB61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14-15</a:t>
            </a:r>
          </a:p>
        </p:txBody>
      </p:sp>
    </p:spTree>
    <p:extLst>
      <p:ext uri="{BB962C8B-B14F-4D97-AF65-F5344CB8AC3E}">
        <p14:creationId xmlns:p14="http://schemas.microsoft.com/office/powerpoint/2010/main" val="34138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Homework 1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 2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720000" y="1209575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Store text or string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Variables are not ordered and considered unique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Represents categorical data with fixed set of levels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Unlike characters, factors have predefined levels – default is 	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Sex variable with values “male” and “female”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7BA770F2-E970-602B-EE49-3ABC7F09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9530FED4-5406-A917-593E-26765DEFB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</a:t>
            </a:r>
            <a:r>
              <a:rPr lang="en" sz="3200" dirty="0"/>
              <a:t>Conversion to a factor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937269A0-A474-6D1E-55C4-3E9F251F3553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4CF1816B-9232-142F-E5D7-699D59426E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73C6C22-992D-C3AF-8B16-1406B4FB9858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8084C9B-6078-120C-5FA4-E77FAB68B2AC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9A7B7EE1-651D-3749-C58D-A499A17D7238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568399AC-2E02-62DD-CED0-07F39DB215E5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3D6F90A6-F0CC-4571-3021-DF895686884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3FEBF248-7141-056C-337D-46423733F3E3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5817F53F-EE7E-923D-1C5E-6D515313A6A2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2507998-0904-F5D2-6126-7B0A71068782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CAF19DBE-4395-B6B8-DDE5-73909B536733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3BF191B-30BF-5F26-820C-FA21CE128566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1ADA312-E0F6-C2E7-4822-75923CBD4A4D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120788F-C394-272F-6B32-07ADFE1EEBC6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CF40BEE4-807D-33C0-B1EB-5C0E6BF0C6E3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4BF88B4-2377-A302-0AF3-38E7791F37C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9256E2EE-700E-E8AC-487D-3130FF712E84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3D13211-0AD1-0AF1-C038-D78F8B7AA59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D8EB754D-40F8-80CA-D712-6011159830F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83E3932-57FA-C823-9544-78363671104C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1C9A16E1-8F52-C8C2-83E7-8D9AC0B37DEF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190219AC-659E-AD47-27BE-1018E66F6EF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E7DF316-9DE2-FFFF-FF68-702DAE55E6FF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6389B24B-7250-E926-DC47-6F3808334B9F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19C65DC1-C72F-8970-9D42-360F2013A44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EF8F261-D2D5-ABA4-8CBF-0B1269FBC1DC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E68F46B2-C653-35F8-438C-A3DB04638F0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EFDAD5C8-F6F9-99E3-ECE9-139F58604A9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6A4625B8-E0E5-60B3-2E49-1355991F1531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CDAFCB7B-2840-4FBD-228C-5228056EE4DB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FBAD7C8D-95A8-9097-2BB4-4E96B723E5C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D7EEBFD-AA66-2476-A84D-254A73D334D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FD2DD96-1366-E75C-C73B-532B32C7258D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080B0245-C8D9-14A7-CD3F-88FDAEB6C2EA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364ABC09-5DCB-7A7A-BD03-D7EC104CB04F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586AA45-8F2E-9AFB-3A88-4CA8D6DBEC2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A9749DBE-975C-ED16-ED6C-275F22729E65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DA02EA0B-FBFA-47E7-0A58-CC450FF76883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C8C3FF54-4622-174C-4039-9DA407FB2499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D2020C58-D9DB-5AB1-16A4-AFA0858E6B91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3E5BCE12-EFC8-4261-ED3B-60244E77C62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3DB4AEB2-BE09-65EC-334A-3777A2AF9A81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18C42F1E-D048-BA27-C0E9-346CE345EFAF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8155B024-5290-9F11-0BE0-E970CA95EF82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757F9F89-1EE2-E462-AE03-2FE6B0A755E5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B10CD91-CBA8-97FA-A997-BDD0567B2E2F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4B7743A-313E-5C90-25EA-C0A3FAE3D418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8CDF430D-31C2-C89E-9879-70156EF471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CD089433-9AB7-E0F5-4883-A30B829EC46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8B7DC177-0EA1-17D1-F236-AFBDFD61377F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A31F289-F8B2-8A1A-319A-E6695C1263E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F4E904A5-4C67-11A8-FA75-D08E2F63CC7D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6522E994-D023-8049-FE45-37D8A090B6BE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2C81FCF8-1B45-93A1-D12C-479A2BB0DC3A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EF3AF73-E69C-F2C3-B03C-C1A4C81C1D4A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53F8608-D722-3A0D-54F0-2D4861B6261F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B522474D-63EF-32C0-16A3-581DC1FC1FA2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910344CD-00F3-D5A4-9B32-03844184E5E4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str(survey)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7908-950A-F07A-6B11-1ED5FEE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9DCED-EA92-8C53-23D5-008F0DA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16-18</a:t>
            </a:r>
          </a:p>
        </p:txBody>
      </p:sp>
    </p:spTree>
    <p:extLst>
      <p:ext uri="{BB962C8B-B14F-4D97-AF65-F5344CB8AC3E}">
        <p14:creationId xmlns:p14="http://schemas.microsoft.com/office/powerpoint/2010/main" val="420069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EA720015-8D12-DC02-8633-D8F07789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BA04191A-D106-BAE4-BF7C-C23A9A653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Finding levels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5815C887-606D-7C6E-E797-E2D452B392D1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670BF70-2E59-32AA-7A90-20127BB6C0EE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7C58AD6A-B66A-74FD-DCB3-049A2A9BAE02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72D575D9-F347-3B25-DC1D-18E70E996FE2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5D324EB-CE5A-7FDE-4152-44EAFAC66B19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77FC9A7B-A18A-BAA0-730A-76088CCF4C1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A9A7A73C-911E-DFB9-7A2D-287407D9605E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F20FBC96-153E-2ACE-1745-5BF033BF93E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42D7FA88-FE53-A3A2-A982-8704FD8D4B7A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F42AE203-5E3E-8136-E7F5-587AB5891F1A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2863D34-F6AA-42C9-DA7C-3CE98CCC9F27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21F3A74-6F57-FB3D-4239-4AB407AE5FA1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708709B5-BA29-6717-FDF0-1974B1EB88C1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314D0D64-E69E-1030-5774-ABF94E90F5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91C89C0B-1ADD-73BE-1D40-B128C252A668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C90BAE1-65FE-DC55-5142-E2A917E3C673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E71AB04E-EF59-AE55-3880-9EC414EB8606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5F3F8406-26CC-C802-24FD-ABA8948DBCD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844B7B54-82BF-6965-77E3-96B094176053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0FA2E81-3C09-1179-B7BD-16A19AC59EE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F91D7784-E631-5345-9DAC-3B0F9DE495A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6C1D89FE-A11A-9896-B2FA-2F02CB7BFBE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A25520D-13F4-09E4-F1E5-B75EFA4D1C59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348C153-DE7B-469B-C027-C964502ABF2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23AA3B45-9DCF-2014-05B6-5CF1FC38F82B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EB6DD6F-D5EF-BC33-2EEE-D23C1956BDD4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47B3DEC3-1AB1-06DA-2046-3C6688225835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2ADB828F-965B-C6E5-10C2-43AFD57B8DC6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07478F21-D66C-071B-BE3D-C8C2308627FB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641502BE-0158-4C13-C747-51E0F29C1E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10F5E600-8EA8-0B05-870B-C9F24CF5E00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1074B33E-898B-8FD1-B01D-CF2DE5967E9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309E2B3-FD94-FBAC-6A4B-BB33B6834AC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AD85170E-13F4-CF18-BF93-41B5E7F146D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DB7F8DF9-B93E-BAA7-F4C7-07BAFF8F7698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DC5366A-F192-2FAA-0012-ACB7AB10EDA6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6078D08-3D8A-9582-1156-C8E936BF26A3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F47DE5-2975-D895-6442-625E92A95CCE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DB8D5FAC-5611-458E-9C11-6A75E25EE29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64F83C0-E275-E5F4-7F4C-176F10DFCA6D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CA89405F-4470-6041-7054-D35F96996280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BA2E2338-89CA-A230-15E9-1B24D15CEC23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8E9EB01C-9CD5-1191-8DC2-5D121478B835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771E697D-EE34-11BA-DB14-DC5B3FC4B586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DDEE376F-D043-679A-9CB1-CD1041C576A0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F7BE31C0-FB9B-E777-39AB-A312529AAAD0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35B1F92-6CE3-A580-FEF8-18C7666E90C7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701E00F5-57F1-B12F-80F5-6925D29C6F4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84447FE-F58D-CBE7-BD20-95F4AAFE01B4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62CEC6AB-6932-1759-EA53-9E8297154B74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EBFA097-BE89-B824-2BA4-696696DF58C0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E4CEAD7-87B3-81F6-C2DB-150462714AC3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83543CF7-94D7-4F97-D355-4F3C170A30E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E97ED26-6910-69BB-D544-7106419FFB0B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D55CB0E7-AE54-F0B6-65C1-BC45A856032F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F98B4D92-7554-C48D-B073-431F46224D06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713BFC38-3AB1-9AAA-B050-F0C963E75A08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6A57DC9A-E51A-2FA8-1CAD-D8A5616F2F66}"/>
              </a:ext>
            </a:extLst>
          </p:cNvPr>
          <p:cNvSpPr txBox="1">
            <a:spLocks/>
          </p:cNvSpPr>
          <p:nvPr/>
        </p:nvSpPr>
        <p:spPr>
          <a:xfrm>
            <a:off x="736123" y="1326148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factor(c(“male”, “female”, “female”, ”male”))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will assign 1 to the level “female” and 2 to the level “male” (because f comes before m, even though the first element of this vector is “male”).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Visualize the levels (order) of the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Find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19182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C5AA-F941-3FD2-83E9-B228C24E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C21CF-DD26-1E33-A46A-2A25D98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19-21</a:t>
            </a:r>
          </a:p>
        </p:txBody>
      </p:sp>
    </p:spTree>
    <p:extLst>
      <p:ext uri="{BB962C8B-B14F-4D97-AF65-F5344CB8AC3E}">
        <p14:creationId xmlns:p14="http://schemas.microsoft.com/office/powerpoint/2010/main" val="60139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factor(sex, levels = c(“male”, “female”))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ontserrat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Re-order to have male first (non-alphabetical)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EFAA-99A5-7746-C6B6-6D154409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6A328-B295-CAA8-C63E-120C7BC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22-23</a:t>
            </a:r>
          </a:p>
        </p:txBody>
      </p:sp>
    </p:spTree>
    <p:extLst>
      <p:ext uri="{BB962C8B-B14F-4D97-AF65-F5344CB8AC3E}">
        <p14:creationId xmlns:p14="http://schemas.microsoft.com/office/powerpoint/2010/main" val="2801299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3CE99FA-24D1-84F3-38E9-35353E9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123A36FA-DC1D-15EC-CB58-6C3F35987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6402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Renaming factors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3F24634F-134E-A3D3-C86D-64913A9CEA65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71F33B99-A36A-2ACE-0373-209D2677157A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6969DB81-5895-CEF8-0212-4DE8F95C820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354C3625-3781-7463-C94A-50E1416DD1EB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6B207F34-743F-8743-BC48-D272BA602F0F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B0B799C7-5038-D735-FAAC-7DD12C99C25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13484A46-235F-541C-F77F-0CE3FF7C8A91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9F72C4B7-8424-1856-8B85-5129F7F4EE3F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257DF72A-95B4-DE44-D3AB-5F77F51D8DBD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9D1BF28-FBB2-A114-AF4A-B789F571AFD4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B49F1960-F64F-B22E-F4BF-A0B630409B80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1E6724E2-CC4A-C021-CF5B-2F524A95C44B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C1952178-5FCE-5A01-C454-B07EC1263E5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B5A3A7F4-F5AB-61E0-61E8-6C2D5DA199D2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FF0BBD-5930-3950-A807-2BC6A5064B1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A3A4960C-6E38-F64E-FFF9-C5F3FF344A79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17E8E2A0-66C8-9969-8B9B-849F7DF184DA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54FDCBC-6B64-F833-8D07-174AABAF1255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6B512CE9-0C53-1B9D-F71D-45ECD663D4B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5B25C1F-8533-75B4-8524-3197F14C3C50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0894A0C2-B9A8-51F5-CE56-582BA7A447F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71360719-0D68-BCC7-BA45-D5FD1E53611F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859E1511-1F4C-11B5-DEF7-CACE903C503C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4C8CBDF9-F68B-95D1-616D-497483C51733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B3D95CE-C5E9-D7BF-C85D-8027802A0787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4B1A8F0B-331E-60D4-CDAE-18833BF5B57D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567F149E-621C-F5BA-4FB3-A58B961652F0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14076661-4F5A-DA26-E597-BDDD7C54F9C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CAF765D-B4EC-AFFF-4613-85F8D36F8B83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0E613892-A3E9-88FD-BF82-918528DF4A12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BF154A5C-521D-B52F-5332-6D96557C889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15790E9-594C-868B-F3F1-018B75FDC681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6050BB22-93BE-6F65-BE56-D50D1EF5E8F7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C086F5BF-82BC-A1EA-2111-2AF2928AFE52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2D737F80-1C42-F55E-4AC0-5863D544118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1C652F2-E691-CA9A-FBF8-BB045191A835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7EC093E-3C39-7E3A-E96C-4424E8DEABBF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4529AFB-5C7C-904F-9F23-AEAC7797608F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EE8815A8-961F-36D1-4E78-4B1B45575EE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C7032185-58F1-3483-CA1A-FC20DE02FEEA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1E8FBC74-48DA-3A58-E48B-492F0E0F5477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C0989AF8-5F85-88ED-3641-333472C78E4D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0F6C9516-8C36-6A69-9623-8AF1D73F1B93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1E1CA438-82F1-C137-7F8A-85D36BE5CF5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C9323F51-D4AE-8892-E0E2-0971AE150B2E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316D98A-BFC5-61CF-8EAC-0F21C5B4752C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A134D285-49E8-48E3-F009-0CFF4362E463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365AC153-A6A4-EF07-6B38-5AE520F5A4F2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19A53E4-0EF5-2BFC-2161-180EE054BF3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4A94F69B-3754-181A-F16C-3BF79E6BDE8A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99F5212A-AB28-8F22-129F-3A398199CE2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7C7966FD-C1D4-D5AE-A8B6-23E2C5556E2C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CF6A864-E7A8-D2C3-2911-74FA489E3C10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D3D8C2B-AE34-DE71-0208-76C8FA45C13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B7C8F527-482E-F821-75EF-EA65D3D8D978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08AB76A-53AB-D565-E37B-F7FC00DE45D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4F7A27CF-0BF0-BD96-6E2B-9E314C89230E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086E4EA4-E265-FEAF-917C-943DAB79FD39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6615676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your data is a factor, you can use base R function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plot() </a:t>
            </a:r>
            <a:r>
              <a:rPr lang="en-US" dirty="0"/>
              <a:t>to quickly look at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want to add a factor level to an object called ‘sex’ we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To rename NA column to undetermined and then re-plot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Levels(sex)[3] &lt;- ”undetermined”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4EDA-40E2-8739-65C7-3F89A570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10773-461B-DCB6-6567-BBBCA722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629" y="1914526"/>
            <a:ext cx="4064741" cy="13144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Run chunk 25-31</a:t>
            </a:r>
            <a:br>
              <a:rPr lang="en-US" dirty="0"/>
            </a:br>
            <a:r>
              <a:rPr lang="en-US" dirty="0"/>
              <a:t>Done!</a:t>
            </a:r>
            <a:br>
              <a:rPr lang="en-US" dirty="0"/>
            </a:br>
            <a:r>
              <a:rPr lang="en-US" dirty="0"/>
              <a:t>Homework Questions</a:t>
            </a:r>
          </a:p>
        </p:txBody>
      </p:sp>
    </p:spTree>
    <p:extLst>
      <p:ext uri="{BB962C8B-B14F-4D97-AF65-F5344CB8AC3E}">
        <p14:creationId xmlns:p14="http://schemas.microsoft.com/office/powerpoint/2010/main" val="2002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D5550B23-D67D-6242-8617-9AAFFBB2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520A8662-4E79-D84B-DE60-5DEA6DEC2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32C10E67-C3BF-FBDA-E273-4048DB03A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b="1" dirty="0"/>
              <a:t>Let’s start!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63D5F6-D03A-8EBA-098F-7579A0985A7C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AB9EDDD-71F8-2361-607F-88D5AF5A910C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B20A-9C8C-FB92-8F01-27FF593F6976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72100F15-4655-7632-F694-22D9ACB2D194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18E44F9D-1C79-E6B2-F8E6-C6257E3E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F176A579-915C-9AFC-BA05-78985B8E8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83FCB05C-18F6-C99A-2A05-293E6FDD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Open CMB </a:t>
            </a:r>
            <a:r>
              <a:rPr lang="en-US" sz="1600" b="1" dirty="0" err="1"/>
              <a:t>Github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Copy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776F2-9724-E4D6-BDC1-FDC40D4D5FD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D366983-87BF-184D-3DCF-5C0799161451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49729-2F0D-04B1-47A8-ACC7472CC6D0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21866C9F-2EB0-CF44-04E0-EDB8F1B7DB3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F57D0A-127C-C94C-E30D-8853B313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34" y="1084794"/>
            <a:ext cx="5188125" cy="33363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D095C5A-650B-F59E-9FE1-BFDCBDC9A8EE}"/>
              </a:ext>
            </a:extLst>
          </p:cNvPr>
          <p:cNvSpPr/>
          <p:nvPr/>
        </p:nvSpPr>
        <p:spPr>
          <a:xfrm>
            <a:off x="5700945" y="1657494"/>
            <a:ext cx="2772076" cy="24448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Make a new folder on your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</a:t>
            </a:r>
            <a:r>
              <a:rPr lang="en-US" sz="1400" b="1" dirty="0" err="1"/>
              <a:t>Rstudio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New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Paste Repository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Specify path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0F732B4C-76E0-AEEA-337D-41E4DBF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37" y="1209575"/>
            <a:ext cx="4079190" cy="28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767E474C-7CC8-F874-1E76-B67D2C0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B557FDFE-438D-1F6E-3DDA-95FBA813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53A0D9A0-7A75-6BC5-BB45-69A9043A4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3066072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directory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modules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04_Tidyverse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TidyverseDay1_MJH.Rmd 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451C2-0B04-AED5-F1A1-4DEEE1684B4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9C24323-2621-9A68-1EC3-C89CE92DC3FF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89EB3-4CA1-0C8A-47C6-9E82F0F4CC34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A136095C-37D1-AB3F-8B00-A2B16B5981E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389C1A-4EF1-C3E3-8FBC-C5E7B9AC2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40" y="1343776"/>
            <a:ext cx="4856881" cy="29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F875B60E-063E-47A4-7CB1-0BDDFC63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9ED9A7E7-B457-DCA6-25AD-96FF00467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702E2694-2E02-50E5-B34F-AE1E664B8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Pause -- Make sure everyone is good to go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BC86E8-2278-3404-5D3C-FCD5BF92CF22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B3F961C-30DA-1720-538C-43A45B66041D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06523B-9A7C-FEF7-4898-D24AA1A7FA27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513B84D4-E0F9-AF6F-254E-D62D8B362B3B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3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12FE-32F9-1C5F-EF1F-7A5EB8B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44" y="886478"/>
            <a:ext cx="5055088" cy="3542097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41FF3E83-7FCA-44D7-5091-0D2A9E979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236008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Add your name as the author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Follow along by running the chunks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5FD3-FDEB-71ED-625C-C1A826BA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109A4B-90D7-AACF-D86B-860C444B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1999050"/>
            <a:ext cx="37211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In the R markdown</a:t>
            </a:r>
            <a:br>
              <a:rPr lang="en-US" dirty="0"/>
            </a:br>
            <a:r>
              <a:rPr lang="en-US" dirty="0"/>
              <a:t>Run chunk 0-3</a:t>
            </a:r>
          </a:p>
        </p:txBody>
      </p:sp>
    </p:spTree>
    <p:extLst>
      <p:ext uri="{BB962C8B-B14F-4D97-AF65-F5344CB8AC3E}">
        <p14:creationId xmlns:p14="http://schemas.microsoft.com/office/powerpoint/2010/main" val="3743467596"/>
      </p:ext>
    </p:extLst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1071</Words>
  <Application>Microsoft Macintosh PowerPoint</Application>
  <PresentationFormat>On-screen Show (16:9)</PresentationFormat>
  <Paragraphs>192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Open Sans</vt:lpstr>
      <vt:lpstr>Montserrat</vt:lpstr>
      <vt:lpstr>Montserrat Medium</vt:lpstr>
      <vt:lpstr>Menlo</vt:lpstr>
      <vt:lpstr>Arial</vt:lpstr>
      <vt:lpstr>Merriweather</vt:lpstr>
      <vt:lpstr>Our Creative Company by Slidesgo</vt:lpstr>
      <vt:lpstr>Tidyverse</vt:lpstr>
      <vt:lpstr>Agenda</vt:lpstr>
      <vt:lpstr>Monday Objectives</vt:lpstr>
      <vt:lpstr>Monday Objectives</vt:lpstr>
      <vt:lpstr>Monday Objectives</vt:lpstr>
      <vt:lpstr>Monday Objectives</vt:lpstr>
      <vt:lpstr>Monday Objectives</vt:lpstr>
      <vt:lpstr>PowerPoint Presentation</vt:lpstr>
      <vt:lpstr>In the R markdown Run chunk 0-3</vt:lpstr>
      <vt:lpstr>What are dataframes?</vt:lpstr>
      <vt:lpstr>What is in our data frame?</vt:lpstr>
      <vt:lpstr>Inspecting a dataframe</vt:lpstr>
      <vt:lpstr>Run chunk 4-6</vt:lpstr>
      <vt:lpstr>Indexing and subsetting dataframes</vt:lpstr>
      <vt:lpstr>Indexing and subsetting dataframes</vt:lpstr>
      <vt:lpstr>Indexing and subsetting dataframes</vt:lpstr>
      <vt:lpstr>Run chunk 7-13</vt:lpstr>
      <vt:lpstr>Indexing and subsetting dataframes</vt:lpstr>
      <vt:lpstr>Run chunk 14-15</vt:lpstr>
      <vt:lpstr>Data types: Factor vs Character</vt:lpstr>
      <vt:lpstr>Data types: Conversion to a factor </vt:lpstr>
      <vt:lpstr>Run chunk 16-18</vt:lpstr>
      <vt:lpstr>Data types: Finding levels </vt:lpstr>
      <vt:lpstr>Run chunk 19-21</vt:lpstr>
      <vt:lpstr>Data types: Changing factor order </vt:lpstr>
      <vt:lpstr>Run chunk 22-23</vt:lpstr>
      <vt:lpstr>Data Types: Renaming factors</vt:lpstr>
      <vt:lpstr>Run chunk 25-31 Done! Homework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Hemmerlein,Meg</cp:lastModifiedBy>
  <cp:revision>1</cp:revision>
  <dcterms:modified xsi:type="dcterms:W3CDTF">2024-02-12T15:50:57Z</dcterms:modified>
</cp:coreProperties>
</file>