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74" r:id="rId3"/>
    <p:sldId id="272" r:id="rId4"/>
    <p:sldId id="271" r:id="rId5"/>
    <p:sldId id="273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3DD"/>
    <a:srgbClr val="455C52"/>
    <a:srgbClr val="C8D5B9"/>
    <a:srgbClr val="8FC0A9"/>
    <a:srgbClr val="D0B8AC"/>
    <a:srgbClr val="D4A373"/>
    <a:srgbClr val="EFE5DC"/>
    <a:srgbClr val="F3D8C7"/>
    <a:srgbClr val="FEFAE0"/>
    <a:srgbClr val="FA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/>
    <p:restoredTop sz="90712"/>
  </p:normalViewPr>
  <p:slideViewPr>
    <p:cSldViewPr snapToGrid="0">
      <p:cViewPr varScale="1">
        <p:scale>
          <a:sx n="96" d="100"/>
          <a:sy n="96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9FFA8-E281-E14C-AB5C-6931A782E4C5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E92D3-88A4-E645-8407-4E9215F5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3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1024-1B62-0304-2231-08C603B83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520D1-2275-5812-3BAC-A1596FCF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3B79-AD24-32DE-949E-F7023B9A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771CB-6C71-7257-546C-B33A05AD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947C-BEF0-5BA9-89B4-06EEED22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197E-B745-8746-CB45-1288D8F2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0AE34-A484-CC3F-53FB-E73CE53AA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1BA51-5DA8-2CC3-9EFE-F42FA1FAF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832BE-2736-07EB-F07C-D84C219B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3F56-8334-1A63-4565-F06969A1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73D91-62AC-2E1D-EA6A-985CC4CB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BD4A-6CD5-8B5E-13E6-D1EA8605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2FD2C-795F-4C08-0281-7748800A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A22-4DA5-EEB2-5CD3-6C037FA9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2E1D-778C-6536-D610-07F6D057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CCE0-33CF-E681-2803-CC158B09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B5CE3-0FF0-C4FF-C3DE-AB886F9AC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749C4-E92A-A53F-3E54-89BFCBB41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1786-220D-EFCD-828D-F8622D4F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6274-F8D9-CDDA-7B27-FC3B4B01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BB28-DBFA-7EDB-EDE8-70AFB8A9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8459-B3B6-BAF2-7189-D786AC49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A805-2D00-2FD0-E508-09A39E1B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B3F3-2FD2-6850-D8F0-A9BBBD95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9CB9-CE6C-2517-2869-1120AE78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815C-BC2E-6D2A-F80F-114B9DA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C7EA8B-B3A7-9B8E-B19F-BCCFCACA613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FC0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58459-B3B6-BAF2-7189-D786AC49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A805-2D00-2FD0-E508-09A39E1BE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B3F3-2FD2-6850-D8F0-A9BBBD95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9CB9-CE6C-2517-2869-1120AE78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815C-BC2E-6D2A-F80F-114B9DA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B127C6-526E-41B0-E36E-804CA5757B6C}"/>
              </a:ext>
            </a:extLst>
          </p:cNvPr>
          <p:cNvSpPr/>
          <p:nvPr userDrawn="1"/>
        </p:nvSpPr>
        <p:spPr>
          <a:xfrm>
            <a:off x="0" y="0"/>
            <a:ext cx="12192000" cy="4562475"/>
          </a:xfrm>
          <a:prstGeom prst="rect">
            <a:avLst/>
          </a:prstGeom>
          <a:solidFill>
            <a:srgbClr val="C8D5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EFC8B-A237-90C2-EFAB-E8D6DEAC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B641D-6567-B682-0362-E3DFA81E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AF3D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70DC-B129-08B5-A651-967A9F3F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1893-DCB6-B62B-39EC-10C2F0A3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275E-76CB-BDF1-770A-B53F314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9C9B-A7BF-E849-4CE2-2963A6F6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C894-6DF2-F630-8123-9445638B6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93521-E3D6-F639-58BD-51E3F415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009B0-F11C-0BED-3404-453495F1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6868E-765B-6397-C455-1B08943C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DA44-A789-1099-19A9-C2613C5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701C-65D7-1F94-C93C-86122076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D03C0-9E82-7038-4BFA-077BE562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C802-F33D-0F0D-4F1A-726D0C778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FC62D-73F8-4CE0-E2F8-8FC249899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445B5-F4C0-8278-30C2-F52BAB923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13A87-DBDF-838E-2C37-B6773558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F6794-A2F9-D862-1565-E90E9CE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494BF-3F05-8FDF-7973-27AA57F2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6AB4-6B4E-4AF3-5088-27E06143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268FB-81CD-AE71-FDFE-1EA2A18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CAED2-47D4-9552-BE49-D35F75D1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3F8E9-8424-A672-A8A3-07806BB2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628B4-14AA-6957-26B5-DEBFB1EB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76E91-978B-B9D1-BBD6-C4FCAAF2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45E4F-9F6A-6698-DC33-399014CA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AD14-8C48-4F8F-B15C-AF3E2D5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872B-D3CC-68CF-035F-FCC1D06B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385B-9AE9-070F-2D26-29677773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67BB-1670-65DA-5929-22016082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4F20-6679-C342-B42B-FF308F24AFFD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408C9-4681-B560-40E0-27E07E29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0E9D-5FF1-322A-CE27-70C9217C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2BA0-D9CB-D848-B792-5F3180E03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17A2F9-D1A6-78F9-4A9B-ABB60BE82B25}"/>
              </a:ext>
            </a:extLst>
          </p:cNvPr>
          <p:cNvSpPr/>
          <p:nvPr userDrawn="1"/>
        </p:nvSpPr>
        <p:spPr>
          <a:xfrm>
            <a:off x="0" y="0"/>
            <a:ext cx="12192000" cy="3823855"/>
          </a:xfrm>
          <a:prstGeom prst="rect">
            <a:avLst/>
          </a:prstGeom>
          <a:solidFill>
            <a:srgbClr val="C8D5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714C8-724A-F9E6-0577-1304E9BD496D}"/>
              </a:ext>
            </a:extLst>
          </p:cNvPr>
          <p:cNvSpPr/>
          <p:nvPr userDrawn="1"/>
        </p:nvSpPr>
        <p:spPr>
          <a:xfrm>
            <a:off x="0" y="3705101"/>
            <a:ext cx="12192000" cy="3152899"/>
          </a:xfrm>
          <a:prstGeom prst="rect">
            <a:avLst/>
          </a:prstGeom>
          <a:solidFill>
            <a:srgbClr val="8FC0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01151-6CC8-ACEB-29AD-8627A325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E44C-05E4-69D1-C1B4-5630364F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AB2D-2754-8F37-E91A-2D8188715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4334F20-6679-C342-B42B-FF308F24AFFD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2790-85B1-B5B5-DAC7-E61EC431C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FCB9-681A-7E1E-77DF-AB57F050D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C4A2BA0-D9CB-D848-B792-5F3180E032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7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FAF3DD"/>
          </a:solidFill>
          <a:latin typeface="Abadi MT Condensed Extra Bold" panose="020B03060301010101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FAF3DD"/>
          </a:solidFill>
          <a:latin typeface="Avenir Light" panose="020B0402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FAF3DD"/>
          </a:solidFill>
          <a:latin typeface="Avenir Light" panose="020B0402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FAF3DD"/>
          </a:solidFill>
          <a:latin typeface="Avenir Light" panose="020B0402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FAF3DD"/>
          </a:solidFill>
          <a:latin typeface="Avenir Light" panose="020B0402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FAF3DD"/>
          </a:solidFill>
          <a:latin typeface="Avenir Light" panose="020B0402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491B-B097-3E9A-C65A-B0098373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Files &amp; Folders Day 2</a:t>
            </a:r>
            <a:r>
              <a:rPr lang="en-US"/>
              <a:t>: </a:t>
            </a:r>
            <a:br>
              <a:rPr lang="en-US" dirty="0"/>
            </a:br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449E-D89F-D230-9A5D-5D3378A35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Computational CMB</a:t>
            </a:r>
          </a:p>
          <a:p>
            <a:r>
              <a:rPr lang="en-US" dirty="0"/>
              <a:t>Shady Kuster</a:t>
            </a:r>
          </a:p>
          <a:p>
            <a:r>
              <a:rPr lang="en-US" dirty="0"/>
              <a:t>7 February 2024</a:t>
            </a:r>
          </a:p>
        </p:txBody>
      </p:sp>
    </p:spTree>
    <p:extLst>
      <p:ext uri="{BB962C8B-B14F-4D97-AF65-F5344CB8AC3E}">
        <p14:creationId xmlns:p14="http://schemas.microsoft.com/office/powerpoint/2010/main" val="6867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7F25-BC44-621F-F745-E2EC951D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1F0B-0634-73D9-F509-3B25D73E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a standard file naming convention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Project_YYYYMMDD_ContentDescription_Version.ext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Combine with folders to organize files</a:t>
            </a:r>
          </a:p>
          <a:p>
            <a:endParaRPr lang="en-US" dirty="0"/>
          </a:p>
          <a:p>
            <a:r>
              <a:rPr lang="en-US" dirty="0"/>
              <a:t>Include dates in file names if possible</a:t>
            </a:r>
          </a:p>
          <a:p>
            <a:pPr lvl="1"/>
            <a:r>
              <a:rPr lang="en-US" dirty="0"/>
              <a:t>YYYY-MM-DD</a:t>
            </a:r>
          </a:p>
          <a:p>
            <a:pPr lvl="1"/>
            <a:r>
              <a:rPr lang="en-US" dirty="0"/>
              <a:t>YYYYMMDD</a:t>
            </a:r>
          </a:p>
          <a:p>
            <a:endParaRPr lang="en-US" dirty="0"/>
          </a:p>
          <a:p>
            <a:r>
              <a:rPr lang="en-US" dirty="0"/>
              <a:t>Include a version, especially for 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A3C9-F623-4E53-0F50-CE45EEA1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Metadata for your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CEED-5D18-605D-6881-DA190A40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author</a:t>
            </a:r>
          </a:p>
          <a:p>
            <a:r>
              <a:rPr lang="en-US" dirty="0"/>
              <a:t>Descriptions of fields &amp; data type</a:t>
            </a:r>
          </a:p>
          <a:p>
            <a:r>
              <a:rPr lang="en-US" dirty="0"/>
              <a:t>When/where/how data was created</a:t>
            </a:r>
          </a:p>
          <a:p>
            <a:r>
              <a:rPr lang="en-US" dirty="0"/>
              <a:t>Why this data was created</a:t>
            </a:r>
          </a:p>
          <a:p>
            <a:endParaRPr lang="en-US" dirty="0"/>
          </a:p>
          <a:p>
            <a:r>
              <a:rPr lang="en-US" dirty="0"/>
              <a:t>Might be included in a README file</a:t>
            </a:r>
          </a:p>
          <a:p>
            <a:pPr lvl="1"/>
            <a:r>
              <a:rPr lang="en-US" dirty="0"/>
              <a:t>A special type of file that includes important information about files in a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8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618D-7D7C-84B5-E585-42DAFE3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Analysis vs Finished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EE91-65D1-9A1F-AFEC-63B7E2B1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have separate management techniques</a:t>
            </a:r>
          </a:p>
          <a:p>
            <a:r>
              <a:rPr lang="en-US" dirty="0"/>
              <a:t>Only keep the important files once finished</a:t>
            </a:r>
          </a:p>
          <a:p>
            <a:pPr lvl="1"/>
            <a:r>
              <a:rPr lang="en-US" dirty="0"/>
              <a:t>To save space &amp; provide clarity for future you/other researchers</a:t>
            </a:r>
          </a:p>
          <a:p>
            <a:r>
              <a:rPr lang="en-US" dirty="0"/>
              <a:t>For me,</a:t>
            </a:r>
          </a:p>
          <a:p>
            <a:pPr lvl="1"/>
            <a:r>
              <a:rPr lang="en-US" dirty="0"/>
              <a:t>Each analysis gets its own folder</a:t>
            </a:r>
          </a:p>
          <a:p>
            <a:pPr lvl="1"/>
            <a:r>
              <a:rPr lang="en-US" dirty="0"/>
              <a:t>An active analysis is filled with example data, test scripts, sub-directories, etc.</a:t>
            </a:r>
          </a:p>
          <a:p>
            <a:pPr lvl="1"/>
            <a:r>
              <a:rPr lang="en-US" dirty="0"/>
              <a:t>I add README files to tell myself how I created particular files during testing of an analysis &amp; to keep track of workflow</a:t>
            </a:r>
          </a:p>
          <a:p>
            <a:pPr lvl="1"/>
            <a:r>
              <a:rPr lang="en-US" dirty="0"/>
              <a:t>Once I’m done, I keep only the files that actually went toward the analysis</a:t>
            </a:r>
          </a:p>
        </p:txBody>
      </p:sp>
    </p:spTree>
    <p:extLst>
      <p:ext uri="{BB962C8B-B14F-4D97-AF65-F5344CB8AC3E}">
        <p14:creationId xmlns:p14="http://schemas.microsoft.com/office/powerpoint/2010/main" val="42224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1C4C-CF59-7EE6-4283-9180A863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storage/backup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AE14-4F4F-4C1C-E74C-47645E9F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3-2-1 strategy: 3 different copies in 2 different locations with 1 off-site</a:t>
            </a:r>
          </a:p>
          <a:p>
            <a:endParaRPr lang="en-US" dirty="0"/>
          </a:p>
          <a:p>
            <a:r>
              <a:rPr lang="en-US" dirty="0"/>
              <a:t>Location examples:</a:t>
            </a:r>
          </a:p>
          <a:p>
            <a:pPr lvl="1"/>
            <a:r>
              <a:rPr lang="en-US" dirty="0"/>
              <a:t>Laptop/desktop</a:t>
            </a:r>
          </a:p>
          <a:p>
            <a:pPr lvl="1"/>
            <a:r>
              <a:rPr lang="en-US" dirty="0"/>
              <a:t>Network drives</a:t>
            </a:r>
          </a:p>
          <a:p>
            <a:pPr lvl="1"/>
            <a:r>
              <a:rPr lang="en-US" dirty="0"/>
              <a:t>External hard drive</a:t>
            </a:r>
          </a:p>
          <a:p>
            <a:pPr lvl="1"/>
            <a:r>
              <a:rPr lang="en-US" dirty="0"/>
              <a:t>Cloud storage</a:t>
            </a:r>
          </a:p>
          <a:p>
            <a:pPr lvl="1"/>
            <a:r>
              <a:rPr lang="en-US" dirty="0"/>
              <a:t>Can do flash drives but they’re easily lost/broken</a:t>
            </a:r>
          </a:p>
        </p:txBody>
      </p:sp>
    </p:spTree>
    <p:extLst>
      <p:ext uri="{BB962C8B-B14F-4D97-AF65-F5344CB8AC3E}">
        <p14:creationId xmlns:p14="http://schemas.microsoft.com/office/powerpoint/2010/main" val="275919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EBAFE-92BD-5B23-0234-BBD28931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1C86-4FFA-D940-8869-1FA90B9E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3A61-9803-0D2A-32D0-914ACF82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Further questions/need help? </a:t>
            </a:r>
            <a:r>
              <a:rPr lang="en-US" dirty="0" err="1"/>
              <a:t>shady.kuster@colostate.edu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9330</TotalTime>
  <Words>260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Extra Bold</vt:lpstr>
      <vt:lpstr>Arial</vt:lpstr>
      <vt:lpstr>Avenir Light</vt:lpstr>
      <vt:lpstr>Calibri</vt:lpstr>
      <vt:lpstr>Office Theme</vt:lpstr>
      <vt:lpstr> Files &amp; Folders Day 2:  Best Practices</vt:lpstr>
      <vt:lpstr>File Names</vt:lpstr>
      <vt:lpstr>Include Metadata for your Files</vt:lpstr>
      <vt:lpstr>Active Analysis vs Finished Analysis</vt:lpstr>
      <vt:lpstr>Data storage/backup stuff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Kuster,Shady</dc:creator>
  <cp:lastModifiedBy>Kuster,Shady</cp:lastModifiedBy>
  <cp:revision>2</cp:revision>
  <dcterms:created xsi:type="dcterms:W3CDTF">2024-01-24T20:57:23Z</dcterms:created>
  <dcterms:modified xsi:type="dcterms:W3CDTF">2024-02-07T13:56:09Z</dcterms:modified>
</cp:coreProperties>
</file>