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1"/>
    <p:restoredTop sz="96208"/>
  </p:normalViewPr>
  <p:slideViewPr>
    <p:cSldViewPr snapToGrid="0" snapToObjects="1">
      <p:cViewPr varScale="1">
        <p:scale>
          <a:sx n="100" d="100"/>
          <a:sy n="100" d="100"/>
        </p:scale>
        <p:origin x="16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FD3D2D-772A-4346-AE10-DBCE570F1A2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B2559C-F7E9-F946-8E4A-F3373A215D6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3532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D2D-772A-4346-AE10-DBCE570F1A2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559C-F7E9-F946-8E4A-F3373A21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1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D2D-772A-4346-AE10-DBCE570F1A2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559C-F7E9-F946-8E4A-F3373A21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4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D2D-772A-4346-AE10-DBCE570F1A2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559C-F7E9-F946-8E4A-F3373A21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3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D3D2D-772A-4346-AE10-DBCE570F1A2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B2559C-F7E9-F946-8E4A-F3373A215D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91330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D2D-772A-4346-AE10-DBCE570F1A2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559C-F7E9-F946-8E4A-F3373A21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1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D2D-772A-4346-AE10-DBCE570F1A2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559C-F7E9-F946-8E4A-F3373A21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7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D2D-772A-4346-AE10-DBCE570F1A2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559C-F7E9-F946-8E4A-F3373A21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D2D-772A-4346-AE10-DBCE570F1A2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559C-F7E9-F946-8E4A-F3373A21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7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D3D2D-772A-4346-AE10-DBCE570F1A2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B2559C-F7E9-F946-8E4A-F3373A215D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808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D3D2D-772A-4346-AE10-DBCE570F1A2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B2559C-F7E9-F946-8E4A-F3373A215D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801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9FD3D2D-772A-4346-AE10-DBCE570F1A2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2B2559C-F7E9-F946-8E4A-F3373A215D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954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4677-0F53-3541-8873-7AB4BB9DC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Predicting MLB Hall of Fame Nominations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E2B66-F860-3A4A-9E69-D59EBE56E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Kenneth Martin</a:t>
            </a:r>
          </a:p>
        </p:txBody>
      </p:sp>
    </p:spTree>
    <p:extLst>
      <p:ext uri="{BB962C8B-B14F-4D97-AF65-F5344CB8AC3E}">
        <p14:creationId xmlns:p14="http://schemas.microsoft.com/office/powerpoint/2010/main" val="428892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19E389-CFAC-0341-A6C1-7ED1F782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Nominees vs. Non-Nominees for Eligible Players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91D1C736-DDF5-B347-B0E5-EDF06D0D08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47607"/>
            <a:ext cx="4724400" cy="2986087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10D7917-4077-D546-A387-CAE4E30DB0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64" y="2447607"/>
            <a:ext cx="4724399" cy="29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2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DEE8-AC15-3E41-A218-80547AF1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Batters Hits and Runs for Nominated vs. Not Nominated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40D1BD2E-21FD-CC42-B860-83A1639CD1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68" y="2171700"/>
            <a:ext cx="6476463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5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AFCA-3A31-A54F-AEC0-8A42E8E4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Pitchers Wins and Runs Allowed for Nominated vs. Not Nominated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903DABF5-42AA-F54F-AB40-BEB71783C7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857" y="2176463"/>
            <a:ext cx="6266285" cy="399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CEC4-E110-2E46-9B15-CA37FAD0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BC048-14F4-D942-94B9-DED2FE83E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385C-91C8-0D4C-850E-336C7464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5B0D-1194-534A-A31B-1C8B6FBEE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Variable: Hall of Fame Nomination</a:t>
            </a:r>
          </a:p>
          <a:p>
            <a:r>
              <a:rPr lang="en-US" dirty="0"/>
              <a:t>2 Datasets: Pitchers and Position Players (Batters)</a:t>
            </a:r>
          </a:p>
          <a:p>
            <a:r>
              <a:rPr lang="en-US" dirty="0"/>
              <a:t>4 Machine Learning Classification Models: Logistic Regression, Support Vector Machine, Random Forest Classifier, Gradient Boosting Classifier</a:t>
            </a:r>
          </a:p>
          <a:p>
            <a:r>
              <a:rPr lang="en-US" dirty="0"/>
              <a:t>Hyperparameter tuning with grid search cross-validation</a:t>
            </a:r>
          </a:p>
          <a:p>
            <a:r>
              <a:rPr lang="en-US" dirty="0"/>
              <a:t>Optimize ROC-AUC Score</a:t>
            </a:r>
          </a:p>
          <a:p>
            <a:r>
              <a:rPr lang="en-US" dirty="0"/>
              <a:t>Feature </a:t>
            </a:r>
            <a:r>
              <a:rPr lang="en-US" dirty="0" err="1"/>
              <a:t>Importances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0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D26F-A7C7-4A43-8EE4-866021F8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Batters Results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7248F28-47D9-374D-ACF4-592DFB69F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444" y="1843088"/>
            <a:ext cx="6377112" cy="3875087"/>
          </a:xfrm>
        </p:spPr>
      </p:pic>
    </p:spTree>
    <p:extLst>
      <p:ext uri="{BB962C8B-B14F-4D97-AF65-F5344CB8AC3E}">
        <p14:creationId xmlns:p14="http://schemas.microsoft.com/office/powerpoint/2010/main" val="270287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EE5D-CC0D-0648-B77F-2A72CFE0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Pitchers Results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3859B93-FC70-4840-B86D-0025DE19D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285" y="1871663"/>
            <a:ext cx="6539429" cy="3886200"/>
          </a:xfrm>
        </p:spPr>
      </p:pic>
    </p:spTree>
    <p:extLst>
      <p:ext uri="{BB962C8B-B14F-4D97-AF65-F5344CB8AC3E}">
        <p14:creationId xmlns:p14="http://schemas.microsoft.com/office/powerpoint/2010/main" val="3192964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F04C-3141-4643-A313-33D8B14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 Feature </a:t>
            </a:r>
            <a:r>
              <a:rPr lang="en-US" dirty="0" err="1"/>
              <a:t>Importances</a:t>
            </a:r>
            <a:endParaRPr lang="en-US" dirty="0"/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640B83C1-DD1F-9547-845A-5702B32B89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2171700"/>
            <a:ext cx="5195887" cy="3186113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313F333-1BE0-EF48-8817-18D4408C5C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171700"/>
            <a:ext cx="5462588" cy="31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99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9C3F-6FEA-5D46-B1B9-DF36626D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Pitcher Feature </a:t>
            </a:r>
            <a:r>
              <a:rPr lang="en-US" dirty="0" err="1"/>
              <a:t>Importances</a:t>
            </a:r>
            <a:endParaRPr lang="en-US" dirty="0"/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9CD1B707-CC92-E34E-8AC2-06D6029B7A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96" y="1924050"/>
            <a:ext cx="5398392" cy="3214052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366131B-EEAC-BD4D-B2FD-128D3D799B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306" y="1924050"/>
            <a:ext cx="5547043" cy="32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86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3B0C-5A41-7B45-93A8-D2FD2AF1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Conclusion/Future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699E6-FD6B-C342-9FCC-A4BD7C43B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5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B10AED-51EB-F140-A556-5EFD188B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75FF4-7A9F-CC45-B35F-00693DC96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01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CE4C-76E2-4649-9547-5311C616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68413-69BF-F44A-AE90-3C063DAEA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30829"/>
            <a:ext cx="4447786" cy="4136571"/>
          </a:xfrm>
        </p:spPr>
        <p:txBody>
          <a:bodyPr/>
          <a:lstStyle/>
          <a:p>
            <a:r>
              <a:rPr lang="en-US" dirty="0"/>
              <a:t>Models relatively successful at predicting </a:t>
            </a:r>
            <a:r>
              <a:rPr lang="en-US" dirty="0" err="1"/>
              <a:t>HoF</a:t>
            </a:r>
            <a:r>
              <a:rPr lang="en-US" dirty="0"/>
              <a:t> nominations: Batters ROC-AUC score 0.815, accuracy 0.811. Pitchers ROC-AUC score 0.785, accuracy 0.803</a:t>
            </a:r>
          </a:p>
          <a:p>
            <a:r>
              <a:rPr lang="en-US" dirty="0"/>
              <a:t>In future, incorporate features that are not purely baseball statistics (salary, number of times traded, teams played for, etc.</a:t>
            </a:r>
          </a:p>
          <a:p>
            <a:r>
              <a:rPr lang="en-US" dirty="0"/>
              <a:t>Analyze accuracy of ineligible player predictions</a:t>
            </a:r>
          </a:p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/>
              <a:t>?</a:t>
            </a:r>
            <a:endParaRPr lang="en-US" dirty="0"/>
          </a:p>
          <a:p>
            <a:endParaRPr lang="en-US" dirty="0"/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B8828D51-53F9-7943-965A-543F1DE368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5014" y="326968"/>
            <a:ext cx="4448175" cy="2857029"/>
          </a:xfr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09A6EF5E-4143-7341-BD7F-96976A514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014" y="3481390"/>
            <a:ext cx="4447786" cy="30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3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E955F4-138A-CF4E-BE25-AD0E29DC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Career Statistics Predict Hall of Fame Nomination?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C320CD-748E-9146-A394-760AEFA2CE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Roughly 1% of 19,000 players in the history of MLB inducted to </a:t>
            </a:r>
            <a:r>
              <a:rPr lang="en-US" dirty="0" err="1"/>
              <a:t>HoF</a:t>
            </a:r>
            <a:endParaRPr lang="en-US" dirty="0"/>
          </a:p>
          <a:p>
            <a:r>
              <a:rPr lang="en-US" dirty="0"/>
              <a:t>Must have played at least 10 years, been retired for at least 5</a:t>
            </a:r>
          </a:p>
          <a:p>
            <a:r>
              <a:rPr lang="en-US" dirty="0"/>
              <a:t>Nominated by committee of 6 on the BBWAA (Baseball Writers’ Association of America)</a:t>
            </a:r>
          </a:p>
          <a:p>
            <a:r>
              <a:rPr lang="en-US" dirty="0"/>
              <a:t>Are career averages predictive of nominations?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E6A02-B80C-F34A-AE1B-4703E5811F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8EF6E7-2FEA-6049-A179-674F4F2B7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741" y="2123090"/>
            <a:ext cx="4049110" cy="404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3D3FF8-877F-014E-B83F-427F3215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CB88F3-BBAA-954C-A59A-D049F9B86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6EBF-60BB-BE47-8603-712435B2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History of Baseball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FB174C4-3FDC-A14D-B232-FC91E1C97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280" y="1639613"/>
            <a:ext cx="9059439" cy="4803227"/>
          </a:xfrm>
        </p:spPr>
      </p:pic>
    </p:spTree>
    <p:extLst>
      <p:ext uri="{BB962C8B-B14F-4D97-AF65-F5344CB8AC3E}">
        <p14:creationId xmlns:p14="http://schemas.microsoft.com/office/powerpoint/2010/main" val="255313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22CE-0248-D449-9447-711B2586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 of Fame Table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F0E25214-2FB5-404C-96F0-0381FC0C9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501" y="2571751"/>
            <a:ext cx="8638998" cy="2611437"/>
          </a:xfrm>
        </p:spPr>
      </p:pic>
    </p:spTree>
    <p:extLst>
      <p:ext uri="{BB962C8B-B14F-4D97-AF65-F5344CB8AC3E}">
        <p14:creationId xmlns:p14="http://schemas.microsoft.com/office/powerpoint/2010/main" val="288390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B4AD-27A6-FE4F-B492-640222B2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Batting/Pitching Tables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9E2A34F1-A151-9944-B9E2-F702A8188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096" y="2171700"/>
            <a:ext cx="5336365" cy="3471041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61F8600-EFC1-944F-9776-5AFBA20F6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116" y="1472725"/>
            <a:ext cx="5336365" cy="469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6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5B96-AAAC-E44F-BFEA-1D6F76FD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DataFrames</a:t>
            </a:r>
            <a:endParaRPr lang="en-US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5398A41-DD41-C046-886F-18DACEEC1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255" y="1722010"/>
            <a:ext cx="4107745" cy="4202540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8474250-A9E3-754E-9774-0CF18281A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055" y="956199"/>
            <a:ext cx="4107745" cy="57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7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79428-7C76-B94C-B915-C826D392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9EF14-E128-C24A-8E27-514797582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358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{415FAF05-0757-E447-BCEB-3A476401BA4A}tf10001072</Template>
  <TotalTime>69</TotalTime>
  <Words>239</Words>
  <Application>Microsoft Macintosh PowerPoint</Application>
  <PresentationFormat>Widescreen</PresentationFormat>
  <Paragraphs>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Franklin Gothic Book</vt:lpstr>
      <vt:lpstr>Crop</vt:lpstr>
      <vt:lpstr>Predicting MLB Hall of Fame Nominations</vt:lpstr>
      <vt:lpstr>The Problem</vt:lpstr>
      <vt:lpstr>Can Career Statistics Predict Hall of Fame Nomination?</vt:lpstr>
      <vt:lpstr>The Data</vt:lpstr>
      <vt:lpstr>The History of Baseball</vt:lpstr>
      <vt:lpstr>Hall of Fame Table</vt:lpstr>
      <vt:lpstr>Batting/Pitching Tables</vt:lpstr>
      <vt:lpstr>Final DataFrames</vt:lpstr>
      <vt:lpstr>Data Exploration</vt:lpstr>
      <vt:lpstr>Nominees vs. Non-Nominees for Eligible Players</vt:lpstr>
      <vt:lpstr>Batters Hits and Runs for Nominated vs. Not Nominated</vt:lpstr>
      <vt:lpstr>Pitchers Wins and Runs Allowed for Nominated vs. Not Nominated</vt:lpstr>
      <vt:lpstr>The Models</vt:lpstr>
      <vt:lpstr>Overview</vt:lpstr>
      <vt:lpstr>Batters Results</vt:lpstr>
      <vt:lpstr>Pitchers Results</vt:lpstr>
      <vt:lpstr>Batter Feature Importances</vt:lpstr>
      <vt:lpstr>Pitcher Feature Importances</vt:lpstr>
      <vt:lpstr>Conclusion/Future Research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MLB Hall of Fame Nominations</dc:title>
  <dc:creator>Kenneth Martin</dc:creator>
  <cp:lastModifiedBy>Kenneth Martin</cp:lastModifiedBy>
  <cp:revision>10</cp:revision>
  <dcterms:created xsi:type="dcterms:W3CDTF">2020-11-22T21:08:08Z</dcterms:created>
  <dcterms:modified xsi:type="dcterms:W3CDTF">2020-11-22T22:17:18Z</dcterms:modified>
</cp:coreProperties>
</file>