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814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5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9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2AF1C-CFEB-2844-93A5-997E35DC76C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2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B1D-87B8-9143-ACB0-E51EC10BA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U.S. Hospital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99D36-F6E3-C444-8BC9-9B05555BC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Martin</a:t>
            </a:r>
          </a:p>
        </p:txBody>
      </p:sp>
    </p:spTree>
    <p:extLst>
      <p:ext uri="{BB962C8B-B14F-4D97-AF65-F5344CB8AC3E}">
        <p14:creationId xmlns:p14="http://schemas.microsoft.com/office/powerpoint/2010/main" val="363862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55692-8639-0345-81AA-C1A058D4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Hospital Rating Distribution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1FD12D-B391-EF4D-B4A0-39025B82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" y="2275682"/>
            <a:ext cx="5549900" cy="360680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0B8DE3-287E-CF4B-AE19-3FE57A58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25" y="2275682"/>
            <a:ext cx="5969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06A87-1172-7E42-9A21-6941A504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Variables?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E9FFE21-35C8-3348-8B16-2A3A5FE1D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161" y="1853248"/>
            <a:ext cx="6281677" cy="3977481"/>
          </a:xfrm>
        </p:spPr>
      </p:pic>
    </p:spTree>
    <p:extLst>
      <p:ext uri="{BB962C8B-B14F-4D97-AF65-F5344CB8AC3E}">
        <p14:creationId xmlns:p14="http://schemas.microsoft.com/office/powerpoint/2010/main" val="37135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FCCE6-E893-1746-BBC0-F23A208E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F7B46-A542-BD45-8946-5D6FE219C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E7007-47EB-D946-A14E-7D9929C2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66885-AA0C-0842-ACFD-4E899BB5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Dependent Variables: Overall Hospital Rating, Patient Experience National Comparison, Timeliness of Care National Comparison</a:t>
            </a:r>
          </a:p>
          <a:p>
            <a:r>
              <a:rPr lang="en-US" dirty="0"/>
              <a:t>Above Average or Average/Below Average</a:t>
            </a:r>
          </a:p>
          <a:p>
            <a:r>
              <a:rPr lang="en-US" dirty="0"/>
              <a:t>3 Machine Learning Classification Models: Logistic Regression, Random Forest Classifier, Gradient Boosting Classifier</a:t>
            </a:r>
          </a:p>
          <a:p>
            <a:r>
              <a:rPr lang="en-US" dirty="0"/>
              <a:t>Hyperparameter tuning with grid search cross-validation</a:t>
            </a:r>
          </a:p>
          <a:p>
            <a:r>
              <a:rPr lang="en-US" dirty="0"/>
              <a:t>Optimize ROC-AUC score</a:t>
            </a:r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3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465D-509A-C84B-AF96-7A82EC96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625D-4A17-4E4C-AFF0-2AF2C1F2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Hospital Rating - Random Forest Classifier, ROC-AUC score: 0.691</a:t>
            </a:r>
          </a:p>
          <a:p>
            <a:r>
              <a:rPr lang="en-US" dirty="0"/>
              <a:t>Patient Experience National Comparison - Gradient Boosting Classifier, ROC-AUC score: 0.682</a:t>
            </a:r>
          </a:p>
          <a:p>
            <a:r>
              <a:rPr lang="en-US" dirty="0"/>
              <a:t>Timeliness of Care National Comparison - Gradient Boosting Classifier, ROC-AUC score: 0.733</a:t>
            </a:r>
          </a:p>
        </p:txBody>
      </p:sp>
    </p:spTree>
    <p:extLst>
      <p:ext uri="{BB962C8B-B14F-4D97-AF65-F5344CB8AC3E}">
        <p14:creationId xmlns:p14="http://schemas.microsoft.com/office/powerpoint/2010/main" val="361353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1044-BFB8-534D-826E-A518CCF3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D3E675-47A2-7D46-9831-6C0C1CEA7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470" y="73828"/>
            <a:ext cx="5435055" cy="2268880"/>
          </a:xfrm>
        </p:spPr>
      </p:pic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CA7965-0652-E544-9330-EB4BA2F4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470" y="2342708"/>
            <a:ext cx="5435055" cy="2199301"/>
          </a:xfrm>
          <a:prstGeom prst="rect">
            <a:avLst/>
          </a:prstGeo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F583-927C-094D-A93E-55BE86169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71" y="4542009"/>
            <a:ext cx="5435055" cy="21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2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F7B3-AFE1-E945-A46B-328B4BC7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Conclusion/Future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ED33-255B-AD42-A97D-C02C000D0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3E491-DCC9-B64D-BEAE-D70285D6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A4895-BF65-9647-AECD-2B0B876F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 ROC-AUC scores, could improve</a:t>
            </a:r>
          </a:p>
          <a:p>
            <a:r>
              <a:rPr lang="en-US" dirty="0"/>
              <a:t>Future: More census feature on economics of surrounding area</a:t>
            </a:r>
          </a:p>
          <a:p>
            <a:r>
              <a:rPr lang="en-US" dirty="0"/>
              <a:t>Cause of median age bins having high importance?</a:t>
            </a:r>
          </a:p>
          <a:p>
            <a:r>
              <a:rPr lang="en-US" dirty="0"/>
              <a:t>Education breakdowns not important – confounding variables?</a:t>
            </a:r>
          </a:p>
          <a:p>
            <a:r>
              <a:rPr lang="en-US" dirty="0"/>
              <a:t>U.S. Census: huge amounts of data/new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8B9A85-FD93-BE4A-9B36-DDED9EA3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C6F88-610C-D64E-B31C-8C370AED1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05ED7-9D73-2541-BBC1-1F639098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= Performance?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4251D-DB6A-7B4A-BBA2-38B5D5E7EE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6,146 hospitals in U.S.</a:t>
            </a:r>
          </a:p>
          <a:p>
            <a:r>
              <a:rPr lang="en-US" dirty="0"/>
              <a:t>Operate at a variety of levels of effectiveness</a:t>
            </a:r>
          </a:p>
          <a:p>
            <a:r>
              <a:rPr lang="en-US" dirty="0"/>
              <a:t>Can surrounding demographics predict hospital performance?</a:t>
            </a:r>
          </a:p>
          <a:p>
            <a:r>
              <a:rPr lang="en-US" dirty="0"/>
              <a:t>Most important predictive factors?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BF112-F9F7-DF4A-B541-0FB97ABACA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E8007-87A8-4D40-B4BD-FFE45FF8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2061307"/>
            <a:ext cx="6096000" cy="27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3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1A78-48D5-184C-82B3-C6A971F7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D620F-C696-844C-B448-CDF52B98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E301C-D1DD-E446-AD0D-081331BF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General Information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40570F-421B-8749-91F4-9B5DD68B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5" y="1853248"/>
            <a:ext cx="11545889" cy="41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0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EAB4-2546-D940-95D7-C060F36F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Performance Ratings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6554C-C414-C94A-B1A6-1B6E62E6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76" y="1317061"/>
            <a:ext cx="9558247" cy="50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62FF-2B47-6A42-B471-A7702556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Census Data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5B0DD-5615-AA49-9B9A-3B4F3C27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853248"/>
            <a:ext cx="10909300" cy="39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A4D6-A3AC-8B40-BF1B-55C87B51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B0EF4F09-6546-8643-9AD2-BE61CFA9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3" y="1427589"/>
            <a:ext cx="10050834" cy="48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BC68E4-3638-EF4B-9104-FDCD7714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2598-93FA-DA46-98FB-80D8AE68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{2AE1751F-345C-894F-8BED-1CB6AA05E936}tf10001062</Template>
  <TotalTime>154</TotalTime>
  <Words>213</Words>
  <Application>Microsoft Macintosh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Predicting U.S. Hospital Performance</vt:lpstr>
      <vt:lpstr>The Problem</vt:lpstr>
      <vt:lpstr>Demographics = Performance?</vt:lpstr>
      <vt:lpstr>The Data</vt:lpstr>
      <vt:lpstr>Hospital General Information</vt:lpstr>
      <vt:lpstr>Hospital Performance Ratings</vt:lpstr>
      <vt:lpstr>U.S. Census Data</vt:lpstr>
      <vt:lpstr>Final Dataset</vt:lpstr>
      <vt:lpstr>Data Exploration</vt:lpstr>
      <vt:lpstr>Overall Hospital Rating Distribution</vt:lpstr>
      <vt:lpstr>Confounding Variables?</vt:lpstr>
      <vt:lpstr>The Models</vt:lpstr>
      <vt:lpstr>Overview</vt:lpstr>
      <vt:lpstr>Results</vt:lpstr>
      <vt:lpstr>PowerPoint Presentation</vt:lpstr>
      <vt:lpstr>Conclusion/Future Research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U.S. Hospital Performance</dc:title>
  <dc:creator>Kenneth Martin</dc:creator>
  <cp:lastModifiedBy>Kenneth Martin</cp:lastModifiedBy>
  <cp:revision>11</cp:revision>
  <dcterms:created xsi:type="dcterms:W3CDTF">2020-09-03T17:00:03Z</dcterms:created>
  <dcterms:modified xsi:type="dcterms:W3CDTF">2020-09-09T15:03:18Z</dcterms:modified>
</cp:coreProperties>
</file>