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emon" panose="020B0604020202020204" charset="0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Satisfy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0ccb78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0ccb78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0ccb78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0ccb78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70ccb78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70ccb78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0ccb78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70ccb78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0ccb78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0ccb78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0ccb78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0ccb78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0ccb784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70ccb784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0ccb78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0ccb78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0ccb78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0ccb78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0ccb78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0ccb78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0ccb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0ccb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0ccb78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0ccb78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0ccb78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70ccb78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0ccb78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70ccb78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70ccb78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70ccb78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0ccb7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0ccb7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0ccb78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0ccb78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0ccb78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0ccb78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0ccb78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0ccb78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0ccb7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0ccb7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0ccb78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0ccb78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0ccb78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0ccb78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 2">
  <p:cSld name="CUSTOM_5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1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lang="en" sz="3000" b="1" i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lang="en" sz="3000" b="1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copy">
  <p:cSld name="CUSTOM_5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12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2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">
  <p:cSld name="CUSTOM_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name="adj1" fmla="val -21355"/>
              <a:gd name="adj2" fmla="val -68750"/>
              <a:gd name="adj3" fmla="val 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333333"/>
              </a:solidFill>
            </a:endParaRPr>
          </a:p>
        </p:txBody>
      </p:sp>
      <p:pic>
        <p:nvPicPr>
          <p:cNvPr id="63" name="Google Shape;63;p13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name="adj1" fmla="val -21355"/>
              <a:gd name="adj2" fmla="val -68750"/>
              <a:gd name="adj3" fmla="val 0"/>
            </a:avLst>
          </a:prstGeom>
          <a:solidFill>
            <a:srgbClr val="27A9E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sz="45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callout">
  <p:cSld name="CUSTOM_7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8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name="adj" fmla="val 847"/>
            </a:avLst>
          </a:prstGeom>
          <a:noFill/>
          <a:ln w="38100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name="adj" fmla="val 847"/>
            </a:avLst>
          </a:prstGeom>
          <a:noFill/>
          <a:ln w="76200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CAPTION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" name="Google Shape;23;p5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ing code ">
  <p:cSld name="CUSTOM_5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sz="45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lang="en" sz="3000" b="1" i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lang="en" sz="3000" b="1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webhp?sourceid=chrome-instant&amp;ion=1&amp;espv=2&amp;ie=UTF-8#q=hyper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400" i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30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</a:t>
            </a:r>
            <a:endParaRPr dirty="0"/>
          </a:p>
        </p:txBody>
      </p:sp>
      <p:sp>
        <p:nvSpPr>
          <p:cNvPr id="184" name="Google Shape;184;p30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185" name="Google Shape;185;p30"/>
          <p:cNvSpPr txBox="1"/>
          <p:nvPr/>
        </p:nvSpPr>
        <p:spPr>
          <a:xfrm>
            <a:off x="532675" y="1622500"/>
            <a:ext cx="5355300" cy="393000"/>
          </a:xfrm>
          <a:prstGeom prst="rect">
            <a:avLst/>
          </a:prstGeom>
          <a:noFill/>
          <a:ln w="28575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3337000" y="2450475"/>
            <a:ext cx="5695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Apakah kita bisa memasukkan teks dalam tag??</a:t>
            </a:r>
            <a:endParaRPr sz="2000" dirty="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30"/>
          <p:cNvCxnSpPr>
            <a:stCxn id="185" idx="2"/>
            <a:endCxn id="186" idx="1"/>
          </p:cNvCxnSpPr>
          <p:nvPr/>
        </p:nvCxnSpPr>
        <p:spPr>
          <a:xfrm rot="-5400000" flipH="1">
            <a:off x="2918125" y="2307700"/>
            <a:ext cx="711000" cy="126600"/>
          </a:xfrm>
          <a:prstGeom prst="bentConnector2">
            <a:avLst/>
          </a:prstGeom>
          <a:noFill/>
          <a:ln w="19050" cap="flat" cmpd="sng">
            <a:solidFill>
              <a:srgbClr val="27A9E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1338450" y="1980125"/>
            <a:ext cx="66195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dirty="0"/>
              <a:t>Tag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b="1" dirty="0" err="1"/>
              <a:t>atribut</a:t>
            </a:r>
            <a:r>
              <a:rPr lang="en-ID" sz="1600" dirty="0"/>
              <a:t> yang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tambahan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tag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href="https://google.com"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Attributes masuk ke dalam tag pembuka (opening tag)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="https://google.com"&gt;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Attributes memiliki nama(name)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https://google.com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Attributes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(value)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&lt;a href=</a:t>
            </a:r>
            <a:r>
              <a:rPr lang="en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https://google.com</a:t>
            </a:r>
            <a:r>
              <a:rPr lang="en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Nilai(</a:t>
            </a:r>
            <a:r>
              <a:rPr lang="en" sz="2400" i="1" dirty="0"/>
              <a:t>value)</a:t>
            </a:r>
            <a:r>
              <a:rPr lang="en" sz="2400" dirty="0"/>
              <a:t> berada di dalam “kutip dua(double quotes)"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436350" y="1218400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format: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36350" y="1218400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format: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href="https://google.com"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436350" y="1218400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format: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name="value"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href="https://google.com"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This tag’s reference (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2600"/>
              <a:t>) is google.com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It </a:t>
            </a:r>
            <a:r>
              <a:rPr lang="en" sz="2600" b="1" i="1"/>
              <a:t>links</a:t>
            </a:r>
            <a:r>
              <a:rPr lang="en" sz="2600" i="1"/>
              <a:t> </a:t>
            </a:r>
            <a:r>
              <a:rPr lang="en" sz="2600"/>
              <a:t>or </a:t>
            </a:r>
            <a:r>
              <a:rPr lang="en" sz="2600" b="1" i="1"/>
              <a:t>points</a:t>
            </a:r>
            <a:r>
              <a:rPr lang="en" sz="2600"/>
              <a:t> to google.com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07900" y="869325"/>
            <a:ext cx="4138500" cy="3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 connect web pages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Hyperlinks mengarahkan ke dokumen hypertext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/>
              <a:t>J</a:t>
            </a:r>
            <a:r>
              <a:rPr lang="en" dirty="0"/>
              <a:t>adi pengguna bisa click dari satu page ke page lain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example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Google Shape;248;p40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40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577075" y="36046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Google Shape;257;p41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1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577075" y="36046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260" name="Google Shape;260;p41"/>
          <p:cNvSpPr txBox="1"/>
          <p:nvPr/>
        </p:nvSpPr>
        <p:spPr>
          <a:xfrm>
            <a:off x="3412275" y="2203625"/>
            <a:ext cx="540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The &lt;a&gt; tag </a:t>
            </a:r>
            <a:r>
              <a:rPr lang="en" sz="2400" i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annotates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the Click Me text to make it a hyperlink to google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7" name="Google Shape;267;p42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42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577075" y="36046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pic>
        <p:nvPicPr>
          <p:cNvPr id="270" name="Google Shape;270;p42" descr="Screen Shot 2016-03-23 at 2.49.2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49" y="3212749"/>
            <a:ext cx="3158249" cy="1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3412275" y="2203625"/>
            <a:ext cx="540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The &lt;a&gt; tag </a:t>
            </a:r>
            <a:r>
              <a:rPr lang="en" sz="2400" i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annotates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the Click Me text to make it a hyperlink to google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2" name="Google Shape;272;p42"/>
          <p:cNvCxnSpPr>
            <a:endCxn id="270" idx="1"/>
          </p:cNvCxnSpPr>
          <p:nvPr/>
        </p:nvCxnSpPr>
        <p:spPr>
          <a:xfrm>
            <a:off x="2500649" y="4139837"/>
            <a:ext cx="1923600" cy="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Hyperlink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Click Me				</a:t>
            </a:r>
            <a:r>
              <a:rPr lang="en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Click Me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 rot="10800000" flipH="1">
            <a:off x="2617750" y="2952250"/>
            <a:ext cx="2718000" cy="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Hyperlink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Click Me				</a:t>
            </a:r>
            <a:r>
              <a:rPr lang="en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Click Me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6" name="Google Shape;126;p24"/>
          <p:cNvCxnSpPr/>
          <p:nvPr/>
        </p:nvCxnSpPr>
        <p:spPr>
          <a:xfrm rot="10800000" flipH="1">
            <a:off x="2617750" y="2952250"/>
            <a:ext cx="2718000" cy="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4"/>
          <p:cNvSpPr txBox="1"/>
          <p:nvPr/>
        </p:nvSpPr>
        <p:spPr>
          <a:xfrm>
            <a:off x="3403900" y="2458850"/>
            <a:ext cx="1095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338450" y="1980125"/>
            <a:ext cx="66195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&lt;a&gt; Tag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Tag &lt;a&gt; digunakan untuk membuat hyperlink pada HTML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6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</a:t>
            </a:r>
            <a:endParaRPr dirty="0"/>
          </a:p>
        </p:txBody>
      </p:sp>
      <p:sp>
        <p:nvSpPr>
          <p:cNvPr id="142" name="Google Shape;142;p26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Click Me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7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</a:t>
            </a:r>
            <a:endParaRPr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Google Shape;158;p28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8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</a:t>
            </a:r>
            <a:endParaRPr dirty="0"/>
          </a:p>
        </p:txBody>
      </p:sp>
      <p:sp>
        <p:nvSpPr>
          <p:cNvPr id="160" name="Google Shape;160;p28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161" name="Google Shape;161;p28"/>
          <p:cNvSpPr txBox="1"/>
          <p:nvPr/>
        </p:nvSpPr>
        <p:spPr>
          <a:xfrm>
            <a:off x="953425" y="2057400"/>
            <a:ext cx="1597500" cy="393000"/>
          </a:xfrm>
          <a:prstGeom prst="rect">
            <a:avLst/>
          </a:prstGeom>
          <a:noFill/>
          <a:ln w="28575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5268950" y="2450475"/>
            <a:ext cx="3016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Teks ditampilkan</a:t>
            </a:r>
          </a:p>
        </p:txBody>
      </p:sp>
      <p:cxnSp>
        <p:nvCxnSpPr>
          <p:cNvPr id="163" name="Google Shape;163;p28"/>
          <p:cNvCxnSpPr>
            <a:endCxn id="162" idx="1"/>
          </p:cNvCxnSpPr>
          <p:nvPr/>
        </p:nvCxnSpPr>
        <p:spPr>
          <a:xfrm>
            <a:off x="2575850" y="2274975"/>
            <a:ext cx="2693100" cy="451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7A9E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Link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&lt;a href="https://google.com"&gt;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9"/>
          <p:cNvCxnSpPr/>
          <p:nvPr/>
        </p:nvCxnSpPr>
        <p:spPr>
          <a:xfrm>
            <a:off x="532675" y="3120032"/>
            <a:ext cx="7753200" cy="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9"/>
          <p:cNvSpPr txBox="1"/>
          <p:nvPr/>
        </p:nvSpPr>
        <p:spPr>
          <a:xfrm>
            <a:off x="461825" y="31200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</a:t>
            </a:r>
            <a:endParaRPr dirty="0"/>
          </a:p>
        </p:txBody>
      </p:sp>
      <p:sp>
        <p:nvSpPr>
          <p:cNvPr id="172" name="Google Shape;172;p29"/>
          <p:cNvSpPr txBox="1"/>
          <p:nvPr/>
        </p:nvSpPr>
        <p:spPr>
          <a:xfrm>
            <a:off x="861450" y="3595525"/>
            <a:ext cx="2885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Me</a:t>
            </a:r>
            <a:endParaRPr sz="3000"/>
          </a:p>
        </p:txBody>
      </p:sp>
      <p:sp>
        <p:nvSpPr>
          <p:cNvPr id="173" name="Google Shape;173;p29"/>
          <p:cNvSpPr txBox="1"/>
          <p:nvPr/>
        </p:nvSpPr>
        <p:spPr>
          <a:xfrm>
            <a:off x="2032300" y="1622500"/>
            <a:ext cx="3646500" cy="393000"/>
          </a:xfrm>
          <a:prstGeom prst="rect">
            <a:avLst/>
          </a:prstGeom>
          <a:noFill/>
          <a:ln w="28575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5268950" y="2450475"/>
            <a:ext cx="35628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Tujuan saat di-click</a:t>
            </a:r>
            <a:endParaRPr sz="2400" dirty="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9"/>
          <p:cNvCxnSpPr>
            <a:stCxn id="173" idx="2"/>
            <a:endCxn id="174" idx="1"/>
          </p:cNvCxnSpPr>
          <p:nvPr/>
        </p:nvCxnSpPr>
        <p:spPr>
          <a:xfrm rot="-5400000" flipH="1">
            <a:off x="4206700" y="1664350"/>
            <a:ext cx="711000" cy="1413300"/>
          </a:xfrm>
          <a:prstGeom prst="bentConnector2">
            <a:avLst/>
          </a:prstGeom>
          <a:noFill/>
          <a:ln w="19050" cap="flat" cmpd="sng">
            <a:solidFill>
              <a:srgbClr val="27A9E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475</Words>
  <Application>Microsoft Office PowerPoint</Application>
  <PresentationFormat>On-screen Show 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Lemon</vt:lpstr>
      <vt:lpstr>Satisfy</vt:lpstr>
      <vt:lpstr>Arial</vt:lpstr>
      <vt:lpstr>Proxima Nova</vt:lpstr>
      <vt:lpstr>Courier New</vt:lpstr>
      <vt:lpstr>Simple Light</vt:lpstr>
      <vt:lpstr> Links</vt:lpstr>
      <vt:lpstr>Hyperlinks connect web pages</vt:lpstr>
      <vt:lpstr>Making a Hyperlink</vt:lpstr>
      <vt:lpstr>Making a Hyperlink</vt:lpstr>
      <vt:lpstr>The &lt;a&gt; Tag</vt:lpstr>
      <vt:lpstr>Structure of a Link</vt:lpstr>
      <vt:lpstr>Structure of a Link</vt:lpstr>
      <vt:lpstr>Structure of a Link</vt:lpstr>
      <vt:lpstr>Structure of a Link</vt:lpstr>
      <vt:lpstr>Structure of a Link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Structure of a Link</vt:lpstr>
      <vt:lpstr>Structure of a Link</vt:lpstr>
      <vt:lpstr>Structure of a Link</vt:lpstr>
      <vt:lpstr>Let’s see this in the editor!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Links</dc:title>
  <cp:lastModifiedBy>kemas ramadhan</cp:lastModifiedBy>
  <cp:revision>11</cp:revision>
  <dcterms:modified xsi:type="dcterms:W3CDTF">2023-03-03T01:03:32Z</dcterms:modified>
</cp:coreProperties>
</file>