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Satisfy"/>
      <p:regular r:id="rId24"/>
    </p:embeddedFont>
    <p:embeddedFont>
      <p:font typeface="Lemon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Satisfy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emo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7eb68f6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7eb68f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81dd158c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81dd15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712e964f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712e964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7eb68f6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7eb68f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7eb68f63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7eb68f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712e964f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712e964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12e96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12e96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12e964f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712e96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712e964f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712e96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712e964f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712e96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712e964f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712e964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12e964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712e964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712e964f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712e964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712e964f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712e964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 2">
  <p:cSld name="CUSTOM_5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copy">
  <p:cSld name="CUSTOM_5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callout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ing code 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Images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&lt;img&gt; tag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src=“https://d14to6y4nub5k1.cloudfront.net/img/logo.png”</a:t>
            </a:r>
            <a:r>
              <a:rPr b="1" lang="en" sz="18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 width=“100px” height=“100px”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also have </a:t>
            </a:r>
            <a:r>
              <a:rPr b="1" i="1" lang="en"/>
              <a:t>width</a:t>
            </a:r>
            <a:r>
              <a:rPr lang="en"/>
              <a:t> and </a:t>
            </a:r>
            <a:r>
              <a:rPr b="1" i="1" lang="en"/>
              <a:t>height</a:t>
            </a:r>
            <a:r>
              <a:rPr lang="en"/>
              <a:t> attributes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Specify the size of the image in pixels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&lt;img&gt; tag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src=“https://d14to6y4nub5k1.cloudfront.net/img/logo.png”</a:t>
            </a:r>
            <a:r>
              <a:rPr b="1" lang="en" sz="18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 width=“100px” height=“100px”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also have </a:t>
            </a:r>
            <a:r>
              <a:rPr b="1" i="1" lang="en"/>
              <a:t>width</a:t>
            </a:r>
            <a:r>
              <a:rPr lang="en"/>
              <a:t> and </a:t>
            </a:r>
            <a:r>
              <a:rPr b="1" i="1" lang="en"/>
              <a:t>height</a:t>
            </a:r>
            <a:r>
              <a:rPr lang="en"/>
              <a:t> attributes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Specify the size of the image in pixels</a:t>
            </a:r>
            <a:endParaRPr/>
          </a:p>
        </p:txBody>
      </p:sp>
      <p:cxnSp>
        <p:nvCxnSpPr>
          <p:cNvPr id="171" name="Google Shape;171;p31"/>
          <p:cNvCxnSpPr/>
          <p:nvPr/>
        </p:nvCxnSpPr>
        <p:spPr>
          <a:xfrm flipH="1" rot="10800000">
            <a:off x="2403450" y="4827050"/>
            <a:ext cx="2724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31"/>
          <p:cNvSpPr txBox="1"/>
          <p:nvPr/>
        </p:nvSpPr>
        <p:spPr>
          <a:xfrm>
            <a:off x="1265850" y="4592750"/>
            <a:ext cx="1137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 pixel: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3" name="Google Shape;173;p31"/>
          <p:cNvCxnSpPr/>
          <p:nvPr/>
        </p:nvCxnSpPr>
        <p:spPr>
          <a:xfrm flipH="1" rot="10800000">
            <a:off x="4646900" y="4827050"/>
            <a:ext cx="272400" cy="8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31"/>
          <p:cNvSpPr txBox="1"/>
          <p:nvPr/>
        </p:nvSpPr>
        <p:spPr>
          <a:xfrm>
            <a:off x="3164625" y="4592750"/>
            <a:ext cx="1482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12 pixels: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5" name="Google Shape;175;p31"/>
          <p:cNvCxnSpPr/>
          <p:nvPr/>
        </p:nvCxnSpPr>
        <p:spPr>
          <a:xfrm flipH="1" rot="10800000">
            <a:off x="7266900" y="4827050"/>
            <a:ext cx="272400" cy="8100"/>
          </a:xfrm>
          <a:prstGeom prst="straightConnector1">
            <a:avLst/>
          </a:prstGeom>
          <a:noFill/>
          <a:ln cap="flat" cmpd="sng" w="2286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31"/>
          <p:cNvSpPr txBox="1"/>
          <p:nvPr/>
        </p:nvSpPr>
        <p:spPr>
          <a:xfrm>
            <a:off x="5784625" y="4592750"/>
            <a:ext cx="1482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24 pixels: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src=“https://d14to6y4nub5k1.cloudfront.net/img/logo.png”&gt;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32"/>
          <p:cNvCxnSpPr/>
          <p:nvPr/>
        </p:nvCxnSpPr>
        <p:spPr>
          <a:xfrm>
            <a:off x="528050" y="2459332"/>
            <a:ext cx="77532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32"/>
          <p:cNvSpPr txBox="1"/>
          <p:nvPr/>
        </p:nvSpPr>
        <p:spPr>
          <a:xfrm>
            <a:off x="457200" y="24593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  <p:pic>
        <p:nvPicPr>
          <p:cNvPr descr="logo.png"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835325"/>
            <a:ext cx="2166125" cy="21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src=“https://d14to6y4nub5k1.cloudfront.net/img/logo.png”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width=“100px”&gt;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33"/>
          <p:cNvCxnSpPr/>
          <p:nvPr/>
        </p:nvCxnSpPr>
        <p:spPr>
          <a:xfrm>
            <a:off x="528050" y="2459332"/>
            <a:ext cx="77532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33"/>
          <p:cNvSpPr txBox="1"/>
          <p:nvPr/>
        </p:nvSpPr>
        <p:spPr>
          <a:xfrm>
            <a:off x="457200" y="24593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  <p:pic>
        <p:nvPicPr>
          <p:cNvPr descr="logo.png"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855275"/>
            <a:ext cx="1146176" cy="114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src=“https://d14to6y4nub5k1.cloudfront.net/img/logo.png”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width=“100px” height=“600px”&gt;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34"/>
          <p:cNvCxnSpPr/>
          <p:nvPr/>
        </p:nvCxnSpPr>
        <p:spPr>
          <a:xfrm>
            <a:off x="528050" y="2459332"/>
            <a:ext cx="77532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34"/>
          <p:cNvSpPr txBox="1"/>
          <p:nvPr/>
        </p:nvSpPr>
        <p:spPr>
          <a:xfrm>
            <a:off x="457200" y="2459325"/>
            <a:ext cx="1104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  <p:pic>
        <p:nvPicPr>
          <p:cNvPr descr="logo.png"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801749"/>
            <a:ext cx="1146176" cy="21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this in the editor!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Pages Have Images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0" y="1212300"/>
            <a:ext cx="9040851" cy="388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1338450" y="1980150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&lt;img&gt; Tag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&lt;img&gt;</a:t>
            </a:r>
            <a:r>
              <a:rPr lang="en"/>
              <a:t> tag allows us to add images to our web pages!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&lt;img&gt; tag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src=“https://d14to6y4nub5k1.cloudfront.net/img/logo.png”&gt;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&lt;img&gt; tag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src=“https://d14to6y4nub5k1.cloudfront.net/img/logo.png”&gt;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closing tag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(no need for &lt;/img&gt;)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&lt;img&gt; tag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src=“https://d14to6y4nub5k1.cloudfront.net/img/logo.png”&gt;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closing tag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(no need for &lt;/img&gt;)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text being annotated by the &lt;img&gt; tag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&lt;img&gt; tag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src=“https://d14to6y4nub5k1.cloudfront.net/img/logo.png”&gt;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Text text text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&lt;/img&gt;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closing tag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(no need for &lt;/img&gt;)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text being annotated by the &lt;img&gt; tag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334525" y="1789775"/>
            <a:ext cx="26262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27"/>
          <p:cNvCxnSpPr/>
          <p:nvPr/>
        </p:nvCxnSpPr>
        <p:spPr>
          <a:xfrm flipH="1" rot="10800000">
            <a:off x="342900" y="1789900"/>
            <a:ext cx="2559300" cy="7275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7"/>
          <p:cNvCxnSpPr/>
          <p:nvPr/>
        </p:nvCxnSpPr>
        <p:spPr>
          <a:xfrm>
            <a:off x="376350" y="1831600"/>
            <a:ext cx="2525700" cy="652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&lt;img&gt; tag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src=“https://d14to6y4nub5k1.cloudfront.net/img/logo.png”&gt;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Simply the &lt;img&gt; tag and some attributes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&lt;img&gt; tag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26175" y="1285350"/>
            <a:ext cx="86895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&lt;img </a:t>
            </a:r>
            <a:r>
              <a:rPr b="1" lang="en" sz="18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src=“https://d14to6y4nub5k1.cloudfront.net/img/logo.png”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Has a </a:t>
            </a:r>
            <a:r>
              <a:rPr b="1" i="1" lang="en"/>
              <a:t>src</a:t>
            </a:r>
            <a:r>
              <a:rPr lang="en"/>
              <a:t> attribute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Specifies where to get the image from. The </a:t>
            </a:r>
            <a:r>
              <a:rPr i="1" lang="en"/>
              <a:t>source</a:t>
            </a:r>
            <a:endParaRPr i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is the URL for an image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