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3"/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  <p:embeddedFont>
      <p:font typeface="Satisfy"/>
      <p:regular r:id="rId34"/>
    </p:embeddedFont>
    <p:embeddedFont>
      <p:font typeface="Lemon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35" Type="http://schemas.openxmlformats.org/officeDocument/2006/relationships/font" Target="fonts/Lemon-regular.fntdata"/><Relationship Id="rId12" Type="http://schemas.openxmlformats.org/officeDocument/2006/relationships/slide" Target="slides/slide7.xml"/><Relationship Id="rId34" Type="http://schemas.openxmlformats.org/officeDocument/2006/relationships/font" Target="fonts/Satisfy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716b7bfe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2716b7bf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716b7bfe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2716b7bf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716b7bfe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716b7bf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716b7bfe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716b7bf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716b7bfe_0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716b7bf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716b7bfe_0_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716b7bf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716b7bfe_0_1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716b7bf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716b7bfe_0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716b7bf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716b7bfe_0_1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2716b7bf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716b7bfe_0_1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716b7bf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716b7bfe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716b7b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716b7bfe_0_1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2716b7bf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716b7bfe_0_1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2716b7bf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2716b7bfe_0_1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2716b7bf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2716b7bfe_0_1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2716b7bf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716b7bfe_0_2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2716b7bf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716b7bf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716b7b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716b7bfe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716b7bf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716b7bfe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716b7bf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716b7bfe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716b7bf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716b7bfe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716b7bf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716b7bfe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716b7bf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716b7bfe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716b7bf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 2">
  <p:cSld name="CUSTOM_5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1" name="Google Shape;5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" name="Google Shape;53;p11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 copy">
  <p:cSld name="CUSTOM_5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2.pn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OUT">
  <p:cSld name="CUSTOM_6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33333"/>
              </a:solidFill>
            </a:endParaRPr>
          </a:p>
        </p:txBody>
      </p:sp>
      <p:pic>
        <p:nvPicPr>
          <p:cNvPr descr="slide2.png"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27A9E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callout">
  <p:cSld name="CUSTOM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2" name="Google Shape;9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fmla="val 847" name="adj"/>
            </a:avLst>
          </a:prstGeom>
          <a:noFill/>
          <a:ln cap="flat" cmpd="sng" w="381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0" name="Google Shape;100;p20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b="1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22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22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23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23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" type="subTitle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4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lide2.png" id="120" name="Google Shape;12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5"/>
          <p:cNvSpPr txBox="1"/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126" name="Google Shape;126;p26"/>
          <p:cNvSpPr txBox="1"/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130" name="Google Shape;130;p27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131" name="Google Shape;131;p27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134" name="Google Shape;134;p28"/>
          <p:cNvSpPr txBox="1"/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idx="1" type="subTitle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138" name="Google Shape;138;p29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139" name="Google Shape;139;p29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ing code ">
  <p:cSld name="CUSTOM_5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142" name="Google Shape;14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0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 2">
  <p:cSld name="CUSTOM_5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148" name="Google Shape;14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1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31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 copy">
  <p:cSld name="CUSTOM_5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153" name="Google Shape;15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2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2.png" id="155" name="Google Shape;155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2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OUT">
  <p:cSld name="CUSTOM_6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33333"/>
              </a:solidFill>
            </a:endParaRPr>
          </a:p>
        </p:txBody>
      </p:sp>
      <p:pic>
        <p:nvPicPr>
          <p:cNvPr descr="slide2.png" id="160" name="Google Shape;16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3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33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27A9E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3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66" name="Google Shape;1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4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4"/>
          <p:cNvSpPr txBox="1"/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9" name="Google Shape;169;p34"/>
          <p:cNvSpPr txBox="1"/>
          <p:nvPr>
            <p:ph idx="1" type="subTitle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0" name="Google Shape;170;p34"/>
          <p:cNvSpPr txBox="1"/>
          <p:nvPr>
            <p:ph idx="2" type="body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72" name="Google Shape;1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5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35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35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78" name="Google Shape;1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6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36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83" name="Google Shape;1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7"/>
          <p:cNvSpPr txBox="1"/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6" name="Google Shape;186;p37"/>
          <p:cNvSpPr txBox="1"/>
          <p:nvPr>
            <p:ph idx="1" type="subTitle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callout">
  <p:cSld name="CUSTOM_7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8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fmla="val 847" name="adj"/>
            </a:avLst>
          </a:prstGeom>
          <a:noFill/>
          <a:ln cap="flat" cmpd="sng" w="381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4" name="Google Shape;194;p3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7" name="Google Shape;197;p40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98" name="Google Shape;198;p40"/>
          <p:cNvSpPr txBox="1"/>
          <p:nvPr>
            <p:ph idx="1" type="body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b="1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APTION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lide2.png"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41" name="Google Shape;41;p9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42" name="Google Shape;42;p9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ing code ">
  <p:cSld name="CUSTOM_5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45" name="Google Shape;4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8.xml"/><Relationship Id="rId6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List_of_lists_of_lists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1"/>
          <p:cNvSpPr txBox="1"/>
          <p:nvPr>
            <p:ph type="title"/>
          </p:nvPr>
        </p:nvSpPr>
        <p:spPr>
          <a:xfrm>
            <a:off x="41775" y="684900"/>
            <a:ext cx="64881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Lists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 txBox="1"/>
          <p:nvPr>
            <p:ph type="title"/>
          </p:nvPr>
        </p:nvSpPr>
        <p:spPr>
          <a:xfrm>
            <a:off x="1338450" y="1996850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&lt;ol&gt;</a:t>
            </a:r>
            <a:r>
              <a:rPr lang="en"/>
              <a:t> Tag</a:t>
            </a:r>
            <a:endParaRPr/>
          </a:p>
        </p:txBody>
      </p:sp>
      <p:sp>
        <p:nvSpPr>
          <p:cNvPr id="264" name="Google Shape;264;p50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&lt;ol&gt; </a:t>
            </a:r>
            <a:r>
              <a:rPr lang="en"/>
              <a:t>tag defines an ordered list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List Example</a:t>
            </a:r>
            <a:endParaRPr/>
          </a:p>
        </p:txBody>
      </p:sp>
      <p:sp>
        <p:nvSpPr>
          <p:cNvPr id="270" name="Google Shape;270;p51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List content goes here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List Example</a:t>
            </a:r>
            <a:endParaRPr/>
          </a:p>
        </p:txBody>
      </p:sp>
      <p:sp>
        <p:nvSpPr>
          <p:cNvPr id="276" name="Google Shape;276;p52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&lt;li&gt;Apples&lt;/li&gt;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&lt;li&gt;Bananas&lt;/li&gt;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&lt;li&gt;Milk&lt;/li&gt;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&lt;li&gt;Bread&lt;/li&gt;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List Example</a:t>
            </a:r>
            <a:endParaRPr/>
          </a:p>
        </p:txBody>
      </p:sp>
      <p:sp>
        <p:nvSpPr>
          <p:cNvPr id="282" name="Google Shape;282;p53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24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Apples</a:t>
            </a:r>
            <a:r>
              <a:rPr b="1" lang="en" sz="24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24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Bananas</a:t>
            </a:r>
            <a:r>
              <a:rPr b="1" lang="en" sz="24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24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Milk</a:t>
            </a:r>
            <a:r>
              <a:rPr b="1" lang="en" sz="24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24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Bread</a:t>
            </a:r>
            <a:r>
              <a:rPr b="1" lang="en" sz="24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Google Shape;283;p53"/>
          <p:cNvSpPr txBox="1"/>
          <p:nvPr/>
        </p:nvSpPr>
        <p:spPr>
          <a:xfrm>
            <a:off x="5218775" y="2127025"/>
            <a:ext cx="3295200" cy="20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&lt;li&gt; is used regardless of what type of list we’re making!</a:t>
            </a:r>
            <a:endParaRPr sz="30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List Example</a:t>
            </a:r>
            <a:endParaRPr/>
          </a:p>
        </p:txBody>
      </p:sp>
      <p:sp>
        <p:nvSpPr>
          <p:cNvPr id="289" name="Google Shape;289;p54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&lt;li&gt;Apples&lt;/li&gt;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&lt;li&gt;Bananas&lt;/li&gt;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&lt;li&gt;Milk&lt;/li&gt;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&lt;li&gt;Bread&lt;/li&gt;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0" name="Google Shape;290;p54"/>
          <p:cNvCxnSpPr>
            <a:endCxn id="291" idx="2"/>
          </p:cNvCxnSpPr>
          <p:nvPr/>
        </p:nvCxnSpPr>
        <p:spPr>
          <a:xfrm>
            <a:off x="4591625" y="1471825"/>
            <a:ext cx="2100" cy="340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54"/>
          <p:cNvSpPr txBox="1"/>
          <p:nvPr>
            <p:ph idx="1" type="body"/>
          </p:nvPr>
        </p:nvSpPr>
        <p:spPr>
          <a:xfrm>
            <a:off x="4973450" y="1789750"/>
            <a:ext cx="3490200" cy="20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Apples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Bananas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Milk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Bread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4"/>
          <p:cNvSpPr txBox="1"/>
          <p:nvPr/>
        </p:nvSpPr>
        <p:spPr>
          <a:xfrm>
            <a:off x="4591625" y="4558525"/>
            <a:ext cx="1104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Nesting Lists</a:t>
            </a:r>
            <a:endParaRPr/>
          </a:p>
        </p:txBody>
      </p:sp>
      <p:pic>
        <p:nvPicPr>
          <p:cNvPr descr="Screen Shot 2016-03-23 at 6.26.36 PM.png" id="299" name="Google Shape;29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797" y="1328613"/>
            <a:ext cx="3678400" cy="367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Nesting Lists</a:t>
            </a:r>
            <a:endParaRPr/>
          </a:p>
        </p:txBody>
      </p:sp>
      <p:sp>
        <p:nvSpPr>
          <p:cNvPr id="305" name="Google Shape;305;p56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Apples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Cookies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Milk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Nesting Lists</a:t>
            </a:r>
            <a:endParaRPr/>
          </a:p>
        </p:txBody>
      </p:sp>
      <p:sp>
        <p:nvSpPr>
          <p:cNvPr id="311" name="Google Shape;311;p57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Apples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Cookies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Chocolate Chip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Peanut butter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Milk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Nesting Lists</a:t>
            </a:r>
            <a:endParaRPr/>
          </a:p>
        </p:txBody>
      </p:sp>
      <p:sp>
        <p:nvSpPr>
          <p:cNvPr id="317" name="Google Shape;317;p58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Apples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Cookies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Chocolate Chip</a:t>
            </a:r>
            <a:br>
              <a:rPr lang="en"/>
            </a:br>
            <a:r>
              <a:rPr lang="en"/>
              <a:t>1. White Chocolate Chip</a:t>
            </a:r>
            <a:br>
              <a:rPr lang="en"/>
            </a:br>
            <a:r>
              <a:rPr lang="en"/>
              <a:t>2. Dark Chocolate Chip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Peanut butter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Milk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Nesting Lists</a:t>
            </a:r>
            <a:endParaRPr/>
          </a:p>
        </p:txBody>
      </p:sp>
      <p:sp>
        <p:nvSpPr>
          <p:cNvPr id="323" name="Google Shape;323;p5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Apples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Cookies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Chocolate Chip</a:t>
            </a:r>
            <a:br>
              <a:rPr lang="en"/>
            </a:br>
            <a:r>
              <a:rPr lang="en"/>
              <a:t>1. White Chocolate Chip</a:t>
            </a:r>
            <a:br>
              <a:rPr lang="en"/>
            </a:br>
            <a:r>
              <a:rPr lang="en"/>
              <a:t>2. Dark Chocolate Chip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Peanut butter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Milk</a:t>
            </a:r>
            <a:endParaRPr/>
          </a:p>
        </p:txBody>
      </p:sp>
      <p:cxnSp>
        <p:nvCxnSpPr>
          <p:cNvPr id="324" name="Google Shape;324;p59"/>
          <p:cNvCxnSpPr/>
          <p:nvPr/>
        </p:nvCxnSpPr>
        <p:spPr>
          <a:xfrm>
            <a:off x="510150" y="1789775"/>
            <a:ext cx="8400" cy="25926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59"/>
          <p:cNvCxnSpPr/>
          <p:nvPr/>
        </p:nvCxnSpPr>
        <p:spPr>
          <a:xfrm>
            <a:off x="986875" y="2626100"/>
            <a:ext cx="0" cy="1338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59"/>
          <p:cNvCxnSpPr/>
          <p:nvPr/>
        </p:nvCxnSpPr>
        <p:spPr>
          <a:xfrm>
            <a:off x="1379975" y="3019175"/>
            <a:ext cx="8400" cy="669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59"/>
          <p:cNvSpPr txBox="1"/>
          <p:nvPr/>
        </p:nvSpPr>
        <p:spPr>
          <a:xfrm>
            <a:off x="5218775" y="2127025"/>
            <a:ext cx="3295200" cy="20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Indentation shows the nesting structure</a:t>
            </a:r>
            <a:endParaRPr sz="30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/>
          <p:nvPr>
            <p:ph type="title"/>
          </p:nvPr>
        </p:nvSpPr>
        <p:spPr>
          <a:xfrm>
            <a:off x="266050" y="1810650"/>
            <a:ext cx="4138500" cy="15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reasons to use lists</a:t>
            </a:r>
            <a:endParaRPr sz="3000"/>
          </a:p>
        </p:txBody>
      </p:sp>
      <p:sp>
        <p:nvSpPr>
          <p:cNvPr id="209" name="Google Shape;209;p42"/>
          <p:cNvSpPr txBox="1"/>
          <p:nvPr>
            <p:ph idx="1" type="body"/>
          </p:nvPr>
        </p:nvSpPr>
        <p:spPr>
          <a:xfrm>
            <a:off x="5170675" y="205500"/>
            <a:ext cx="3504600" cy="4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Organize information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Simple structure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Easy to read and write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Arrange things in order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Most important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Less important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Least important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Can be about anything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Nesting Lists</a:t>
            </a:r>
            <a:endParaRPr/>
          </a:p>
        </p:txBody>
      </p:sp>
      <p:sp>
        <p:nvSpPr>
          <p:cNvPr id="333" name="Google Shape;333;p60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&lt;li&gt;Apples&lt;/li&gt;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&lt;li&gt;Cookies&lt;/li&gt;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&lt;li&gt;Milk&lt;/li&gt;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4" name="Google Shape;334;p60"/>
          <p:cNvCxnSpPr>
            <a:endCxn id="335" idx="2"/>
          </p:cNvCxnSpPr>
          <p:nvPr/>
        </p:nvCxnSpPr>
        <p:spPr>
          <a:xfrm>
            <a:off x="4591625" y="1471825"/>
            <a:ext cx="2100" cy="340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60"/>
          <p:cNvSpPr txBox="1"/>
          <p:nvPr>
            <p:ph idx="1" type="body"/>
          </p:nvPr>
        </p:nvSpPr>
        <p:spPr>
          <a:xfrm>
            <a:off x="4973450" y="1789750"/>
            <a:ext cx="3490200" cy="20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Apples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Cookies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Milk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60"/>
          <p:cNvSpPr txBox="1"/>
          <p:nvPr/>
        </p:nvSpPr>
        <p:spPr>
          <a:xfrm>
            <a:off x="4591625" y="4558525"/>
            <a:ext cx="1104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Nesting Lists</a:t>
            </a:r>
            <a:endParaRPr/>
          </a:p>
        </p:txBody>
      </p:sp>
      <p:sp>
        <p:nvSpPr>
          <p:cNvPr id="343" name="Google Shape;343;p61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&lt;li&gt;Apples&lt;/li&gt;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&lt;li&gt;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Cookies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&lt;li&gt;Chocolate Chip&lt;/li&gt;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&lt;li&gt;Peanut Butter&lt;/li&gt;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&lt;li&gt;Milk&lt;/li&gt;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4" name="Google Shape;344;p61"/>
          <p:cNvCxnSpPr>
            <a:endCxn id="345" idx="2"/>
          </p:cNvCxnSpPr>
          <p:nvPr/>
        </p:nvCxnSpPr>
        <p:spPr>
          <a:xfrm>
            <a:off x="4591625" y="1471825"/>
            <a:ext cx="2100" cy="340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61"/>
          <p:cNvSpPr txBox="1"/>
          <p:nvPr>
            <p:ph idx="1" type="body"/>
          </p:nvPr>
        </p:nvSpPr>
        <p:spPr>
          <a:xfrm>
            <a:off x="4973450" y="1789750"/>
            <a:ext cx="3490200" cy="20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Apples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Cookies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Chocolate Chip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Peanut Butter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Milk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61"/>
          <p:cNvSpPr txBox="1"/>
          <p:nvPr/>
        </p:nvSpPr>
        <p:spPr>
          <a:xfrm>
            <a:off x="4591625" y="4558525"/>
            <a:ext cx="1104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Nesting Lists</a:t>
            </a:r>
            <a:endParaRPr/>
          </a:p>
        </p:txBody>
      </p:sp>
      <p:sp>
        <p:nvSpPr>
          <p:cNvPr id="353" name="Google Shape;353;p62"/>
          <p:cNvSpPr txBox="1"/>
          <p:nvPr/>
        </p:nvSpPr>
        <p:spPr>
          <a:xfrm>
            <a:off x="950875" y="2191225"/>
            <a:ext cx="3490200" cy="19569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62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&lt;li&gt;Apples&lt;/li&gt;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&lt;li&gt;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Cookies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&lt;li&gt;Chocolate Chip&lt;/li&gt;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&lt;li&gt;Peanut Butter&lt;/li&gt;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&lt;li&gt;Milk&lt;/li&gt;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5" name="Google Shape;355;p62"/>
          <p:cNvCxnSpPr>
            <a:endCxn id="356" idx="2"/>
          </p:cNvCxnSpPr>
          <p:nvPr/>
        </p:nvCxnSpPr>
        <p:spPr>
          <a:xfrm>
            <a:off x="4591625" y="1471825"/>
            <a:ext cx="2100" cy="340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62"/>
          <p:cNvSpPr txBox="1"/>
          <p:nvPr/>
        </p:nvSpPr>
        <p:spPr>
          <a:xfrm>
            <a:off x="5059875" y="2450475"/>
            <a:ext cx="3196800" cy="1235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62"/>
          <p:cNvSpPr txBox="1"/>
          <p:nvPr>
            <p:ph idx="1" type="body"/>
          </p:nvPr>
        </p:nvSpPr>
        <p:spPr>
          <a:xfrm>
            <a:off x="4973450" y="1789750"/>
            <a:ext cx="3490200" cy="20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Apples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Cookies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Chocolate Chip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Peanut Butter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Milk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62"/>
          <p:cNvSpPr txBox="1"/>
          <p:nvPr/>
        </p:nvSpPr>
        <p:spPr>
          <a:xfrm>
            <a:off x="4591625" y="4558525"/>
            <a:ext cx="1104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Nesting Lists</a:t>
            </a:r>
            <a:endParaRPr/>
          </a:p>
        </p:txBody>
      </p:sp>
      <p:sp>
        <p:nvSpPr>
          <p:cNvPr id="365" name="Google Shape;365;p63"/>
          <p:cNvSpPr txBox="1"/>
          <p:nvPr/>
        </p:nvSpPr>
        <p:spPr>
          <a:xfrm>
            <a:off x="950875" y="2191225"/>
            <a:ext cx="3490200" cy="19569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63"/>
          <p:cNvSpPr txBox="1"/>
          <p:nvPr/>
        </p:nvSpPr>
        <p:spPr>
          <a:xfrm>
            <a:off x="1438500" y="2776650"/>
            <a:ext cx="2960700" cy="10704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63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&lt;li&gt;Apples&lt;/li&gt;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&lt;li&gt;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Cookies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&lt;li&gt;Chocolate Chip&lt;/li&gt;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&lt;li&gt;Peanut Butter&lt;/li&gt;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&lt;li&gt;Milk&lt;/li&gt;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8" name="Google Shape;368;p63"/>
          <p:cNvCxnSpPr>
            <a:endCxn id="369" idx="2"/>
          </p:cNvCxnSpPr>
          <p:nvPr/>
        </p:nvCxnSpPr>
        <p:spPr>
          <a:xfrm>
            <a:off x="4591625" y="1471825"/>
            <a:ext cx="2100" cy="340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63"/>
          <p:cNvSpPr txBox="1"/>
          <p:nvPr/>
        </p:nvSpPr>
        <p:spPr>
          <a:xfrm>
            <a:off x="5059875" y="2450475"/>
            <a:ext cx="3196800" cy="1235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63"/>
          <p:cNvSpPr txBox="1"/>
          <p:nvPr/>
        </p:nvSpPr>
        <p:spPr>
          <a:xfrm>
            <a:off x="5528225" y="2851925"/>
            <a:ext cx="2651100" cy="7821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3"/>
          <p:cNvSpPr txBox="1"/>
          <p:nvPr>
            <p:ph idx="1" type="body"/>
          </p:nvPr>
        </p:nvSpPr>
        <p:spPr>
          <a:xfrm>
            <a:off x="4973450" y="1789750"/>
            <a:ext cx="3490200" cy="20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Apples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Cookies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Chocolate Chip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Peanut Butter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Milk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63"/>
          <p:cNvSpPr txBox="1"/>
          <p:nvPr/>
        </p:nvSpPr>
        <p:spPr>
          <a:xfrm>
            <a:off x="4591625" y="4558525"/>
            <a:ext cx="1104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4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this in the editor!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are everywhere</a:t>
            </a:r>
            <a:endParaRPr/>
          </a:p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https://en.wikipedia.org/wiki/List_of_lists_of_lists</a:t>
            </a: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“This article is a list of articles that are themselves lists of articles that are also lists on the English Wikipedia”</a:t>
            </a:r>
            <a:endParaRPr sz="2400"/>
          </a:p>
        </p:txBody>
      </p:sp>
      <p:pic>
        <p:nvPicPr>
          <p:cNvPr descr="Screen Shot 2016-03-23 at 5.31.06 PM.png" id="216" name="Google Shape;21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075" y="1300863"/>
            <a:ext cx="60960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3-23 at 5.31.42 PM.png" id="217" name="Google Shape;21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2585450"/>
            <a:ext cx="573405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Lists</a:t>
            </a:r>
            <a:endParaRPr/>
          </a:p>
        </p:txBody>
      </p:sp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Unordered								Ordered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4"/>
          <p:cNvSpPr txBox="1"/>
          <p:nvPr>
            <p:ph idx="1" type="body"/>
          </p:nvPr>
        </p:nvSpPr>
        <p:spPr>
          <a:xfrm>
            <a:off x="457200" y="2157750"/>
            <a:ext cx="3077700" cy="21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Item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Item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Item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Item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4"/>
          <p:cNvSpPr txBox="1"/>
          <p:nvPr>
            <p:ph idx="1" type="body"/>
          </p:nvPr>
        </p:nvSpPr>
        <p:spPr>
          <a:xfrm>
            <a:off x="5609100" y="2157750"/>
            <a:ext cx="3077700" cy="21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First item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Second item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Third item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Fourth item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/>
          <p:nvPr>
            <p:ph type="title"/>
          </p:nvPr>
        </p:nvSpPr>
        <p:spPr>
          <a:xfrm>
            <a:off x="1338450" y="1988500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&lt;ul&gt;</a:t>
            </a:r>
            <a:r>
              <a:rPr lang="en"/>
              <a:t> Tag</a:t>
            </a:r>
            <a:endParaRPr baseline="-25000"/>
          </a:p>
        </p:txBody>
      </p:sp>
      <p:sp>
        <p:nvSpPr>
          <p:cNvPr id="231" name="Google Shape;231;p45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&lt;ul&gt; </a:t>
            </a:r>
            <a:r>
              <a:rPr lang="en"/>
              <a:t>tag defines an unordered list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1338450" y="19717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&lt;li&gt; </a:t>
            </a:r>
            <a:r>
              <a:rPr lang="en"/>
              <a:t>Tag</a:t>
            </a:r>
            <a:endParaRPr/>
          </a:p>
        </p:txBody>
      </p:sp>
      <p:sp>
        <p:nvSpPr>
          <p:cNvPr id="237" name="Google Shape;237;p46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&lt;li&gt; </a:t>
            </a:r>
            <a:r>
              <a:rPr lang="en"/>
              <a:t>tag defines a list item inside a list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Unordered List Example</a:t>
            </a:r>
            <a:endParaRPr/>
          </a:p>
        </p:txBody>
      </p:sp>
      <p:sp>
        <p:nvSpPr>
          <p:cNvPr id="243" name="Google Shape;243;p47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List content goes here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Unordered List Example</a:t>
            </a:r>
            <a:endParaRPr/>
          </a:p>
        </p:txBody>
      </p:sp>
      <p:sp>
        <p:nvSpPr>
          <p:cNvPr id="249" name="Google Shape;249;p48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&lt;li&gt;Apples&lt;/li&gt;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&lt;li&gt;Bananas&lt;/li&gt;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&lt;li&gt;Milk&lt;/li&gt;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&lt;li&gt;Bread&lt;/li&gt;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Unordered List Example</a:t>
            </a:r>
            <a:endParaRPr/>
          </a:p>
        </p:txBody>
      </p:sp>
      <p:sp>
        <p:nvSpPr>
          <p:cNvPr id="255" name="Google Shape;255;p4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&lt;li&gt;Apples&lt;/li&gt;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&lt;li&gt;Bananas&lt;/li&gt;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&lt;li&gt;Milk&lt;/li&gt;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&lt;li&gt;Bread&lt;/li&gt;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6" name="Google Shape;256;p49"/>
          <p:cNvCxnSpPr>
            <a:endCxn id="255" idx="2"/>
          </p:cNvCxnSpPr>
          <p:nvPr/>
        </p:nvCxnSpPr>
        <p:spPr>
          <a:xfrm>
            <a:off x="4591625" y="1471825"/>
            <a:ext cx="2100" cy="340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49"/>
          <p:cNvSpPr txBox="1"/>
          <p:nvPr>
            <p:ph idx="1" type="body"/>
          </p:nvPr>
        </p:nvSpPr>
        <p:spPr>
          <a:xfrm>
            <a:off x="4973450" y="1789750"/>
            <a:ext cx="3490200" cy="20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Apples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Bananas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Milk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Bread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9"/>
          <p:cNvSpPr txBox="1"/>
          <p:nvPr/>
        </p:nvSpPr>
        <p:spPr>
          <a:xfrm>
            <a:off x="4591625" y="4558525"/>
            <a:ext cx="1104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