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340" r:id="rId5"/>
    <p:sldId id="341" r:id="rId6"/>
    <p:sldId id="342" r:id="rId7"/>
    <p:sldId id="344" r:id="rId8"/>
    <p:sldId id="348" r:id="rId9"/>
    <p:sldId id="34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5ED9BE-ABFC-49C8-BE64-87B3950D79A5}" v="8" dt="2024-12-12T21:57:46.07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3" autoAdjust="0"/>
    <p:restoredTop sz="95394" autoAdjust="0"/>
  </p:normalViewPr>
  <p:slideViewPr>
    <p:cSldViewPr snapToGrid="0">
      <p:cViewPr varScale="1">
        <p:scale>
          <a:sx n="58" d="100"/>
          <a:sy n="58" d="100"/>
        </p:scale>
        <p:origin x="90" y="246"/>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heng chan" userId="448c39266cb81bf4" providerId="LiveId" clId="{DA5ED9BE-ABFC-49C8-BE64-87B3950D79A5}"/>
    <pc:docChg chg="undo custSel addSld delSld modSld">
      <pc:chgData name="kemheng chan" userId="448c39266cb81bf4" providerId="LiveId" clId="{DA5ED9BE-ABFC-49C8-BE64-87B3950D79A5}" dt="2024-12-12T22:03:25.359" v="5053" actId="114"/>
      <pc:docMkLst>
        <pc:docMk/>
      </pc:docMkLst>
      <pc:sldChg chg="modSp del mod">
        <pc:chgData name="kemheng chan" userId="448c39266cb81bf4" providerId="LiveId" clId="{DA5ED9BE-ABFC-49C8-BE64-87B3950D79A5}" dt="2024-12-11T22:26:00.856" v="150" actId="47"/>
        <pc:sldMkLst>
          <pc:docMk/>
          <pc:sldMk cId="954410245" sldId="335"/>
        </pc:sldMkLst>
        <pc:spChg chg="mod">
          <ac:chgData name="kemheng chan" userId="448c39266cb81bf4" providerId="LiveId" clId="{DA5ED9BE-ABFC-49C8-BE64-87B3950D79A5}" dt="2024-12-11T22:22:55.789" v="47" actId="20577"/>
          <ac:spMkLst>
            <pc:docMk/>
            <pc:sldMk cId="954410245" sldId="335"/>
            <ac:spMk id="3" creationId="{2BE0BCE3-7A85-71CE-E027-A8E454AF1454}"/>
          </ac:spMkLst>
        </pc:spChg>
      </pc:sldChg>
      <pc:sldChg chg="del">
        <pc:chgData name="kemheng chan" userId="448c39266cb81bf4" providerId="LiveId" clId="{DA5ED9BE-ABFC-49C8-BE64-87B3950D79A5}" dt="2024-12-11T22:26:01.752" v="151" actId="47"/>
        <pc:sldMkLst>
          <pc:docMk/>
          <pc:sldMk cId="582749365" sldId="336"/>
        </pc:sldMkLst>
      </pc:sldChg>
      <pc:sldChg chg="del">
        <pc:chgData name="kemheng chan" userId="448c39266cb81bf4" providerId="LiveId" clId="{DA5ED9BE-ABFC-49C8-BE64-87B3950D79A5}" dt="2024-12-11T22:26:02.427" v="152" actId="47"/>
        <pc:sldMkLst>
          <pc:docMk/>
          <pc:sldMk cId="3786907341" sldId="337"/>
        </pc:sldMkLst>
      </pc:sldChg>
      <pc:sldChg chg="del">
        <pc:chgData name="kemheng chan" userId="448c39266cb81bf4" providerId="LiveId" clId="{DA5ED9BE-ABFC-49C8-BE64-87B3950D79A5}" dt="2024-12-11T22:26:03.013" v="153" actId="47"/>
        <pc:sldMkLst>
          <pc:docMk/>
          <pc:sldMk cId="3590816519" sldId="338"/>
        </pc:sldMkLst>
      </pc:sldChg>
      <pc:sldChg chg="del">
        <pc:chgData name="kemheng chan" userId="448c39266cb81bf4" providerId="LiveId" clId="{DA5ED9BE-ABFC-49C8-BE64-87B3950D79A5}" dt="2024-12-11T22:26:03.611" v="154" actId="47"/>
        <pc:sldMkLst>
          <pc:docMk/>
          <pc:sldMk cId="2099008355" sldId="339"/>
        </pc:sldMkLst>
      </pc:sldChg>
      <pc:sldChg chg="modSp mod">
        <pc:chgData name="kemheng chan" userId="448c39266cb81bf4" providerId="LiveId" clId="{DA5ED9BE-ABFC-49C8-BE64-87B3950D79A5}" dt="2024-12-11T22:25:51.053" v="149" actId="20577"/>
        <pc:sldMkLst>
          <pc:docMk/>
          <pc:sldMk cId="4043390973" sldId="340"/>
        </pc:sldMkLst>
        <pc:spChg chg="mod">
          <ac:chgData name="kemheng chan" userId="448c39266cb81bf4" providerId="LiveId" clId="{DA5ED9BE-ABFC-49C8-BE64-87B3950D79A5}" dt="2024-12-11T22:25:27.100" v="96" actId="20577"/>
          <ac:spMkLst>
            <pc:docMk/>
            <pc:sldMk cId="4043390973" sldId="340"/>
            <ac:spMk id="2" creationId="{66FBF9F0-B02C-F479-3755-F41439C1E147}"/>
          </ac:spMkLst>
        </pc:spChg>
        <pc:spChg chg="mod">
          <ac:chgData name="kemheng chan" userId="448c39266cb81bf4" providerId="LiveId" clId="{DA5ED9BE-ABFC-49C8-BE64-87B3950D79A5}" dt="2024-12-11T22:25:51.053" v="149" actId="20577"/>
          <ac:spMkLst>
            <pc:docMk/>
            <pc:sldMk cId="4043390973" sldId="340"/>
            <ac:spMk id="5" creationId="{CE3C8A46-D49C-FB70-9062-B672F2F7FB49}"/>
          </ac:spMkLst>
        </pc:spChg>
      </pc:sldChg>
      <pc:sldChg chg="addSp modSp mod">
        <pc:chgData name="kemheng chan" userId="448c39266cb81bf4" providerId="LiveId" clId="{DA5ED9BE-ABFC-49C8-BE64-87B3950D79A5}" dt="2024-12-11T22:35:33.553" v="1367" actId="20577"/>
        <pc:sldMkLst>
          <pc:docMk/>
          <pc:sldMk cId="1041471105" sldId="341"/>
        </pc:sldMkLst>
        <pc:spChg chg="mod">
          <ac:chgData name="kemheng chan" userId="448c39266cb81bf4" providerId="LiveId" clId="{DA5ED9BE-ABFC-49C8-BE64-87B3950D79A5}" dt="2024-12-11T22:26:41.744" v="194" actId="20577"/>
          <ac:spMkLst>
            <pc:docMk/>
            <pc:sldMk cId="1041471105" sldId="341"/>
            <ac:spMk id="2" creationId="{F53F4228-0DC4-4119-B9C7-6C936C41E980}"/>
          </ac:spMkLst>
        </pc:spChg>
        <pc:spChg chg="mod">
          <ac:chgData name="kemheng chan" userId="448c39266cb81bf4" providerId="LiveId" clId="{DA5ED9BE-ABFC-49C8-BE64-87B3950D79A5}" dt="2024-12-11T22:30:33.065" v="745" actId="115"/>
          <ac:spMkLst>
            <pc:docMk/>
            <pc:sldMk cId="1041471105" sldId="341"/>
            <ac:spMk id="4" creationId="{7658EE59-4D4C-0681-0DD3-18233C3F94A9}"/>
          </ac:spMkLst>
        </pc:spChg>
        <pc:spChg chg="mod">
          <ac:chgData name="kemheng chan" userId="448c39266cb81bf4" providerId="LiveId" clId="{DA5ED9BE-ABFC-49C8-BE64-87B3950D79A5}" dt="2024-12-11T22:35:33.553" v="1367" actId="20577"/>
          <ac:spMkLst>
            <pc:docMk/>
            <pc:sldMk cId="1041471105" sldId="341"/>
            <ac:spMk id="5" creationId="{8E5B1204-B9F7-0D66-EBAA-9265C1E35527}"/>
          </ac:spMkLst>
        </pc:spChg>
        <pc:spChg chg="add mod">
          <ac:chgData name="kemheng chan" userId="448c39266cb81bf4" providerId="LiveId" clId="{DA5ED9BE-ABFC-49C8-BE64-87B3950D79A5}" dt="2024-12-11T22:33:59.386" v="1203" actId="20577"/>
          <ac:spMkLst>
            <pc:docMk/>
            <pc:sldMk cId="1041471105" sldId="341"/>
            <ac:spMk id="6" creationId="{3C4F1DD6-41A1-DF0F-0F13-0ED5E33BEA45}"/>
          </ac:spMkLst>
        </pc:spChg>
        <pc:spChg chg="add mod">
          <ac:chgData name="kemheng chan" userId="448c39266cb81bf4" providerId="LiveId" clId="{DA5ED9BE-ABFC-49C8-BE64-87B3950D79A5}" dt="2024-12-11T22:31:41.716" v="872" actId="20577"/>
          <ac:spMkLst>
            <pc:docMk/>
            <pc:sldMk cId="1041471105" sldId="341"/>
            <ac:spMk id="7" creationId="{9A43C11D-7036-C92F-0FC9-03274A3159E6}"/>
          </ac:spMkLst>
        </pc:spChg>
      </pc:sldChg>
      <pc:sldChg chg="addSp modSp mod">
        <pc:chgData name="kemheng chan" userId="448c39266cb81bf4" providerId="LiveId" clId="{DA5ED9BE-ABFC-49C8-BE64-87B3950D79A5}" dt="2024-12-11T23:09:11.254" v="2416" actId="20577"/>
        <pc:sldMkLst>
          <pc:docMk/>
          <pc:sldMk cId="812209034" sldId="342"/>
        </pc:sldMkLst>
        <pc:spChg chg="add mod">
          <ac:chgData name="kemheng chan" userId="448c39266cb81bf4" providerId="LiveId" clId="{DA5ED9BE-ABFC-49C8-BE64-87B3950D79A5}" dt="2024-12-11T23:07:29.206" v="2147" actId="20577"/>
          <ac:spMkLst>
            <pc:docMk/>
            <pc:sldMk cId="812209034" sldId="342"/>
            <ac:spMk id="2" creationId="{1B7864C9-842C-DC4B-4C46-40666E05DD64}"/>
          </ac:spMkLst>
        </pc:spChg>
        <pc:spChg chg="mod">
          <ac:chgData name="kemheng chan" userId="448c39266cb81bf4" providerId="LiveId" clId="{DA5ED9BE-ABFC-49C8-BE64-87B3950D79A5}" dt="2024-12-11T23:03:20.025" v="1702" actId="27636"/>
          <ac:spMkLst>
            <pc:docMk/>
            <pc:sldMk cId="812209034" sldId="342"/>
            <ac:spMk id="4" creationId="{8D97CD95-A6D1-C7C3-F7D9-C0AB6438B279}"/>
          </ac:spMkLst>
        </pc:spChg>
        <pc:spChg chg="add mod">
          <ac:chgData name="kemheng chan" userId="448c39266cb81bf4" providerId="LiveId" clId="{DA5ED9BE-ABFC-49C8-BE64-87B3950D79A5}" dt="2024-12-11T23:05:06.593" v="1935" actId="20577"/>
          <ac:spMkLst>
            <pc:docMk/>
            <pc:sldMk cId="812209034" sldId="342"/>
            <ac:spMk id="5" creationId="{881CE8DE-D55D-A347-F52D-600E37B205C2}"/>
          </ac:spMkLst>
        </pc:spChg>
        <pc:spChg chg="add mod">
          <ac:chgData name="kemheng chan" userId="448c39266cb81bf4" providerId="LiveId" clId="{DA5ED9BE-ABFC-49C8-BE64-87B3950D79A5}" dt="2024-12-11T23:08:10.324" v="2259" actId="20577"/>
          <ac:spMkLst>
            <pc:docMk/>
            <pc:sldMk cId="812209034" sldId="342"/>
            <ac:spMk id="6" creationId="{A766EBEA-5D08-18F7-50DE-DBA25DBADB35}"/>
          </ac:spMkLst>
        </pc:spChg>
        <pc:spChg chg="mod">
          <ac:chgData name="kemheng chan" userId="448c39266cb81bf4" providerId="LiveId" clId="{DA5ED9BE-ABFC-49C8-BE64-87B3950D79A5}" dt="2024-12-11T22:36:26.131" v="1403" actId="20577"/>
          <ac:spMkLst>
            <pc:docMk/>
            <pc:sldMk cId="812209034" sldId="342"/>
            <ac:spMk id="8" creationId="{03CA8C54-30A3-3553-626E-52909A83C86B}"/>
          </ac:spMkLst>
        </pc:spChg>
        <pc:spChg chg="mod">
          <ac:chgData name="kemheng chan" userId="448c39266cb81bf4" providerId="LiveId" clId="{DA5ED9BE-ABFC-49C8-BE64-87B3950D79A5}" dt="2024-12-11T23:09:11.254" v="2416" actId="20577"/>
          <ac:spMkLst>
            <pc:docMk/>
            <pc:sldMk cId="812209034" sldId="342"/>
            <ac:spMk id="9" creationId="{57454D1F-D2CD-3356-639E-75B37DE30F1F}"/>
          </ac:spMkLst>
        </pc:spChg>
      </pc:sldChg>
      <pc:sldChg chg="del">
        <pc:chgData name="kemheng chan" userId="448c39266cb81bf4" providerId="LiveId" clId="{DA5ED9BE-ABFC-49C8-BE64-87B3950D79A5}" dt="2024-12-11T23:09:35.157" v="2417" actId="47"/>
        <pc:sldMkLst>
          <pc:docMk/>
          <pc:sldMk cId="3813948168" sldId="343"/>
        </pc:sldMkLst>
      </pc:sldChg>
      <pc:sldChg chg="addSp delSp modSp mod">
        <pc:chgData name="kemheng chan" userId="448c39266cb81bf4" providerId="LiveId" clId="{DA5ED9BE-ABFC-49C8-BE64-87B3950D79A5}" dt="2024-12-11T23:43:41.151" v="3727" actId="2710"/>
        <pc:sldMkLst>
          <pc:docMk/>
          <pc:sldMk cId="3119264358" sldId="344"/>
        </pc:sldMkLst>
        <pc:spChg chg="mod">
          <ac:chgData name="kemheng chan" userId="448c39266cb81bf4" providerId="LiveId" clId="{DA5ED9BE-ABFC-49C8-BE64-87B3950D79A5}" dt="2024-12-11T23:10:54.617" v="2597" actId="20577"/>
          <ac:spMkLst>
            <pc:docMk/>
            <pc:sldMk cId="3119264358" sldId="344"/>
            <ac:spMk id="2" creationId="{BAFB573E-D6D3-B0CD-C07C-459CD26AF0D2}"/>
          </ac:spMkLst>
        </pc:spChg>
        <pc:spChg chg="del mod">
          <ac:chgData name="kemheng chan" userId="448c39266cb81bf4" providerId="LiveId" clId="{DA5ED9BE-ABFC-49C8-BE64-87B3950D79A5}" dt="2024-12-11T23:10:38.846" v="2563" actId="478"/>
          <ac:spMkLst>
            <pc:docMk/>
            <pc:sldMk cId="3119264358" sldId="344"/>
            <ac:spMk id="3" creationId="{681FD557-D53B-0844-8823-CB23872487AF}"/>
          </ac:spMkLst>
        </pc:spChg>
        <pc:spChg chg="add del mod">
          <ac:chgData name="kemheng chan" userId="448c39266cb81bf4" providerId="LiveId" clId="{DA5ED9BE-ABFC-49C8-BE64-87B3950D79A5}" dt="2024-12-11T23:14:45.657" v="2833" actId="3680"/>
          <ac:spMkLst>
            <pc:docMk/>
            <pc:sldMk cId="3119264358" sldId="344"/>
            <ac:spMk id="7" creationId="{8EBC8121-B8D8-7805-AE96-127E51EF7409}"/>
          </ac:spMkLst>
        </pc:spChg>
        <pc:graphicFrameChg chg="del mod modGraphic">
          <ac:chgData name="kemheng chan" userId="448c39266cb81bf4" providerId="LiveId" clId="{DA5ED9BE-ABFC-49C8-BE64-87B3950D79A5}" dt="2024-12-11T23:14:23.828" v="2832" actId="478"/>
          <ac:graphicFrameMkLst>
            <pc:docMk/>
            <pc:sldMk cId="3119264358" sldId="344"/>
            <ac:graphicFrameMk id="6" creationId="{0F79245D-314F-2B78-AB57-5196A89AD1B0}"/>
          </ac:graphicFrameMkLst>
        </pc:graphicFrameChg>
        <pc:graphicFrameChg chg="add mod ord modGraphic">
          <ac:chgData name="kemheng chan" userId="448c39266cb81bf4" providerId="LiveId" clId="{DA5ED9BE-ABFC-49C8-BE64-87B3950D79A5}" dt="2024-12-11T23:43:41.151" v="3727" actId="2710"/>
          <ac:graphicFrameMkLst>
            <pc:docMk/>
            <pc:sldMk cId="3119264358" sldId="344"/>
            <ac:graphicFrameMk id="8" creationId="{BEC7F816-2C8D-5856-1648-9C3B423B9332}"/>
          </ac:graphicFrameMkLst>
        </pc:graphicFrameChg>
      </pc:sldChg>
      <pc:sldChg chg="addSp delSp modSp del mod">
        <pc:chgData name="kemheng chan" userId="448c39266cb81bf4" providerId="LiveId" clId="{DA5ED9BE-ABFC-49C8-BE64-87B3950D79A5}" dt="2024-12-12T21:43:12.642" v="3785" actId="2696"/>
        <pc:sldMkLst>
          <pc:docMk/>
          <pc:sldMk cId="1684465119" sldId="345"/>
        </pc:sldMkLst>
        <pc:spChg chg="mod">
          <ac:chgData name="kemheng chan" userId="448c39266cb81bf4" providerId="LiveId" clId="{DA5ED9BE-ABFC-49C8-BE64-87B3950D79A5}" dt="2024-12-11T23:44:13.489" v="3768" actId="20577"/>
          <ac:spMkLst>
            <pc:docMk/>
            <pc:sldMk cId="1684465119" sldId="345"/>
            <ac:spMk id="2" creationId="{A28186A1-11A8-21B1-B6A0-AA1A1DAA5A9A}"/>
          </ac:spMkLst>
        </pc:spChg>
        <pc:spChg chg="add del mod">
          <ac:chgData name="kemheng chan" userId="448c39266cb81bf4" providerId="LiveId" clId="{DA5ED9BE-ABFC-49C8-BE64-87B3950D79A5}" dt="2024-12-12T21:40:35.640" v="3780" actId="478"/>
          <ac:spMkLst>
            <pc:docMk/>
            <pc:sldMk cId="1684465119" sldId="345"/>
            <ac:spMk id="4" creationId="{C04BFDDC-FDA2-131C-DA71-EB8A81110285}"/>
          </ac:spMkLst>
        </pc:spChg>
        <pc:spChg chg="del mod">
          <ac:chgData name="kemheng chan" userId="448c39266cb81bf4" providerId="LiveId" clId="{DA5ED9BE-ABFC-49C8-BE64-87B3950D79A5}" dt="2024-12-12T21:40:06.852" v="3773" actId="478"/>
          <ac:spMkLst>
            <pc:docMk/>
            <pc:sldMk cId="1684465119" sldId="345"/>
            <ac:spMk id="5" creationId="{2726E51D-0E5E-98CC-19AE-F6AC7B00BF2E}"/>
          </ac:spMkLst>
        </pc:spChg>
        <pc:spChg chg="add del mod">
          <ac:chgData name="kemheng chan" userId="448c39266cb81bf4" providerId="LiveId" clId="{DA5ED9BE-ABFC-49C8-BE64-87B3950D79A5}" dt="2024-12-12T21:40:47.082" v="3783" actId="478"/>
          <ac:spMkLst>
            <pc:docMk/>
            <pc:sldMk cId="1684465119" sldId="345"/>
            <ac:spMk id="6" creationId="{92982836-B60A-2F10-93FE-F5F5EBFADF27}"/>
          </ac:spMkLst>
        </pc:spChg>
        <pc:spChg chg="add mod">
          <ac:chgData name="kemheng chan" userId="448c39266cb81bf4" providerId="LiveId" clId="{DA5ED9BE-ABFC-49C8-BE64-87B3950D79A5}" dt="2024-12-12T21:40:47.082" v="3783" actId="478"/>
          <ac:spMkLst>
            <pc:docMk/>
            <pc:sldMk cId="1684465119" sldId="345"/>
            <ac:spMk id="8" creationId="{3BC89A04-EC87-3152-58CA-065C1BB6EF23}"/>
          </ac:spMkLst>
        </pc:spChg>
        <pc:spChg chg="mod">
          <ac:chgData name="kemheng chan" userId="448c39266cb81bf4" providerId="LiveId" clId="{DA5ED9BE-ABFC-49C8-BE64-87B3950D79A5}" dt="2024-12-12T21:39:32.355" v="3771" actId="14100"/>
          <ac:spMkLst>
            <pc:docMk/>
            <pc:sldMk cId="1684465119" sldId="345"/>
            <ac:spMk id="13" creationId="{A36326E3-7418-ADEF-0CFC-09C0C60DE169}"/>
          </ac:spMkLst>
        </pc:spChg>
      </pc:sldChg>
      <pc:sldChg chg="del">
        <pc:chgData name="kemheng chan" userId="448c39266cb81bf4" providerId="LiveId" clId="{DA5ED9BE-ABFC-49C8-BE64-87B3950D79A5}" dt="2024-12-12T21:48:40.603" v="4486" actId="47"/>
        <pc:sldMkLst>
          <pc:docMk/>
          <pc:sldMk cId="2981044871" sldId="346"/>
        </pc:sldMkLst>
      </pc:sldChg>
      <pc:sldChg chg="del">
        <pc:chgData name="kemheng chan" userId="448c39266cb81bf4" providerId="LiveId" clId="{DA5ED9BE-ABFC-49C8-BE64-87B3950D79A5}" dt="2024-12-12T21:48:52.968" v="4487" actId="47"/>
        <pc:sldMkLst>
          <pc:docMk/>
          <pc:sldMk cId="3493061142" sldId="347"/>
        </pc:sldMkLst>
      </pc:sldChg>
      <pc:sldChg chg="modSp new mod">
        <pc:chgData name="kemheng chan" userId="448c39266cb81bf4" providerId="LiveId" clId="{DA5ED9BE-ABFC-49C8-BE64-87B3950D79A5}" dt="2024-12-12T22:02:29.827" v="5049" actId="115"/>
        <pc:sldMkLst>
          <pc:docMk/>
          <pc:sldMk cId="2928430312" sldId="348"/>
        </pc:sldMkLst>
        <pc:spChg chg="mod">
          <ac:chgData name="kemheng chan" userId="448c39266cb81bf4" providerId="LiveId" clId="{DA5ED9BE-ABFC-49C8-BE64-87B3950D79A5}" dt="2024-12-12T21:43:23.420" v="3805" actId="20577"/>
          <ac:spMkLst>
            <pc:docMk/>
            <pc:sldMk cId="2928430312" sldId="348"/>
            <ac:spMk id="2" creationId="{C05B7BC8-A33B-8F49-0F6D-16060F6ADBE7}"/>
          </ac:spMkLst>
        </pc:spChg>
        <pc:spChg chg="mod">
          <ac:chgData name="kemheng chan" userId="448c39266cb81bf4" providerId="LiveId" clId="{DA5ED9BE-ABFC-49C8-BE64-87B3950D79A5}" dt="2024-12-12T22:02:29.827" v="5049" actId="115"/>
          <ac:spMkLst>
            <pc:docMk/>
            <pc:sldMk cId="2928430312" sldId="348"/>
            <ac:spMk id="3" creationId="{83A414C6-55EA-672E-2E7C-3749360217E8}"/>
          </ac:spMkLst>
        </pc:spChg>
        <pc:spChg chg="mod">
          <ac:chgData name="kemheng chan" userId="448c39266cb81bf4" providerId="LiveId" clId="{DA5ED9BE-ABFC-49C8-BE64-87B3950D79A5}" dt="2024-12-12T22:02:24.483" v="5048" actId="115"/>
          <ac:spMkLst>
            <pc:docMk/>
            <pc:sldMk cId="2928430312" sldId="348"/>
            <ac:spMk id="4" creationId="{04D008C9-23FC-2B42-F948-06384281429D}"/>
          </ac:spMkLst>
        </pc:spChg>
      </pc:sldChg>
      <pc:sldChg chg="modSp new mod">
        <pc:chgData name="kemheng chan" userId="448c39266cb81bf4" providerId="LiveId" clId="{DA5ED9BE-ABFC-49C8-BE64-87B3950D79A5}" dt="2024-12-12T22:03:25.359" v="5053" actId="114"/>
        <pc:sldMkLst>
          <pc:docMk/>
          <pc:sldMk cId="2819832518" sldId="349"/>
        </pc:sldMkLst>
        <pc:spChg chg="mod">
          <ac:chgData name="kemheng chan" userId="448c39266cb81bf4" providerId="LiveId" clId="{DA5ED9BE-ABFC-49C8-BE64-87B3950D79A5}" dt="2024-12-12T21:56:28.987" v="4704" actId="14100"/>
          <ac:spMkLst>
            <pc:docMk/>
            <pc:sldMk cId="2819832518" sldId="349"/>
            <ac:spMk id="2" creationId="{A3010E60-3EE2-8916-955B-A95815F41437}"/>
          </ac:spMkLst>
        </pc:spChg>
        <pc:spChg chg="mod">
          <ac:chgData name="kemheng chan" userId="448c39266cb81bf4" providerId="LiveId" clId="{DA5ED9BE-ABFC-49C8-BE64-87B3950D79A5}" dt="2024-12-12T22:03:25.359" v="5053" actId="114"/>
          <ac:spMkLst>
            <pc:docMk/>
            <pc:sldMk cId="2819832518" sldId="349"/>
            <ac:spMk id="3" creationId="{27DAEF73-DBED-FC2B-1F71-ACD5076D5D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12/10/2024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scrum.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Sprint review &amp; retrospective</a:t>
            </a:r>
            <a:endParaRPr lang="en-ZA" dirty="0"/>
          </a:p>
        </p:txBody>
      </p:sp>
      <p:sp>
        <p:nvSpPr>
          <p:cNvPr id="5" name="Text Placeholder 4">
            <a:extLst>
              <a:ext uri="{FF2B5EF4-FFF2-40B4-BE49-F238E27FC236}">
                <a16:creationId xmlns:a16="http://schemas.microsoft.com/office/drawing/2014/main" id="{CE3C8A46-D49C-FB70-9062-B672F2F7FB49}"/>
              </a:ext>
            </a:extLst>
          </p:cNvPr>
          <p:cNvSpPr>
            <a:spLocks noGrp="1"/>
          </p:cNvSpPr>
          <p:nvPr>
            <p:ph type="body" sz="quarter" idx="13"/>
          </p:nvPr>
        </p:nvSpPr>
        <p:spPr>
          <a:xfrm>
            <a:off x="6109694" y="4068392"/>
            <a:ext cx="5580586" cy="2197590"/>
          </a:xfrm>
        </p:spPr>
        <p:txBody>
          <a:bodyPr/>
          <a:lstStyle/>
          <a:p>
            <a:r>
              <a:rPr lang="en-US" dirty="0"/>
              <a:t>Kem Chan</a:t>
            </a:r>
          </a:p>
          <a:p>
            <a:r>
              <a:rPr lang="en-US" dirty="0"/>
              <a:t>CS 250 - SNHU</a:t>
            </a:r>
          </a:p>
        </p:txBody>
      </p:sp>
    </p:spTree>
    <p:extLst>
      <p:ext uri="{BB962C8B-B14F-4D97-AF65-F5344CB8AC3E}">
        <p14:creationId xmlns:p14="http://schemas.microsoft.com/office/powerpoint/2010/main" val="404339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dirty="0"/>
              <a:t>Agile roles</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4" y="2073276"/>
            <a:ext cx="2255518" cy="3446376"/>
          </a:xfrm>
        </p:spPr>
        <p:txBody>
          <a:bodyPr>
            <a:normAutofit fontScale="85000" lnSpcReduction="10000"/>
          </a:bodyPr>
          <a:lstStyle/>
          <a:p>
            <a:r>
              <a:rPr lang="en-US" b="1" u="sng" dirty="0"/>
              <a:t>SCRUM MASTER</a:t>
            </a:r>
          </a:p>
          <a:p>
            <a:endParaRPr lang="en-US" dirty="0"/>
          </a:p>
          <a:p>
            <a:r>
              <a:rPr lang="en-US" dirty="0"/>
              <a:t>The coach</a:t>
            </a:r>
          </a:p>
          <a:p>
            <a:r>
              <a:rPr lang="en-US" dirty="0"/>
              <a:t>Optimizes the team</a:t>
            </a:r>
          </a:p>
          <a:p>
            <a:r>
              <a:rPr lang="en-US" dirty="0"/>
              <a:t>Servant leader</a:t>
            </a:r>
          </a:p>
          <a:p>
            <a:r>
              <a:rPr lang="en-US" dirty="0"/>
              <a:t>Schedules the scrum ceremonies</a:t>
            </a:r>
          </a:p>
          <a:p>
            <a:r>
              <a:rPr lang="en-US" dirty="0"/>
              <a:t>Removes blockages for the team</a:t>
            </a:r>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8495607" y="2073276"/>
            <a:ext cx="2255518" cy="3230244"/>
          </a:xfrm>
        </p:spPr>
        <p:txBody>
          <a:bodyPr>
            <a:normAutofit fontScale="85000" lnSpcReduction="20000"/>
          </a:bodyPr>
          <a:lstStyle/>
          <a:p>
            <a:r>
              <a:rPr lang="en-US" b="1" u="sng" dirty="0"/>
              <a:t>DEVELOPER</a:t>
            </a:r>
          </a:p>
          <a:p>
            <a:endParaRPr lang="en-US" b="1" u="sng" dirty="0"/>
          </a:p>
          <a:p>
            <a:r>
              <a:rPr lang="en-US" dirty="0"/>
              <a:t>A member of the development team </a:t>
            </a:r>
          </a:p>
          <a:p>
            <a:r>
              <a:rPr lang="en-US" dirty="0"/>
              <a:t>Develops sustainable software</a:t>
            </a:r>
          </a:p>
          <a:p>
            <a:r>
              <a:rPr lang="en-US" dirty="0"/>
              <a:t>Deliver features with quality</a:t>
            </a:r>
          </a:p>
          <a:p>
            <a:r>
              <a:rPr lang="en-US" dirty="0"/>
              <a:t>Interacts with users to define any requirements</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
        <p:nvSpPr>
          <p:cNvPr id="6" name="Content Placeholder 4">
            <a:extLst>
              <a:ext uri="{FF2B5EF4-FFF2-40B4-BE49-F238E27FC236}">
                <a16:creationId xmlns:a16="http://schemas.microsoft.com/office/drawing/2014/main" id="{3C4F1DD6-41A1-DF0F-0F13-0ED5E33BEA45}"/>
              </a:ext>
            </a:extLst>
          </p:cNvPr>
          <p:cNvSpPr txBox="1">
            <a:spLocks/>
          </p:cNvSpPr>
          <p:nvPr/>
        </p:nvSpPr>
        <p:spPr>
          <a:xfrm>
            <a:off x="5692976" y="2073276"/>
            <a:ext cx="2255518" cy="3230244"/>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16002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TESTER</a:t>
            </a:r>
            <a:endParaRPr lang="en-US" dirty="0"/>
          </a:p>
          <a:p>
            <a:endParaRPr lang="en-US" b="1" u="sng" dirty="0"/>
          </a:p>
          <a:p>
            <a:r>
              <a:rPr lang="en-US" dirty="0"/>
              <a:t>A member of the development team</a:t>
            </a:r>
          </a:p>
          <a:p>
            <a:r>
              <a:rPr lang="en-US" dirty="0"/>
              <a:t>Create automated test code</a:t>
            </a:r>
          </a:p>
          <a:p>
            <a:r>
              <a:rPr lang="en-US" dirty="0"/>
              <a:t>Performs exploratory testing</a:t>
            </a:r>
          </a:p>
          <a:p>
            <a:r>
              <a:rPr lang="en-US" dirty="0"/>
              <a:t>Works with team to resolves defects</a:t>
            </a:r>
          </a:p>
        </p:txBody>
      </p:sp>
      <p:sp>
        <p:nvSpPr>
          <p:cNvPr id="7" name="Content Placeholder 4">
            <a:extLst>
              <a:ext uri="{FF2B5EF4-FFF2-40B4-BE49-F238E27FC236}">
                <a16:creationId xmlns:a16="http://schemas.microsoft.com/office/drawing/2014/main" id="{9A43C11D-7036-C92F-0FC9-03274A3159E6}"/>
              </a:ext>
            </a:extLst>
          </p:cNvPr>
          <p:cNvSpPr txBox="1">
            <a:spLocks/>
          </p:cNvSpPr>
          <p:nvPr/>
        </p:nvSpPr>
        <p:spPr>
          <a:xfrm>
            <a:off x="3149282" y="2073276"/>
            <a:ext cx="2255518" cy="344637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16002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PRODUCT OWNER</a:t>
            </a:r>
            <a:endParaRPr lang="en-US" dirty="0"/>
          </a:p>
          <a:p>
            <a:endParaRPr lang="en-US" b="1" u="sng" dirty="0"/>
          </a:p>
          <a:p>
            <a:r>
              <a:rPr lang="en-US" dirty="0"/>
              <a:t>Represents the customer</a:t>
            </a:r>
          </a:p>
          <a:p>
            <a:r>
              <a:rPr lang="en-US" dirty="0"/>
              <a:t>Prioritizes the work </a:t>
            </a:r>
          </a:p>
          <a:p>
            <a:r>
              <a:rPr lang="en-US" dirty="0"/>
              <a:t>Manages the backlog</a:t>
            </a:r>
          </a:p>
          <a:p>
            <a:r>
              <a:rPr lang="en-US" dirty="0"/>
              <a:t>Determines when product is ready for release</a:t>
            </a:r>
          </a:p>
        </p:txBody>
      </p:sp>
    </p:spTree>
    <p:extLst>
      <p:ext uri="{BB962C8B-B14F-4D97-AF65-F5344CB8AC3E}">
        <p14:creationId xmlns:p14="http://schemas.microsoft.com/office/powerpoint/2010/main" val="104147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Agile phases</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4" y="2073275"/>
            <a:ext cx="1649932" cy="3687763"/>
          </a:xfrm>
        </p:spPr>
        <p:txBody>
          <a:bodyPr>
            <a:normAutofit fontScale="70000" lnSpcReduction="20000"/>
          </a:bodyPr>
          <a:lstStyle/>
          <a:p>
            <a:pPr marL="0" indent="0">
              <a:buNone/>
            </a:pPr>
            <a:r>
              <a:rPr lang="en-US" b="1" u="sng" dirty="0"/>
              <a:t>PRODUCT BACKLOG CREATION</a:t>
            </a:r>
          </a:p>
          <a:p>
            <a:pPr marL="0" indent="0">
              <a:buNone/>
            </a:pPr>
            <a:r>
              <a:rPr lang="en-US" dirty="0"/>
              <a:t>List of items for the Scrum team</a:t>
            </a:r>
          </a:p>
          <a:p>
            <a:pPr marL="0" indent="0">
              <a:buNone/>
            </a:pPr>
            <a:r>
              <a:rPr lang="en-US" dirty="0"/>
              <a:t>Prioritize the action items</a:t>
            </a:r>
          </a:p>
          <a:p>
            <a:pPr marL="0" indent="0">
              <a:buNone/>
            </a:pPr>
            <a:r>
              <a:rPr lang="en-US" dirty="0"/>
              <a:t>Living document meant to be updated</a:t>
            </a:r>
          </a:p>
          <a:p>
            <a:pPr marL="0" indent="0">
              <a:buNone/>
            </a:pPr>
            <a:r>
              <a:rPr lang="en-US" dirty="0"/>
              <a:t>Allows interdependent items to be quickly identified</a:t>
            </a:r>
          </a:p>
        </p:txBody>
      </p:sp>
      <p:sp>
        <p:nvSpPr>
          <p:cNvPr id="9" name="Content Placeholder 8">
            <a:extLst>
              <a:ext uri="{FF2B5EF4-FFF2-40B4-BE49-F238E27FC236}">
                <a16:creationId xmlns:a16="http://schemas.microsoft.com/office/drawing/2014/main" id="{57454D1F-D2CD-3356-639E-75B37DE30F1F}"/>
              </a:ext>
            </a:extLst>
          </p:cNvPr>
          <p:cNvSpPr>
            <a:spLocks noGrp="1"/>
          </p:cNvSpPr>
          <p:nvPr>
            <p:ph sz="quarter" idx="14"/>
          </p:nvPr>
        </p:nvSpPr>
        <p:spPr>
          <a:xfrm>
            <a:off x="8445730" y="2073275"/>
            <a:ext cx="2303867" cy="3687763"/>
          </a:xfrm>
        </p:spPr>
        <p:txBody>
          <a:bodyPr>
            <a:normAutofit/>
          </a:bodyPr>
          <a:lstStyle/>
          <a:p>
            <a:r>
              <a:rPr lang="en-US" b="1" u="sng" dirty="0"/>
              <a:t>RETROSPECTIVE</a:t>
            </a:r>
          </a:p>
          <a:p>
            <a:r>
              <a:rPr lang="en-US" dirty="0"/>
              <a:t>A time to reflect and improve</a:t>
            </a:r>
          </a:p>
          <a:p>
            <a:r>
              <a:rPr lang="en-US" dirty="0"/>
              <a:t>Communicate what went well and what needs improvement</a:t>
            </a:r>
          </a:p>
          <a:p>
            <a:r>
              <a:rPr lang="en-US" dirty="0"/>
              <a:t>Work together to create a plan to improve the team</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
        <p:nvSpPr>
          <p:cNvPr id="2" name="Content Placeholder 8">
            <a:extLst>
              <a:ext uri="{FF2B5EF4-FFF2-40B4-BE49-F238E27FC236}">
                <a16:creationId xmlns:a16="http://schemas.microsoft.com/office/drawing/2014/main" id="{1B7864C9-842C-DC4B-4C46-40666E05DD64}"/>
              </a:ext>
            </a:extLst>
          </p:cNvPr>
          <p:cNvSpPr txBox="1">
            <a:spLocks/>
          </p:cNvSpPr>
          <p:nvPr/>
        </p:nvSpPr>
        <p:spPr>
          <a:xfrm>
            <a:off x="4305993" y="2073274"/>
            <a:ext cx="1911927" cy="36877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16002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SPRINT</a:t>
            </a:r>
          </a:p>
          <a:p>
            <a:r>
              <a:rPr lang="en-US" dirty="0"/>
              <a:t>Team meets everyday in a daily standup</a:t>
            </a:r>
          </a:p>
          <a:p>
            <a:r>
              <a:rPr lang="en-US" dirty="0"/>
              <a:t>Continually groom the product backlog</a:t>
            </a:r>
          </a:p>
          <a:p>
            <a:r>
              <a:rPr lang="en-US" dirty="0"/>
              <a:t>Create and test the deliverables</a:t>
            </a:r>
          </a:p>
        </p:txBody>
      </p:sp>
      <p:sp>
        <p:nvSpPr>
          <p:cNvPr id="5" name="Content Placeholder 8">
            <a:extLst>
              <a:ext uri="{FF2B5EF4-FFF2-40B4-BE49-F238E27FC236}">
                <a16:creationId xmlns:a16="http://schemas.microsoft.com/office/drawing/2014/main" id="{881CE8DE-D55D-A347-F52D-600E37B205C2}"/>
              </a:ext>
            </a:extLst>
          </p:cNvPr>
          <p:cNvSpPr txBox="1">
            <a:spLocks/>
          </p:cNvSpPr>
          <p:nvPr/>
        </p:nvSpPr>
        <p:spPr>
          <a:xfrm>
            <a:off x="2528728" y="2073274"/>
            <a:ext cx="1777265" cy="3687763"/>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16002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SPRINT PLANNING</a:t>
            </a:r>
          </a:p>
          <a:p>
            <a:r>
              <a:rPr lang="en-US" dirty="0"/>
              <a:t>Determine the sprint time box</a:t>
            </a:r>
          </a:p>
          <a:p>
            <a:r>
              <a:rPr lang="en-US" dirty="0"/>
              <a:t>Decide what can be done in the sprint</a:t>
            </a:r>
          </a:p>
          <a:p>
            <a:r>
              <a:rPr lang="en-US" dirty="0"/>
              <a:t>Plans how the sprint will work</a:t>
            </a:r>
          </a:p>
          <a:p>
            <a:r>
              <a:rPr lang="en-US" dirty="0"/>
              <a:t>Define the development team</a:t>
            </a:r>
          </a:p>
          <a:p>
            <a:r>
              <a:rPr lang="en-US" dirty="0"/>
              <a:t>Define the goal of the sprint</a:t>
            </a:r>
          </a:p>
        </p:txBody>
      </p:sp>
      <p:sp>
        <p:nvSpPr>
          <p:cNvPr id="6" name="Content Placeholder 8">
            <a:extLst>
              <a:ext uri="{FF2B5EF4-FFF2-40B4-BE49-F238E27FC236}">
                <a16:creationId xmlns:a16="http://schemas.microsoft.com/office/drawing/2014/main" id="{A766EBEA-5D08-18F7-50DE-DBA25DBADB35}"/>
              </a:ext>
            </a:extLst>
          </p:cNvPr>
          <p:cNvSpPr txBox="1">
            <a:spLocks/>
          </p:cNvSpPr>
          <p:nvPr/>
        </p:nvSpPr>
        <p:spPr>
          <a:xfrm>
            <a:off x="6068290" y="2073273"/>
            <a:ext cx="2303867" cy="36877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16002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SPRINT REVIEW</a:t>
            </a:r>
          </a:p>
          <a:p>
            <a:r>
              <a:rPr lang="en-US" dirty="0"/>
              <a:t>Demonstrate the software that has been created with the team</a:t>
            </a:r>
          </a:p>
          <a:p>
            <a:r>
              <a:rPr lang="en-US" dirty="0"/>
              <a:t>Answer questions from the team</a:t>
            </a:r>
          </a:p>
          <a:p>
            <a:r>
              <a:rPr lang="en-US" dirty="0"/>
              <a:t>Offer feedback to the team</a:t>
            </a:r>
          </a:p>
          <a:p>
            <a:r>
              <a:rPr lang="en-US" dirty="0"/>
              <a:t>A time to celebrate the sprint accomplishments</a:t>
            </a:r>
          </a:p>
          <a:p>
            <a:endParaRPr lang="en-US" dirty="0"/>
          </a:p>
        </p:txBody>
      </p:sp>
    </p:spTree>
    <p:extLst>
      <p:ext uri="{BB962C8B-B14F-4D97-AF65-F5344CB8AC3E}">
        <p14:creationId xmlns:p14="http://schemas.microsoft.com/office/powerpoint/2010/main" val="81220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Waterfall model </a:t>
            </a:r>
            <a:endParaRPr lang="en-ZA" dirty="0"/>
          </a:p>
        </p:txBody>
      </p:sp>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4</a:t>
            </a:fld>
            <a:endParaRPr lang="en-US" dirty="0"/>
          </a:p>
        </p:txBody>
      </p:sp>
      <p:graphicFrame>
        <p:nvGraphicFramePr>
          <p:cNvPr id="8" name="Content Placeholder 7">
            <a:extLst>
              <a:ext uri="{FF2B5EF4-FFF2-40B4-BE49-F238E27FC236}">
                <a16:creationId xmlns:a16="http://schemas.microsoft.com/office/drawing/2014/main" id="{BEC7F816-2C8D-5856-1648-9C3B423B9332}"/>
              </a:ext>
            </a:extLst>
          </p:cNvPr>
          <p:cNvGraphicFramePr>
            <a:graphicFrameLocks noGrp="1"/>
          </p:cNvGraphicFramePr>
          <p:nvPr>
            <p:ph sz="quarter" idx="13"/>
            <p:extLst>
              <p:ext uri="{D42A27DB-BD31-4B8C-83A1-F6EECF244321}">
                <p14:modId xmlns:p14="http://schemas.microsoft.com/office/powerpoint/2010/main" val="1162049876"/>
              </p:ext>
            </p:extLst>
          </p:nvPr>
        </p:nvGraphicFramePr>
        <p:xfrm>
          <a:off x="282633" y="2027238"/>
          <a:ext cx="11010842" cy="4487132"/>
        </p:xfrm>
        <a:graphic>
          <a:graphicData uri="http://schemas.openxmlformats.org/drawingml/2006/table">
            <a:tbl>
              <a:tblPr firstRow="1" bandRow="1">
                <a:tableStyleId>{3B4B98B0-60AC-42C2-AFA5-B58CD77FA1E5}</a:tableStyleId>
              </a:tblPr>
              <a:tblGrid>
                <a:gridCol w="3258589">
                  <a:extLst>
                    <a:ext uri="{9D8B030D-6E8A-4147-A177-3AD203B41FA5}">
                      <a16:colId xmlns:a16="http://schemas.microsoft.com/office/drawing/2014/main" val="76867298"/>
                    </a:ext>
                  </a:extLst>
                </a:gridCol>
                <a:gridCol w="7752253">
                  <a:extLst>
                    <a:ext uri="{9D8B030D-6E8A-4147-A177-3AD203B41FA5}">
                      <a16:colId xmlns:a16="http://schemas.microsoft.com/office/drawing/2014/main" val="2745379860"/>
                    </a:ext>
                  </a:extLst>
                </a:gridCol>
              </a:tblGrid>
              <a:tr h="1054846">
                <a:tc>
                  <a:txBody>
                    <a:bodyPr/>
                    <a:lstStyle/>
                    <a:p>
                      <a:pPr>
                        <a:lnSpc>
                          <a:spcPct val="200000"/>
                        </a:lnSpc>
                      </a:pPr>
                      <a:r>
                        <a:rPr lang="en-US" b="1" dirty="0"/>
                        <a:t>FEASIBILITY STUDY</a:t>
                      </a:r>
                    </a:p>
                  </a:txBody>
                  <a:tcPr/>
                </a:tc>
                <a:tc>
                  <a:txBody>
                    <a:bodyPr/>
                    <a:lstStyle/>
                    <a:p>
                      <a:r>
                        <a:rPr lang="en-US" b="0" dirty="0"/>
                        <a:t>Determine whether project is feasible. Discover the strengths and weaknesses of the project. Understand the project and layout the strategies to complete the project. Document all the required specifications from the customer</a:t>
                      </a:r>
                    </a:p>
                  </a:txBody>
                  <a:tcPr/>
                </a:tc>
                <a:extLst>
                  <a:ext uri="{0D108BD9-81ED-4DB2-BD59-A6C34878D82A}">
                    <a16:rowId xmlns:a16="http://schemas.microsoft.com/office/drawing/2014/main" val="384504113"/>
                  </a:ext>
                </a:extLst>
              </a:tr>
              <a:tr h="1054846">
                <a:tc>
                  <a:txBody>
                    <a:bodyPr/>
                    <a:lstStyle/>
                    <a:p>
                      <a:pPr>
                        <a:lnSpc>
                          <a:spcPct val="200000"/>
                        </a:lnSpc>
                      </a:pPr>
                      <a:r>
                        <a:rPr lang="en-US" b="1" dirty="0"/>
                        <a:t>REQUIREMENT ANALYSIS</a:t>
                      </a:r>
                    </a:p>
                  </a:txBody>
                  <a:tcPr/>
                </a:tc>
                <a:tc>
                  <a:txBody>
                    <a:bodyPr/>
                    <a:lstStyle/>
                    <a:p>
                      <a:r>
                        <a:rPr lang="en-US" dirty="0"/>
                        <a:t>Understand the requirements of the customer. Layout blueprint of how the project will unfold. Ensure the alignment of the customer’s expectations with the feasibility study. </a:t>
                      </a:r>
                    </a:p>
                  </a:txBody>
                  <a:tcPr/>
                </a:tc>
                <a:extLst>
                  <a:ext uri="{0D108BD9-81ED-4DB2-BD59-A6C34878D82A}">
                    <a16:rowId xmlns:a16="http://schemas.microsoft.com/office/drawing/2014/main" val="2934783085"/>
                  </a:ext>
                </a:extLst>
              </a:tr>
              <a:tr h="1054846">
                <a:tc>
                  <a:txBody>
                    <a:bodyPr/>
                    <a:lstStyle/>
                    <a:p>
                      <a:pPr>
                        <a:lnSpc>
                          <a:spcPct val="200000"/>
                        </a:lnSpc>
                      </a:pPr>
                      <a:r>
                        <a:rPr lang="en-US" b="1" dirty="0"/>
                        <a:t>DESIGN, CODING, &amp; TESTING</a:t>
                      </a:r>
                    </a:p>
                  </a:txBody>
                  <a:tcPr/>
                </a:tc>
                <a:tc>
                  <a:txBody>
                    <a:bodyPr/>
                    <a:lstStyle/>
                    <a:p>
                      <a:r>
                        <a:rPr lang="en-US" dirty="0"/>
                        <a:t>Take specified requirements and turn them into something that is ready for programming. The design has source code added and then unit testing to ensure it is working properly. Must be done in a sequential order. </a:t>
                      </a:r>
                    </a:p>
                  </a:txBody>
                  <a:tcPr/>
                </a:tc>
                <a:extLst>
                  <a:ext uri="{0D108BD9-81ED-4DB2-BD59-A6C34878D82A}">
                    <a16:rowId xmlns:a16="http://schemas.microsoft.com/office/drawing/2014/main" val="1965290693"/>
                  </a:ext>
                </a:extLst>
              </a:tr>
              <a:tr h="1054846">
                <a:tc>
                  <a:txBody>
                    <a:bodyPr/>
                    <a:lstStyle/>
                    <a:p>
                      <a:pPr>
                        <a:lnSpc>
                          <a:spcPct val="200000"/>
                        </a:lnSpc>
                      </a:pPr>
                      <a:r>
                        <a:rPr lang="en-US" b="1" dirty="0"/>
                        <a:t>MAINTENANCE</a:t>
                      </a:r>
                    </a:p>
                  </a:txBody>
                  <a:tcPr/>
                </a:tc>
                <a:tc>
                  <a:txBody>
                    <a:bodyPr/>
                    <a:lstStyle/>
                    <a:p>
                      <a:r>
                        <a:rPr lang="en-US" dirty="0"/>
                        <a:t>Correct errors not found in the testing phase. Enhance the functionality per the customers needs. </a:t>
                      </a:r>
                    </a:p>
                  </a:txBody>
                  <a:tcPr/>
                </a:tc>
                <a:extLst>
                  <a:ext uri="{0D108BD9-81ED-4DB2-BD59-A6C34878D82A}">
                    <a16:rowId xmlns:a16="http://schemas.microsoft.com/office/drawing/2014/main" val="3139200597"/>
                  </a:ext>
                </a:extLst>
              </a:tr>
            </a:tbl>
          </a:graphicData>
        </a:graphic>
      </p:graphicFrame>
    </p:spTree>
    <p:extLst>
      <p:ext uri="{BB962C8B-B14F-4D97-AF65-F5344CB8AC3E}">
        <p14:creationId xmlns:p14="http://schemas.microsoft.com/office/powerpoint/2010/main" val="311926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7BC8-A33B-8F49-0F6D-16060F6ADBE7}"/>
              </a:ext>
            </a:extLst>
          </p:cNvPr>
          <p:cNvSpPr>
            <a:spLocks noGrp="1"/>
          </p:cNvSpPr>
          <p:nvPr>
            <p:ph type="title"/>
          </p:nvPr>
        </p:nvSpPr>
        <p:spPr/>
        <p:txBody>
          <a:bodyPr/>
          <a:lstStyle/>
          <a:p>
            <a:r>
              <a:rPr lang="en-US" dirty="0"/>
              <a:t>Waterfall vs agile </a:t>
            </a:r>
          </a:p>
        </p:txBody>
      </p:sp>
      <p:sp>
        <p:nvSpPr>
          <p:cNvPr id="3" name="Content Placeholder 2">
            <a:extLst>
              <a:ext uri="{FF2B5EF4-FFF2-40B4-BE49-F238E27FC236}">
                <a16:creationId xmlns:a16="http://schemas.microsoft.com/office/drawing/2014/main" id="{83A414C6-55EA-672E-2E7C-3749360217E8}"/>
              </a:ext>
            </a:extLst>
          </p:cNvPr>
          <p:cNvSpPr>
            <a:spLocks noGrp="1"/>
          </p:cNvSpPr>
          <p:nvPr>
            <p:ph sz="quarter" idx="13"/>
          </p:nvPr>
        </p:nvSpPr>
        <p:spPr>
          <a:xfrm>
            <a:off x="893763" y="2073275"/>
            <a:ext cx="4887594" cy="4173347"/>
          </a:xfrm>
        </p:spPr>
        <p:txBody>
          <a:bodyPr>
            <a:normAutofit lnSpcReduction="10000"/>
          </a:bodyPr>
          <a:lstStyle/>
          <a:p>
            <a:r>
              <a:rPr lang="en-US" b="1" u="sng" dirty="0"/>
              <a:t>WATERFALL</a:t>
            </a:r>
            <a:endParaRPr lang="en-US" u="sng" dirty="0"/>
          </a:p>
          <a:p>
            <a:r>
              <a:rPr lang="en-US" dirty="0"/>
              <a:t>Simple and easy to use and understand</a:t>
            </a:r>
          </a:p>
          <a:p>
            <a:r>
              <a:rPr lang="en-US" dirty="0"/>
              <a:t>Project scope is clearly defined</a:t>
            </a:r>
          </a:p>
          <a:p>
            <a:r>
              <a:rPr lang="en-US" dirty="0"/>
              <a:t>Works well for small projects where requirements are clearly laid out </a:t>
            </a:r>
          </a:p>
          <a:p>
            <a:r>
              <a:rPr lang="en-US" dirty="0"/>
              <a:t>Accommodates team turn over</a:t>
            </a:r>
          </a:p>
          <a:p>
            <a:r>
              <a:rPr lang="en-US" dirty="0"/>
              <a:t>No place for errors corrections</a:t>
            </a:r>
          </a:p>
          <a:p>
            <a:r>
              <a:rPr lang="en-US" dirty="0"/>
              <a:t>Cannot accommodate change requests till project is finished</a:t>
            </a:r>
          </a:p>
          <a:p>
            <a:r>
              <a:rPr lang="en-US" dirty="0"/>
              <a:t>One phase at a time, no overlap</a:t>
            </a:r>
          </a:p>
        </p:txBody>
      </p:sp>
      <p:sp>
        <p:nvSpPr>
          <p:cNvPr id="4" name="Content Placeholder 3">
            <a:extLst>
              <a:ext uri="{FF2B5EF4-FFF2-40B4-BE49-F238E27FC236}">
                <a16:creationId xmlns:a16="http://schemas.microsoft.com/office/drawing/2014/main" id="{04D008C9-23FC-2B42-F948-06384281429D}"/>
              </a:ext>
            </a:extLst>
          </p:cNvPr>
          <p:cNvSpPr>
            <a:spLocks noGrp="1"/>
          </p:cNvSpPr>
          <p:nvPr>
            <p:ph sz="quarter" idx="14"/>
          </p:nvPr>
        </p:nvSpPr>
        <p:spPr>
          <a:xfrm>
            <a:off x="6096000" y="2073275"/>
            <a:ext cx="5202238" cy="4173347"/>
          </a:xfrm>
        </p:spPr>
        <p:txBody>
          <a:bodyPr>
            <a:normAutofit fontScale="92500" lnSpcReduction="10000"/>
          </a:bodyPr>
          <a:lstStyle/>
          <a:p>
            <a:r>
              <a:rPr lang="en-US" b="1" u="sng" dirty="0"/>
              <a:t>AGILE</a:t>
            </a:r>
          </a:p>
          <a:p>
            <a:r>
              <a:rPr lang="en-US" dirty="0"/>
              <a:t>Encourages flexibility by allowing back and forth movement through the project</a:t>
            </a:r>
          </a:p>
          <a:p>
            <a:r>
              <a:rPr lang="en-US" dirty="0"/>
              <a:t>Deliver small working pieces of software frequently to the customer</a:t>
            </a:r>
          </a:p>
          <a:p>
            <a:r>
              <a:rPr lang="en-US" dirty="0"/>
              <a:t>Development and testing work together eliminating bottlenecks</a:t>
            </a:r>
          </a:p>
          <a:p>
            <a:r>
              <a:rPr lang="en-US" dirty="0"/>
              <a:t>Requires a consistent team </a:t>
            </a:r>
          </a:p>
          <a:p>
            <a:r>
              <a:rPr lang="en-US" dirty="0"/>
              <a:t>Values speed over comprehensive documentation</a:t>
            </a:r>
          </a:p>
          <a:p>
            <a:r>
              <a:rPr lang="en-US" dirty="0"/>
              <a:t>Can be difficult to scale up to large organizations</a:t>
            </a:r>
          </a:p>
        </p:txBody>
      </p:sp>
      <p:sp>
        <p:nvSpPr>
          <p:cNvPr id="5" name="Slide Number Placeholder 4">
            <a:extLst>
              <a:ext uri="{FF2B5EF4-FFF2-40B4-BE49-F238E27FC236}">
                <a16:creationId xmlns:a16="http://schemas.microsoft.com/office/drawing/2014/main" id="{48FCBE94-21C8-5C86-0ABE-BAE8163CF164}"/>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92843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0E60-3EE2-8916-955B-A95815F41437}"/>
              </a:ext>
            </a:extLst>
          </p:cNvPr>
          <p:cNvSpPr>
            <a:spLocks noGrp="1"/>
          </p:cNvSpPr>
          <p:nvPr>
            <p:ph type="title"/>
          </p:nvPr>
        </p:nvSpPr>
        <p:spPr>
          <a:xfrm>
            <a:off x="893064" y="482138"/>
            <a:ext cx="8297380" cy="916894"/>
          </a:xfrm>
        </p:spPr>
        <p:txBody>
          <a:bodyPr/>
          <a:lstStyle/>
          <a:p>
            <a:r>
              <a:rPr lang="en-US" dirty="0"/>
              <a:t>sources</a:t>
            </a:r>
          </a:p>
        </p:txBody>
      </p:sp>
      <p:sp>
        <p:nvSpPr>
          <p:cNvPr id="3" name="Text Placeholder 2">
            <a:extLst>
              <a:ext uri="{FF2B5EF4-FFF2-40B4-BE49-F238E27FC236}">
                <a16:creationId xmlns:a16="http://schemas.microsoft.com/office/drawing/2014/main" id="{27DAEF73-DBED-FC2B-1F71-ACD5076D5D75}"/>
              </a:ext>
            </a:extLst>
          </p:cNvPr>
          <p:cNvSpPr>
            <a:spLocks noGrp="1"/>
          </p:cNvSpPr>
          <p:nvPr>
            <p:ph type="body" sz="quarter" idx="13"/>
          </p:nvPr>
        </p:nvSpPr>
        <p:spPr>
          <a:xfrm>
            <a:off x="415637" y="2072640"/>
            <a:ext cx="11421688" cy="3493008"/>
          </a:xfrm>
        </p:spPr>
        <p:txBody>
          <a:bodyPr/>
          <a:lstStyle/>
          <a:p>
            <a:r>
              <a:rPr lang="en-US" dirty="0" err="1"/>
              <a:t>Pal,S.K</a:t>
            </a:r>
            <a:r>
              <a:rPr lang="en-US" dirty="0"/>
              <a:t>. (2019, September 9). </a:t>
            </a:r>
            <a:r>
              <a:rPr lang="en-US" i="1" dirty="0"/>
              <a:t>Software Engineering: Classical waterfall model</a:t>
            </a:r>
            <a:r>
              <a:rPr lang="en-US" dirty="0"/>
              <a:t>/</a:t>
            </a:r>
            <a:r>
              <a:rPr lang="en-US" dirty="0" err="1"/>
              <a:t>GeeksforGeeks</a:t>
            </a:r>
            <a:r>
              <a:rPr lang="en-US" dirty="0"/>
              <a:t>. https://www.geeksforgeeks.org/software-engineering-classical-waterfall-model/.</a:t>
            </a:r>
          </a:p>
          <a:p>
            <a:r>
              <a:rPr lang="en-US" dirty="0" err="1"/>
              <a:t>Schwaber</a:t>
            </a:r>
            <a:r>
              <a:rPr lang="en-US" dirty="0"/>
              <a:t>, K., &amp; </a:t>
            </a:r>
            <a:r>
              <a:rPr lang="en-US" dirty="0" err="1"/>
              <a:t>Sutherland,J</a:t>
            </a:r>
            <a:r>
              <a:rPr lang="en-US" dirty="0"/>
              <a:t>. (2020). </a:t>
            </a:r>
            <a:r>
              <a:rPr lang="en-US" i="1" dirty="0"/>
              <a:t>The 2020 Scrum Guide</a:t>
            </a:r>
            <a:r>
              <a:rPr lang="en-US" dirty="0"/>
              <a:t>. Scrum Guide | Scrum Guides. https://scrumguides.org/scrum-guide.html#scrum-events.</a:t>
            </a:r>
          </a:p>
          <a:p>
            <a:r>
              <a:rPr lang="en-US" i="1" dirty="0"/>
              <a:t>Scrum Forum</a:t>
            </a:r>
            <a:r>
              <a:rPr lang="en-US" dirty="0"/>
              <a:t>. Scrum.org. (n.d.) </a:t>
            </a:r>
            <a:r>
              <a:rPr lang="en-US" dirty="0">
                <a:hlinkClick r:id="rId2"/>
              </a:rPr>
              <a:t>https://www.scrum.org/</a:t>
            </a:r>
            <a:r>
              <a:rPr lang="en-US" dirty="0"/>
              <a:t>.</a:t>
            </a:r>
          </a:p>
          <a:p>
            <a:r>
              <a:rPr lang="en-US" dirty="0" err="1"/>
              <a:t>West,D</a:t>
            </a:r>
            <a:r>
              <a:rPr lang="en-US" dirty="0"/>
              <a:t>. (n.d.) </a:t>
            </a:r>
            <a:r>
              <a:rPr lang="en-US" i="1" dirty="0"/>
              <a:t>Scrum – what it is, how it works, and why its awesome</a:t>
            </a:r>
            <a:r>
              <a:rPr lang="en-US" dirty="0"/>
              <a:t>. Atlassian. https://www.Atlassian.com/agile/scrum.</a:t>
            </a:r>
          </a:p>
        </p:txBody>
      </p:sp>
      <p:sp>
        <p:nvSpPr>
          <p:cNvPr id="4" name="Slide Number Placeholder 3">
            <a:extLst>
              <a:ext uri="{FF2B5EF4-FFF2-40B4-BE49-F238E27FC236}">
                <a16:creationId xmlns:a16="http://schemas.microsoft.com/office/drawing/2014/main" id="{AC9AC6C3-6078-EACE-8D46-86E673373D01}"/>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81983251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{08EF14E7-5F19-4624-B381-F012018F02C4}tf16411248_win32</Template>
  <TotalTime>3325</TotalTime>
  <Words>582</Words>
  <Application>Microsoft Office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 Light</vt:lpstr>
      <vt:lpstr>Calibri</vt:lpstr>
      <vt:lpstr>Posterama</vt:lpstr>
      <vt:lpstr>Custom</vt:lpstr>
      <vt:lpstr>Sprint review &amp; retrospective</vt:lpstr>
      <vt:lpstr>Agile roles</vt:lpstr>
      <vt:lpstr>Agile phases</vt:lpstr>
      <vt:lpstr>Waterfall model </vt:lpstr>
      <vt:lpstr>Waterfall vs agile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kemheng chan</dc:creator>
  <cp:lastModifiedBy>kemheng chan</cp:lastModifiedBy>
  <cp:revision>1</cp:revision>
  <dcterms:created xsi:type="dcterms:W3CDTF">2024-12-10T14:38:11Z</dcterms:created>
  <dcterms:modified xsi:type="dcterms:W3CDTF">2024-12-12T22:03:34Z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