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96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16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61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00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0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1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4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09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7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2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78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E949-080A-EE47-8E58-4F0FC9D9B0A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F47A-2D4A-F941-B278-276C5B85A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4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683" y="773120"/>
            <a:ext cx="8075848" cy="595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7316" y="1173488"/>
            <a:ext cx="7040484" cy="183616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Names</a:t>
            </a:r>
            <a:r>
              <a:rPr lang="zh-CN" altLang="en-US" dirty="0" smtClean="0"/>
              <a:t> </a:t>
            </a:r>
            <a:r>
              <a:rPr lang="zh-CN" altLang="zh-CN" dirty="0" smtClean="0"/>
              <a:t>6</a:t>
            </a:r>
            <a:r>
              <a:rPr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28633" y="1435797"/>
            <a:ext cx="2498682" cy="122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Names[0]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07801" y="1435797"/>
            <a:ext cx="2498682" cy="122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Names[1]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28975" y="1601466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28975" y="2126620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1091" y="1601466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70641" y="1629077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41" y="2154231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72757" y="1629077"/>
            <a:ext cx="897316" cy="372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66341" y="552229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0ffc18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28633" y="3423823"/>
            <a:ext cx="2084536" cy="731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0ffc18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5" idx="0"/>
          </p:cNvCxnSpPr>
          <p:nvPr/>
        </p:nvCxnSpPr>
        <p:spPr>
          <a:xfrm flipV="1">
            <a:off x="2270901" y="3009651"/>
            <a:ext cx="6902" cy="414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52877" y="4804397"/>
            <a:ext cx="6117196" cy="1477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change2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34287" y="5121929"/>
            <a:ext cx="1689320" cy="70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0ffc18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2526291" y="3106291"/>
            <a:ext cx="441756" cy="20156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2968047" y="4321196"/>
            <a:ext cx="3604710" cy="240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270901" y="4321196"/>
            <a:ext cx="3775632" cy="2181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9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463" y="883567"/>
            <a:ext cx="7606483" cy="4473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63316" y="1449602"/>
            <a:ext cx="2291608" cy="11044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55;</a:t>
            </a:r>
          </a:p>
          <a:p>
            <a:pPr algn="ctr"/>
            <a:r>
              <a:rPr kumimoji="1" lang="zh-CN" altLang="zh-CN" dirty="0" smtClean="0"/>
              <a:t>4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1024" y="126493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63316" y="3672326"/>
            <a:ext cx="2788583" cy="1187293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ffc13;</a:t>
            </a:r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3316" y="3487660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0</a:t>
            </a:r>
            <a:r>
              <a:rPr kumimoji="1" lang="en-US" altLang="zh-CN" dirty="0" smtClean="0"/>
              <a:t>ffc5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H="1" flipV="1">
            <a:off x="2650535" y="2554061"/>
            <a:ext cx="207073" cy="1118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4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463" y="883567"/>
            <a:ext cx="7606483" cy="2153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63316" y="1449602"/>
            <a:ext cx="2291608" cy="110445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55;</a:t>
            </a:r>
          </a:p>
          <a:p>
            <a:pPr algn="ctr"/>
            <a:r>
              <a:rPr kumimoji="1" lang="zh-CN" altLang="zh-CN" dirty="0" smtClean="0"/>
              <a:t>4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1024" y="126493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5463" y="3782772"/>
            <a:ext cx="7606483" cy="1905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change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63316" y="4155527"/>
            <a:ext cx="2291608" cy="99401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r>
              <a:rPr kumimoji="1" lang="en-US" altLang="zh-CN" dirty="0" smtClean="0"/>
              <a:t>;</a:t>
            </a:r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0"/>
          </p:cNvCxnSpPr>
          <p:nvPr/>
        </p:nvCxnSpPr>
        <p:spPr>
          <a:xfrm flipV="1">
            <a:off x="2609120" y="2554061"/>
            <a:ext cx="27610" cy="1601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268" y="248503"/>
            <a:ext cx="7496044" cy="1988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49511" y="676481"/>
            <a:ext cx="2029316" cy="93879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15762" y="676481"/>
            <a:ext cx="2029316" cy="93879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2877" y="11044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56630" y="110446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0</a:t>
            </a:r>
            <a:r>
              <a:rPr kumimoji="1" lang="en-US" altLang="zh-CN" dirty="0" smtClean="0"/>
              <a:t>ffc9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41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8292" y="400366"/>
            <a:ext cx="7537459" cy="2830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1463" y="662675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5667" y="662675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46397" y="662675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11463" y="2085203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75667" y="2085203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46397" y="2085203"/>
            <a:ext cx="1463316" cy="8697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9072" y="234698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0778" y="138057"/>
            <a:ext cx="6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2045" y="179475"/>
            <a:ext cx="67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0ffb1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11463" y="1830972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0ffb113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75667" y="1872389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0ffc18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46397" y="1872389"/>
            <a:ext cx="78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8292" y="3837995"/>
            <a:ext cx="7537459" cy="25954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11463" y="419694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=10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77317" y="419694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9930" y="419694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39072" y="549468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0ffb113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 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04926" y="549468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0ffc18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9" idx="0"/>
          </p:cNvCxnSpPr>
          <p:nvPr/>
        </p:nvCxnSpPr>
        <p:spPr>
          <a:xfrm flipH="1" flipV="1">
            <a:off x="1990024" y="2954965"/>
            <a:ext cx="80706" cy="2539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0" idx="0"/>
            <a:endCxn id="7" idx="2"/>
          </p:cNvCxnSpPr>
          <p:nvPr/>
        </p:nvCxnSpPr>
        <p:spPr>
          <a:xfrm flipH="1" flipV="1">
            <a:off x="3907325" y="2954965"/>
            <a:ext cx="129259" cy="25397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60749" y="549468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000709" y="419694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-40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000709" y="5494684"/>
            <a:ext cx="1463316" cy="93879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8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216" y="690287"/>
            <a:ext cx="1587560" cy="2029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=88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4338" y="924984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3951" y="776601"/>
            <a:ext cx="1573755" cy="10354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0ffc9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15216" y="3286303"/>
            <a:ext cx="1587560" cy="2029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08143" y="3202931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0ffc9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4" idx="3"/>
            <a:endCxn id="15" idx="1"/>
          </p:cNvCxnSpPr>
          <p:nvPr/>
        </p:nvCxnSpPr>
        <p:spPr>
          <a:xfrm>
            <a:off x="2567706" y="1294316"/>
            <a:ext cx="3147510" cy="3006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146" y="317531"/>
            <a:ext cx="1946486" cy="1228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charValue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‘a’</a:t>
            </a:r>
          </a:p>
          <a:p>
            <a:pPr algn="ctr"/>
            <a:r>
              <a:rPr kumimoji="1" lang="zh-CN" altLang="zh-CN" dirty="0" smtClean="0"/>
              <a:t>4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488" y="20708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0ffc14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7951" y="2512644"/>
            <a:ext cx="2512486" cy="13805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charValueP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0ffc14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4146" y="2222724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0ffc10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0"/>
            <a:endCxn id="2" idx="2"/>
          </p:cNvCxnSpPr>
          <p:nvPr/>
        </p:nvCxnSpPr>
        <p:spPr>
          <a:xfrm flipH="1" flipV="1">
            <a:off x="1387389" y="1546242"/>
            <a:ext cx="296805" cy="9664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27951" y="4721562"/>
            <a:ext cx="2512486" cy="1173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charValuePP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6000" y="4473059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0ffc2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9" idx="0"/>
            <a:endCxn id="5" idx="2"/>
          </p:cNvCxnSpPr>
          <p:nvPr/>
        </p:nvCxnSpPr>
        <p:spPr>
          <a:xfrm flipV="1">
            <a:off x="1684194" y="3893218"/>
            <a:ext cx="0" cy="8283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086787" y="4842391"/>
            <a:ext cx="2512486" cy="1173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charValuePPP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0ffc2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4" idx="1"/>
          </p:cNvCxnSpPr>
          <p:nvPr/>
        </p:nvCxnSpPr>
        <p:spPr>
          <a:xfrm flipH="1" flipV="1">
            <a:off x="2774779" y="5342820"/>
            <a:ext cx="1312008" cy="86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169</Words>
  <Application>Microsoft Macintosh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11</cp:revision>
  <dcterms:created xsi:type="dcterms:W3CDTF">2015-06-12T02:08:12Z</dcterms:created>
  <dcterms:modified xsi:type="dcterms:W3CDTF">2015-06-12T09:30:13Z</dcterms:modified>
</cp:coreProperties>
</file>