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5" autoAdjust="0"/>
  </p:normalViewPr>
  <p:slideViewPr>
    <p:cSldViewPr snapToGrid="0" snapToObjects="1">
      <p:cViewPr varScale="1">
        <p:scale>
          <a:sx n="109" d="100"/>
          <a:sy n="109" d="100"/>
        </p:scale>
        <p:origin x="26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81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4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32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16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8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4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93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44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9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38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94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C1C5-7C6A-414E-99DC-DCDFA19C6AFF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B512-A020-6E47-A935-E0ECFF58E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2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0462" y="1023306"/>
            <a:ext cx="1861782" cy="45370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66358" y="0"/>
            <a:ext cx="2871805" cy="7356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13576" y="1023306"/>
            <a:ext cx="1861782" cy="45370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代码区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14293" y="1467150"/>
            <a:ext cx="1553540" cy="2860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r>
              <a:rPr lang="zh-CN" altLang="en-US" dirty="0" smtClean="0"/>
              <a:t>类代码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46861" y="3402058"/>
            <a:ext cx="2691302" cy="16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 </a:t>
            </a:r>
            <a:r>
              <a:rPr kumimoji="1" lang="en-US" altLang="zh-CN" dirty="0" smtClean="0"/>
              <a:t>p1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isa</a:t>
            </a:r>
            <a:r>
              <a:rPr lang="zh-CN" altLang="en-US" dirty="0" smtClean="0"/>
              <a:t> </a:t>
            </a:r>
            <a:r>
              <a:rPr lang="en-US" altLang="zh-CN" dirty="0" smtClean="0"/>
              <a:t>;</a:t>
            </a:r>
          </a:p>
          <a:p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_age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double </a:t>
            </a:r>
            <a:r>
              <a:rPr lang="en-US" altLang="zh-CN" dirty="0" smtClean="0"/>
              <a:t>_height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zh-CN" altLang="zh-CN" dirty="0" smtClean="0"/>
              <a:t>1</a:t>
            </a:r>
            <a:r>
              <a:rPr lang="en-US" altLang="zh-CN" dirty="0" smtClean="0"/>
              <a:t>.75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double </a:t>
            </a:r>
            <a:r>
              <a:rPr lang="en-US" altLang="zh-CN" dirty="0" smtClean="0"/>
              <a:t>_weight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zh-CN" altLang="zh-CN" dirty="0" smtClean="0"/>
              <a:t>6</a:t>
            </a:r>
            <a:r>
              <a:rPr lang="en-US" altLang="zh-CN" dirty="0" smtClean="0"/>
              <a:t>5.0</a:t>
            </a:r>
            <a:r>
              <a:rPr lang="en-US" altLang="zh-CN" dirty="0" smtClean="0"/>
              <a:t>;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45110" y="3671851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6165" y="1332932"/>
            <a:ext cx="1169326" cy="108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0ffc13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endCxn id="8" idx="1"/>
          </p:cNvCxnSpPr>
          <p:nvPr/>
        </p:nvCxnSpPr>
        <p:spPr>
          <a:xfrm>
            <a:off x="2225491" y="1923950"/>
            <a:ext cx="1621370" cy="2322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36058" y="326946"/>
            <a:ext cx="2300931" cy="2570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类对象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方法列表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存储着当前类中所有的方法</a:t>
            </a:r>
            <a:r>
              <a:rPr kumimoji="1" lang="en-US" altLang="zh-CN" dirty="0" smtClean="0"/>
              <a:t>)</a:t>
            </a:r>
          </a:p>
          <a:p>
            <a:r>
              <a:rPr lang="en-US" altLang="zh-CN" dirty="0"/>
              <a:t>- (void)eat:(char *)food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- (void)sleep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- (void)walk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+ (void)demo;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7" name="直线箭头连接符 16"/>
          <p:cNvCxnSpPr>
            <a:endCxn id="14" idx="2"/>
          </p:cNvCxnSpPr>
          <p:nvPr/>
        </p:nvCxnSpPr>
        <p:spPr>
          <a:xfrm flipV="1">
            <a:off x="4526421" y="2897313"/>
            <a:ext cx="660103" cy="11438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7" idx="1"/>
          </p:cNvCxnSpPr>
          <p:nvPr/>
        </p:nvCxnSpPr>
        <p:spPr>
          <a:xfrm flipH="1" flipV="1">
            <a:off x="6223829" y="2099997"/>
            <a:ext cx="1790464" cy="797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846861" y="5408911"/>
            <a:ext cx="2691302" cy="183793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erson</a:t>
            </a:r>
            <a:r>
              <a:rPr kumimoji="1" lang="zh-CN" altLang="en-US" dirty="0" smtClean="0"/>
              <a:t>实例对象 </a:t>
            </a:r>
            <a:r>
              <a:rPr kumimoji="1" lang="en-US" altLang="zh-CN" dirty="0" smtClean="0"/>
              <a:t>p2</a:t>
            </a:r>
          </a:p>
          <a:p>
            <a:pPr algn="ctr"/>
            <a:r>
              <a:rPr kumimoji="1" lang="en-US" altLang="zh-CN" dirty="0" smtClean="0"/>
              <a:t>Isa;</a:t>
            </a:r>
          </a:p>
          <a:p>
            <a:pPr algn="ctr"/>
            <a:r>
              <a:rPr kumimoji="1" lang="en-US" altLang="zh-CN" dirty="0" smtClean="0"/>
              <a:t>_Age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50;</a:t>
            </a:r>
          </a:p>
          <a:p>
            <a:pPr algn="ctr"/>
            <a:r>
              <a:rPr kumimoji="1" lang="en-US" altLang="zh-CN" dirty="0" smtClean="0"/>
              <a:t>_Height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=188.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</a:p>
          <a:p>
            <a:pPr algn="ctr"/>
            <a:r>
              <a:rPr kumimoji="1" lang="en-US" altLang="zh-CN" dirty="0" smtClean="0"/>
              <a:t>_Weight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=100/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14" idx="2"/>
          </p:cNvCxnSpPr>
          <p:nvPr/>
        </p:nvCxnSpPr>
        <p:spPr>
          <a:xfrm flipV="1">
            <a:off x="5186524" y="2897313"/>
            <a:ext cx="0" cy="2893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67462" y="5790488"/>
            <a:ext cx="78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0ffe15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56165" y="4327475"/>
            <a:ext cx="1169326" cy="108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0ffe15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27" idx="3"/>
            <a:endCxn id="23" idx="1"/>
          </p:cNvCxnSpPr>
          <p:nvPr/>
        </p:nvCxnSpPr>
        <p:spPr>
          <a:xfrm>
            <a:off x="2225491" y="4868193"/>
            <a:ext cx="1621370" cy="145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102</Words>
  <Application>Microsoft Macintosh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4</cp:revision>
  <dcterms:created xsi:type="dcterms:W3CDTF">2015-06-16T08:13:22Z</dcterms:created>
  <dcterms:modified xsi:type="dcterms:W3CDTF">2015-06-16T09:42:14Z</dcterms:modified>
</cp:coreProperties>
</file>