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89" autoAdjust="0"/>
  </p:normalViewPr>
  <p:slideViewPr>
    <p:cSldViewPr snapToGrid="0" snapToObjects="1">
      <p:cViewPr varScale="1">
        <p:scale>
          <a:sx n="85" d="100"/>
          <a:sy n="85" d="100"/>
        </p:scale>
        <p:origin x="-104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E66A-0503-B445-98B7-9DDBF8AFFEE6}" type="datetimeFigureOut">
              <a:rPr kumimoji="1" lang="zh-CN" altLang="en-US" smtClean="0"/>
              <a:t>15/6/18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39FA-08EA-4F4C-A34A-EC23664FE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83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E66A-0503-B445-98B7-9DDBF8AFFEE6}" type="datetimeFigureOut">
              <a:rPr kumimoji="1" lang="zh-CN" altLang="en-US" smtClean="0"/>
              <a:t>15/6/18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39FA-08EA-4F4C-A34A-EC23664FE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E66A-0503-B445-98B7-9DDBF8AFFEE6}" type="datetimeFigureOut">
              <a:rPr kumimoji="1" lang="zh-CN" altLang="en-US" smtClean="0"/>
              <a:t>15/6/18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39FA-08EA-4F4C-A34A-EC23664FE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25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E66A-0503-B445-98B7-9DDBF8AFFEE6}" type="datetimeFigureOut">
              <a:rPr kumimoji="1" lang="zh-CN" altLang="en-US" smtClean="0"/>
              <a:t>15/6/18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39FA-08EA-4F4C-A34A-EC23664FE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4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E66A-0503-B445-98B7-9DDBF8AFFEE6}" type="datetimeFigureOut">
              <a:rPr kumimoji="1" lang="zh-CN" altLang="en-US" smtClean="0"/>
              <a:t>15/6/18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39FA-08EA-4F4C-A34A-EC23664FE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8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E66A-0503-B445-98B7-9DDBF8AFFEE6}" type="datetimeFigureOut">
              <a:rPr kumimoji="1" lang="zh-CN" altLang="en-US" smtClean="0"/>
              <a:t>15/6/18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39FA-08EA-4F4C-A34A-EC23664FE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82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E66A-0503-B445-98B7-9DDBF8AFFEE6}" type="datetimeFigureOut">
              <a:rPr kumimoji="1" lang="zh-CN" altLang="en-US" smtClean="0"/>
              <a:t>15/6/18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39FA-08EA-4F4C-A34A-EC23664FE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96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E66A-0503-B445-98B7-9DDBF8AFFEE6}" type="datetimeFigureOut">
              <a:rPr kumimoji="1" lang="zh-CN" altLang="en-US" smtClean="0"/>
              <a:t>15/6/18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39FA-08EA-4F4C-A34A-EC23664FE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738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E66A-0503-B445-98B7-9DDBF8AFFEE6}" type="datetimeFigureOut">
              <a:rPr kumimoji="1" lang="zh-CN" altLang="en-US" smtClean="0"/>
              <a:t>15/6/18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39FA-08EA-4F4C-A34A-EC23664FE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2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E66A-0503-B445-98B7-9DDBF8AFFEE6}" type="datetimeFigureOut">
              <a:rPr kumimoji="1" lang="zh-CN" altLang="en-US" smtClean="0"/>
              <a:t>15/6/18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39FA-08EA-4F4C-A34A-EC23664FE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19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E66A-0503-B445-98B7-9DDBF8AFFEE6}" type="datetimeFigureOut">
              <a:rPr kumimoji="1" lang="zh-CN" altLang="en-US" smtClean="0"/>
              <a:t>15/6/18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39FA-08EA-4F4C-A34A-EC23664FE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74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E66A-0503-B445-98B7-9DDBF8AFFEE6}" type="datetimeFigureOut">
              <a:rPr kumimoji="1" lang="zh-CN" altLang="en-US" smtClean="0"/>
              <a:t>15/6/18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39FA-08EA-4F4C-A34A-EC23664FE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83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879" y="887687"/>
            <a:ext cx="2391959" cy="5933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17040" y="924674"/>
            <a:ext cx="4902770" cy="5933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52378" y="1232899"/>
            <a:ext cx="3439981" cy="2416482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zh-CN" altLang="zh-CN" dirty="0"/>
              <a:t>6</a:t>
            </a:r>
            <a:r>
              <a:rPr lang="en-US" altLang="zh-CN" dirty="0" smtClean="0"/>
              <a:t>0;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double height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=1.9;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15322" y="1146596"/>
            <a:ext cx="7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0ffc13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2792" y="1515928"/>
            <a:ext cx="924726" cy="1221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0ffc13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8" idx="3"/>
            <a:endCxn id="6" idx="1"/>
          </p:cNvCxnSpPr>
          <p:nvPr/>
        </p:nvCxnSpPr>
        <p:spPr>
          <a:xfrm>
            <a:off x="1627518" y="2126482"/>
            <a:ext cx="2724860" cy="314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01630" y="417952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0ffe18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5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01" y="764397"/>
            <a:ext cx="2071387" cy="4869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12952" y="764397"/>
            <a:ext cx="4249297" cy="4869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77037" y="1294544"/>
            <a:ext cx="3329014" cy="3932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Student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56532" y="1837019"/>
            <a:ext cx="2059057" cy="641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/>
              <a:t>lnj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56532" y="2712377"/>
            <a:ext cx="2170024" cy="2083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_birthday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75741" y="2872654"/>
            <a:ext cx="1442573" cy="5548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Year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75741" y="3579859"/>
            <a:ext cx="1442573" cy="5548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Month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75741" y="4241171"/>
            <a:ext cx="1442573" cy="5548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56532" y="1405505"/>
            <a:ext cx="2059057" cy="332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86575" y="1306873"/>
            <a:ext cx="7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0ffc13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7847" y="1405505"/>
            <a:ext cx="1578199" cy="10726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0ffc13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2" idx="3"/>
          </p:cNvCxnSpPr>
          <p:nvPr/>
        </p:nvCxnSpPr>
        <p:spPr>
          <a:xfrm>
            <a:off x="2096046" y="1941816"/>
            <a:ext cx="2280991" cy="1485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7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7275" y="641107"/>
            <a:ext cx="1911101" cy="60658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67522" y="-31293"/>
            <a:ext cx="5075385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16684" y="98632"/>
            <a:ext cx="4155103" cy="16274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枪</a:t>
            </a:r>
            <a:r>
              <a:rPr kumimoji="1" lang="en-US" altLang="zh-CN" dirty="0" smtClean="0">
                <a:solidFill>
                  <a:srgbClr val="FF0000"/>
                </a:solidFill>
              </a:rPr>
              <a:t>”</a:t>
            </a:r>
            <a:r>
              <a:rPr kumimoji="1" lang="zh-CN" altLang="en-US" dirty="0" smtClean="0">
                <a:solidFill>
                  <a:srgbClr val="FF0000"/>
                </a:solidFill>
              </a:rPr>
              <a:t>类</a:t>
            </a:r>
            <a:r>
              <a:rPr kumimoji="1" lang="en-US" altLang="zh-CN" dirty="0" smtClean="0">
                <a:solidFill>
                  <a:srgbClr val="FF0000"/>
                </a:solidFill>
              </a:rPr>
              <a:t>”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algn="ctr"/>
            <a:r>
              <a:rPr lang="en-US" altLang="zh-CN" dirty="0" err="1"/>
              <a:t>int</a:t>
            </a:r>
            <a:r>
              <a:rPr lang="en-US" altLang="zh-CN" dirty="0"/>
              <a:t> _bullet</a:t>
            </a:r>
            <a:r>
              <a:rPr lang="en-US" altLang="zh-CN" dirty="0" smtClean="0"/>
              <a:t>;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16684" y="3180537"/>
            <a:ext cx="4155103" cy="19479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士兵</a:t>
            </a:r>
            <a:r>
              <a:rPr kumimoji="1" lang="en-US" altLang="zh-CN" dirty="0" smtClean="0">
                <a:solidFill>
                  <a:srgbClr val="FF0000"/>
                </a:solidFill>
              </a:rPr>
              <a:t>”</a:t>
            </a:r>
            <a:r>
              <a:rPr kumimoji="1" lang="zh-CN" altLang="en-US" dirty="0" smtClean="0">
                <a:solidFill>
                  <a:srgbClr val="FF0000"/>
                </a:solidFill>
              </a:rPr>
              <a:t>类</a:t>
            </a:r>
            <a:r>
              <a:rPr kumimoji="1" lang="en-US" altLang="zh-CN" dirty="0" smtClean="0">
                <a:solidFill>
                  <a:srgbClr val="FF0000"/>
                </a:solidFill>
              </a:rPr>
              <a:t>”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r>
              <a:rPr lang="zh-CN" altLang="en-US" dirty="0" smtClean="0"/>
              <a:t>  </a:t>
            </a:r>
            <a:r>
              <a:rPr lang="en-US" altLang="zh-CN" dirty="0" err="1" smtClean="0"/>
              <a:t>NSString</a:t>
            </a:r>
            <a:r>
              <a:rPr lang="en-US" altLang="zh-CN" dirty="0" smtClean="0"/>
              <a:t> </a:t>
            </a:r>
            <a:r>
              <a:rPr lang="en-US" altLang="zh-CN" dirty="0"/>
              <a:t>*_name;</a:t>
            </a:r>
          </a:p>
          <a:p>
            <a:r>
              <a:rPr lang="en-US" altLang="zh-CN" dirty="0"/>
              <a:t>    double _height;</a:t>
            </a:r>
          </a:p>
          <a:p>
            <a:r>
              <a:rPr lang="en-US" altLang="zh-CN" dirty="0"/>
              <a:t>    double _weight;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83850" y="998648"/>
            <a:ext cx="3242706" cy="628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// </a:t>
            </a:r>
            <a:r>
              <a:rPr lang="zh-TW" altLang="en-US" dirty="0"/>
              <a:t>射击</a:t>
            </a:r>
          </a:p>
          <a:p>
            <a:r>
              <a:rPr lang="en-US" altLang="zh-CN" dirty="0"/>
              <a:t>- (void)shoot;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04711" y="4339461"/>
            <a:ext cx="3242706" cy="789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 开火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en-US" altLang="zh-CN" dirty="0"/>
              <a:t>(void)fire:(Gun *)</a:t>
            </a:r>
            <a:r>
              <a:rPr lang="en-US" altLang="zh-CN" dirty="0" smtClean="0"/>
              <a:t>g;</a:t>
            </a:r>
            <a:r>
              <a:rPr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16684" y="5218245"/>
            <a:ext cx="4155103" cy="1639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Soldier</a:t>
            </a:r>
            <a:r>
              <a:rPr kumimoji="1" lang="en-US" altLang="zh-CN" dirty="0" smtClean="0">
                <a:solidFill>
                  <a:srgbClr val="FF0000"/>
                </a:solidFill>
              </a:rPr>
              <a:t>”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实例对象</a:t>
            </a:r>
            <a:r>
              <a:rPr kumimoji="1" lang="en-US" altLang="zh-CN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isa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0ffc11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zh-CN" dirty="0"/>
              <a:t>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NSString</a:t>
            </a:r>
            <a:r>
              <a:rPr lang="en-US" altLang="zh-CN" dirty="0" smtClean="0"/>
              <a:t> *_name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/>
              <a:t>屎太浓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double _height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1.88;</a:t>
            </a:r>
          </a:p>
          <a:p>
            <a:r>
              <a:rPr lang="en-US" altLang="zh-CN" dirty="0" smtClean="0"/>
              <a:t>    double _weight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100.0;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24859" y="3204658"/>
            <a:ext cx="7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0ffc11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endCxn id="7" idx="2"/>
          </p:cNvCxnSpPr>
          <p:nvPr/>
        </p:nvCxnSpPr>
        <p:spPr>
          <a:xfrm flipV="1">
            <a:off x="4192092" y="5128517"/>
            <a:ext cx="1033972" cy="5335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23497" y="5181258"/>
            <a:ext cx="78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0ffe11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1539" y="5181258"/>
            <a:ext cx="1528880" cy="1257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0ffe11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endCxn id="8" idx="1"/>
          </p:cNvCxnSpPr>
          <p:nvPr/>
        </p:nvCxnSpPr>
        <p:spPr>
          <a:xfrm>
            <a:off x="1960419" y="5834694"/>
            <a:ext cx="1356265" cy="2034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16684" y="1887534"/>
            <a:ext cx="4155103" cy="11250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Gun</a:t>
            </a:r>
            <a:r>
              <a:rPr kumimoji="1" lang="en-US" altLang="zh-CN" dirty="0" smtClean="0">
                <a:solidFill>
                  <a:srgbClr val="FF0000"/>
                </a:solidFill>
              </a:rPr>
              <a:t>”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实例对象</a:t>
            </a:r>
            <a:r>
              <a:rPr kumimoji="1" lang="en-US" altLang="zh-CN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Isa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=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0ffb18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_bullet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0;</a:t>
            </a:r>
            <a:r>
              <a:rPr lang="zh-CN" altLang="en-US" dirty="0" smtClean="0"/>
              <a:t> 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algn="ctr"/>
            <a:endParaRPr kumimoji="1"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61849" y="36987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0ffb18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5419132" y="1726058"/>
            <a:ext cx="560763" cy="6254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03867" y="1923950"/>
            <a:ext cx="79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0ffd18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31539" y="1726058"/>
            <a:ext cx="1528880" cy="11787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Gp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0ffd18</a:t>
            </a:r>
            <a:endParaRPr kumimoji="1" lang="zh-CN" altLang="en-US" dirty="0"/>
          </a:p>
        </p:txBody>
      </p:sp>
      <p:cxnSp>
        <p:nvCxnSpPr>
          <p:cNvPr id="25" name="直线箭头连接符 24"/>
          <p:cNvCxnSpPr>
            <a:endCxn id="17" idx="1"/>
          </p:cNvCxnSpPr>
          <p:nvPr/>
        </p:nvCxnSpPr>
        <p:spPr>
          <a:xfrm>
            <a:off x="1960419" y="2293282"/>
            <a:ext cx="1356265" cy="1567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771187" y="4627539"/>
            <a:ext cx="1355369" cy="38982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0ffd18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26" idx="0"/>
            <a:endCxn id="17" idx="2"/>
          </p:cNvCxnSpPr>
          <p:nvPr/>
        </p:nvCxnSpPr>
        <p:spPr>
          <a:xfrm flipH="1" flipV="1">
            <a:off x="5394236" y="3012554"/>
            <a:ext cx="1054636" cy="1614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85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86575" y="0"/>
            <a:ext cx="4007146" cy="6858001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4945" y="1"/>
            <a:ext cx="1680317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8" name="组 47"/>
          <p:cNvGrpSpPr/>
          <p:nvPr/>
        </p:nvGrpSpPr>
        <p:grpSpPr>
          <a:xfrm>
            <a:off x="4206344" y="28993"/>
            <a:ext cx="3089883" cy="885421"/>
            <a:chOff x="3686574" y="545083"/>
            <a:chExt cx="3089883" cy="885421"/>
          </a:xfrm>
        </p:grpSpPr>
        <p:sp>
          <p:nvSpPr>
            <p:cNvPr id="5" name="矩形 4"/>
            <p:cNvSpPr/>
            <p:nvPr/>
          </p:nvSpPr>
          <p:spPr>
            <a:xfrm>
              <a:off x="3686574" y="567752"/>
              <a:ext cx="3089883" cy="8627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士兵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”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类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”</a:t>
              </a:r>
              <a:r>
                <a:rPr kumimoji="1" lang="zh-CN" altLang="en-US" dirty="0" smtClean="0"/>
                <a:t>对象</a:t>
              </a:r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686575" y="912745"/>
              <a:ext cx="3089882" cy="517759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/>
                <a:t>// </a:t>
              </a:r>
              <a:r>
                <a:rPr lang="zh-CN" altLang="en-US" sz="1400" dirty="0"/>
                <a:t>开火</a:t>
              </a:r>
              <a:r>
                <a:rPr lang="en-US" altLang="zh-CN" sz="1400" dirty="0"/>
                <a:t>, </a:t>
              </a:r>
              <a:r>
                <a:rPr lang="zh-CN" altLang="en-US" sz="1400" dirty="0"/>
                <a:t>给士兵一把枪和一个弹夹</a:t>
              </a:r>
            </a:p>
            <a:p>
              <a:r>
                <a:rPr lang="en-US" altLang="zh-CN" sz="1400" dirty="0"/>
                <a:t>- (void)fire:(Gun *)gun clip:(Clip *)clip;</a:t>
              </a:r>
              <a:endParaRPr kumimoji="1"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86575" y="545083"/>
              <a:ext cx="650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0ffc1</a:t>
              </a:r>
              <a:endParaRPr kumimoji="1" lang="zh-CN" altLang="en-US" dirty="0"/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4206345" y="2835779"/>
            <a:ext cx="3089882" cy="801666"/>
            <a:chOff x="3686574" y="2835779"/>
            <a:chExt cx="3089882" cy="801666"/>
          </a:xfrm>
        </p:grpSpPr>
        <p:sp>
          <p:nvSpPr>
            <p:cNvPr id="4" name="矩形 3"/>
            <p:cNvSpPr/>
            <p:nvPr/>
          </p:nvSpPr>
          <p:spPr>
            <a:xfrm>
              <a:off x="3686574" y="2857293"/>
              <a:ext cx="3089882" cy="7801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zh-CN" altLang="en-US" dirty="0" smtClean="0"/>
                <a:t>枪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”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类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”</a:t>
              </a:r>
              <a:r>
                <a:rPr kumimoji="1" lang="zh-CN" altLang="en-US" dirty="0" smtClean="0"/>
                <a:t>对象</a:t>
              </a:r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736317" y="3164849"/>
              <a:ext cx="3040139" cy="47259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/>
                <a:t>// </a:t>
              </a:r>
              <a:r>
                <a:rPr lang="zh-CN" altLang="en-US" sz="1400" dirty="0"/>
                <a:t>想要射击必须传递一个弹夹</a:t>
              </a:r>
            </a:p>
            <a:p>
              <a:r>
                <a:rPr lang="en-US" altLang="zh-CN" sz="1400" dirty="0"/>
                <a:t>- (void)shoot:(Clip *)c;</a:t>
              </a:r>
              <a:endParaRPr kumimoji="1"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64024" y="2835779"/>
              <a:ext cx="648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cffe1</a:t>
              </a:r>
              <a:endParaRPr kumimoji="1" lang="zh-CN" altLang="en-US" dirty="0"/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4305628" y="4907775"/>
            <a:ext cx="2891316" cy="901064"/>
            <a:chOff x="3736317" y="4861367"/>
            <a:chExt cx="2891316" cy="901064"/>
          </a:xfrm>
        </p:grpSpPr>
        <p:sp>
          <p:nvSpPr>
            <p:cNvPr id="11" name="矩形 10"/>
            <p:cNvSpPr/>
            <p:nvPr/>
          </p:nvSpPr>
          <p:spPr>
            <a:xfrm>
              <a:off x="3736317" y="4861367"/>
              <a:ext cx="2891316" cy="901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弹夹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”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类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”</a:t>
              </a:r>
              <a:r>
                <a:rPr kumimoji="1" lang="zh-CN" altLang="en-US" dirty="0" smtClean="0"/>
                <a:t>对象</a:t>
              </a:r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736317" y="5268135"/>
              <a:ext cx="2891316" cy="49429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//</a:t>
              </a:r>
              <a:r>
                <a:rPr lang="zh-CN" altLang="en-US" sz="1400" dirty="0" smtClean="0"/>
                <a:t> 上子弹</a:t>
              </a:r>
              <a:endParaRPr lang="en-US" altLang="zh-CN" sz="1400" dirty="0" smtClean="0"/>
            </a:p>
            <a:p>
              <a:r>
                <a:rPr lang="en-US" altLang="zh-CN" sz="1400" dirty="0"/>
                <a:t>- (void)</a:t>
              </a:r>
              <a:r>
                <a:rPr lang="en-US" altLang="zh-CN" sz="1400" dirty="0" err="1" smtClean="0"/>
                <a:t>addBullet</a:t>
              </a:r>
              <a:r>
                <a:rPr lang="en-US" altLang="zh-CN" sz="1400" dirty="0" smtClean="0"/>
                <a:t>;</a:t>
              </a:r>
              <a:r>
                <a:rPr lang="zh-CN" altLang="en-US" sz="1400" dirty="0" smtClean="0"/>
                <a:t> </a:t>
              </a:r>
              <a:endParaRPr kumimoji="1" lang="zh-CN" altLang="en-US" sz="14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01506" y="4861367"/>
              <a:ext cx="623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0fff1</a:t>
              </a:r>
              <a:endParaRPr kumimoji="1" lang="zh-CN" altLang="en-US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4206344" y="1082687"/>
            <a:ext cx="3089883" cy="15500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zh-CN" kern="1200" dirty="0" smtClean="0"/>
          </a:p>
          <a:p>
            <a:pPr algn="ctr"/>
            <a:endParaRPr kumimoji="1" lang="en-US" altLang="zh-CN" kern="1200" dirty="0" smtClean="0"/>
          </a:p>
          <a:p>
            <a:pPr algn="ctr"/>
            <a:r>
              <a:rPr kumimoji="1" lang="en-US" altLang="zh-CN" kern="1200" dirty="0" smtClean="0"/>
              <a:t>Soldier</a:t>
            </a:r>
            <a:r>
              <a:rPr kumimoji="1" lang="en-US" altLang="zh-CN" kern="1200" dirty="0" smtClean="0">
                <a:solidFill>
                  <a:srgbClr val="FF0000"/>
                </a:solidFill>
              </a:rPr>
              <a:t>”</a:t>
            </a:r>
            <a:r>
              <a:rPr kumimoji="1" lang="zh-CN" altLang="en-US" kern="1200" dirty="0" smtClean="0">
                <a:solidFill>
                  <a:srgbClr val="FF0000"/>
                </a:solidFill>
              </a:rPr>
              <a:t>实例对象</a:t>
            </a:r>
            <a:r>
              <a:rPr kumimoji="1" lang="en-US" altLang="zh-CN" kern="1200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zh-CN" altLang="en-US" kern="1200" dirty="0" smtClean="0"/>
              <a:t>   </a:t>
            </a:r>
            <a:r>
              <a:rPr lang="en-US" altLang="zh-CN" kern="1200" dirty="0" err="1" smtClean="0">
                <a:solidFill>
                  <a:srgbClr val="008000"/>
                </a:solidFill>
              </a:rPr>
              <a:t>isa</a:t>
            </a:r>
            <a:r>
              <a:rPr lang="zh-CN" altLang="en-US" kern="1200" dirty="0" smtClean="0">
                <a:solidFill>
                  <a:srgbClr val="008000"/>
                </a:solidFill>
              </a:rPr>
              <a:t> </a:t>
            </a:r>
            <a:r>
              <a:rPr lang="en-US" altLang="zh-CN" kern="1200" dirty="0" smtClean="0">
                <a:solidFill>
                  <a:srgbClr val="008000"/>
                </a:solidFill>
              </a:rPr>
              <a:t>=</a:t>
            </a:r>
            <a:r>
              <a:rPr lang="zh-CN" altLang="en-US" kern="1200" dirty="0" smtClean="0">
                <a:solidFill>
                  <a:srgbClr val="008000"/>
                </a:solidFill>
              </a:rPr>
              <a:t> </a:t>
            </a:r>
            <a:r>
              <a:rPr kumimoji="1" lang="en-US" altLang="zh-CN" dirty="0">
                <a:solidFill>
                  <a:srgbClr val="008000"/>
                </a:solidFill>
              </a:rPr>
              <a:t>0ffc1</a:t>
            </a:r>
            <a:endParaRPr lang="en-US" altLang="zh-CN" kern="1200" dirty="0" smtClean="0">
              <a:solidFill>
                <a:srgbClr val="008000"/>
              </a:solidFill>
            </a:endParaRPr>
          </a:p>
          <a:p>
            <a:r>
              <a:rPr lang="zh-CN" altLang="zh-CN" kern="1200" dirty="0"/>
              <a:t> </a:t>
            </a:r>
            <a:r>
              <a:rPr lang="zh-CN" altLang="en-US" kern="1200" dirty="0" smtClean="0"/>
              <a:t>  </a:t>
            </a:r>
            <a:r>
              <a:rPr lang="en-US" altLang="zh-CN" kern="1200" dirty="0" err="1" smtClean="0"/>
              <a:t>NSString</a:t>
            </a:r>
            <a:r>
              <a:rPr lang="en-US" altLang="zh-CN" kern="1200" dirty="0" smtClean="0"/>
              <a:t> *_name</a:t>
            </a:r>
            <a:r>
              <a:rPr lang="zh-CN" altLang="en-US" kern="1200" dirty="0" smtClean="0"/>
              <a:t> </a:t>
            </a:r>
            <a:r>
              <a:rPr lang="en-US" altLang="zh-CN" kern="1200" dirty="0" smtClean="0"/>
              <a:t>=</a:t>
            </a:r>
            <a:r>
              <a:rPr lang="zh-CN" altLang="en-US" kern="1200" dirty="0"/>
              <a:t>屎太浓</a:t>
            </a:r>
            <a:r>
              <a:rPr lang="en-US" altLang="zh-CN" kern="1200" dirty="0" smtClean="0"/>
              <a:t>;</a:t>
            </a:r>
          </a:p>
          <a:p>
            <a:r>
              <a:rPr lang="en-US" altLang="zh-CN" kern="1200" dirty="0" smtClean="0"/>
              <a:t>    double _height</a:t>
            </a:r>
            <a:r>
              <a:rPr lang="zh-CN" altLang="en-US" kern="1200" dirty="0" smtClean="0"/>
              <a:t> </a:t>
            </a:r>
            <a:r>
              <a:rPr lang="en-US" altLang="zh-CN" kern="1200" dirty="0" smtClean="0"/>
              <a:t>=</a:t>
            </a:r>
            <a:r>
              <a:rPr lang="zh-CN" altLang="en-US" kern="1200" dirty="0" smtClean="0"/>
              <a:t> </a:t>
            </a:r>
            <a:r>
              <a:rPr lang="en-US" altLang="zh-CN" kern="1200" dirty="0" smtClean="0"/>
              <a:t>1.88;</a:t>
            </a:r>
          </a:p>
          <a:p>
            <a:r>
              <a:rPr lang="en-US" altLang="zh-CN" kern="1200" dirty="0" smtClean="0"/>
              <a:t>    double _weight</a:t>
            </a:r>
            <a:r>
              <a:rPr lang="zh-CN" altLang="en-US" kern="1200" dirty="0" smtClean="0"/>
              <a:t> </a:t>
            </a:r>
            <a:r>
              <a:rPr lang="en-US" altLang="zh-CN" kern="1200" dirty="0" smtClean="0"/>
              <a:t>=</a:t>
            </a:r>
            <a:r>
              <a:rPr lang="zh-CN" altLang="en-US" kern="1200" dirty="0" smtClean="0"/>
              <a:t> </a:t>
            </a:r>
            <a:r>
              <a:rPr lang="en-US" altLang="zh-CN" kern="1200" dirty="0" smtClean="0"/>
              <a:t>100.0;</a:t>
            </a:r>
            <a:endParaRPr kumimoji="1" lang="en-US" altLang="zh-CN" kern="1200" dirty="0" smtClean="0"/>
          </a:p>
          <a:p>
            <a:pPr algn="ctr"/>
            <a:endParaRPr kumimoji="1" lang="en-US" altLang="zh-CN" kern="1200" dirty="0"/>
          </a:p>
          <a:p>
            <a:pPr algn="ctr"/>
            <a:endParaRPr kumimoji="1" lang="zh-CN" altLang="en-US" kern="1200" dirty="0"/>
          </a:p>
        </p:txBody>
      </p:sp>
      <p:cxnSp>
        <p:nvCxnSpPr>
          <p:cNvPr id="20" name="直线箭头连接符 19"/>
          <p:cNvCxnSpPr>
            <a:endCxn id="7" idx="2"/>
          </p:cNvCxnSpPr>
          <p:nvPr/>
        </p:nvCxnSpPr>
        <p:spPr>
          <a:xfrm flipV="1">
            <a:off x="4671080" y="914414"/>
            <a:ext cx="1080206" cy="6261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42395" y="1071485"/>
            <a:ext cx="88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0cffe15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6629" y="1172942"/>
            <a:ext cx="1240201" cy="97285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0cffe15</a:t>
            </a:r>
            <a:endParaRPr kumimoji="1" lang="zh-CN" altLang="en-US" dirty="0"/>
          </a:p>
        </p:txBody>
      </p:sp>
      <p:cxnSp>
        <p:nvCxnSpPr>
          <p:cNvPr id="24" name="直线箭头连接符 23"/>
          <p:cNvCxnSpPr>
            <a:stCxn id="22" idx="3"/>
            <a:endCxn id="18" idx="1"/>
          </p:cNvCxnSpPr>
          <p:nvPr/>
        </p:nvCxnSpPr>
        <p:spPr>
          <a:xfrm>
            <a:off x="1666830" y="1659369"/>
            <a:ext cx="2539514" cy="1983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206344" y="3826856"/>
            <a:ext cx="3089883" cy="879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Gun</a:t>
            </a:r>
            <a:r>
              <a:rPr kumimoji="1" lang="en-US" altLang="zh-CN" dirty="0">
                <a:solidFill>
                  <a:srgbClr val="FF0000"/>
                </a:solidFill>
              </a:rPr>
              <a:t>”</a:t>
            </a:r>
            <a:r>
              <a:rPr kumimoji="1" lang="zh-CN" altLang="en-US" dirty="0">
                <a:solidFill>
                  <a:srgbClr val="FF0000"/>
                </a:solidFill>
              </a:rPr>
              <a:t>实例对象</a:t>
            </a:r>
            <a:r>
              <a:rPr kumimoji="1" lang="en-US" altLang="zh-CN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altLang="zh-CN" dirty="0" err="1" smtClean="0">
                <a:solidFill>
                  <a:srgbClr val="008000"/>
                </a:solidFill>
              </a:rPr>
              <a:t>isa</a:t>
            </a:r>
            <a:r>
              <a:rPr lang="zh-CN" altLang="en-US" dirty="0" smtClean="0">
                <a:solidFill>
                  <a:srgbClr val="008000"/>
                </a:solidFill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</a:rPr>
              <a:t>=</a:t>
            </a:r>
            <a:r>
              <a:rPr lang="zh-CN" altLang="en-US" dirty="0" smtClean="0">
                <a:solidFill>
                  <a:srgbClr val="008000"/>
                </a:solidFill>
              </a:rPr>
              <a:t> </a:t>
            </a:r>
            <a:r>
              <a:rPr kumimoji="1" lang="en-US" altLang="zh-CN" dirty="0">
                <a:solidFill>
                  <a:srgbClr val="008000"/>
                </a:solidFill>
              </a:rPr>
              <a:t>cffe1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/>
              <a:t>Clip </a:t>
            </a:r>
            <a:r>
              <a:rPr lang="en-US" altLang="zh-CN" dirty="0"/>
              <a:t>*</a:t>
            </a:r>
            <a:r>
              <a:rPr lang="en-US" altLang="zh-CN" dirty="0" smtClean="0"/>
              <a:t>clip</a:t>
            </a:r>
            <a:r>
              <a:rPr lang="en-US" altLang="zh-CN" dirty="0" smtClean="0"/>
              <a:t> = null</a:t>
            </a:r>
            <a:r>
              <a:rPr lang="en-US" altLang="zh-CN" dirty="0" smtClean="0"/>
              <a:t>;</a:t>
            </a:r>
            <a:r>
              <a:rPr lang="en-US" altLang="zh-CN" dirty="0" smtClean="0"/>
              <a:t> // </a:t>
            </a:r>
            <a:r>
              <a:rPr lang="en-US" altLang="en-US" dirty="0" smtClean="0"/>
              <a:t>弹夹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6629" y="3452563"/>
            <a:ext cx="1240201" cy="116077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Gp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0cffd8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896509" y="37608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0cffd8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stCxn id="16" idx="3"/>
            <a:endCxn id="25" idx="1"/>
          </p:cNvCxnSpPr>
          <p:nvPr/>
        </p:nvCxnSpPr>
        <p:spPr>
          <a:xfrm>
            <a:off x="1666830" y="4032951"/>
            <a:ext cx="2539514" cy="2336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629" y="5448499"/>
            <a:ext cx="1240201" cy="124014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0ffb13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283795" y="5969361"/>
            <a:ext cx="2982557" cy="879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Clip</a:t>
            </a:r>
            <a:r>
              <a:rPr kumimoji="1" lang="en-US" altLang="zh-CN" dirty="0" smtClean="0">
                <a:solidFill>
                  <a:srgbClr val="FF0000"/>
                </a:solidFill>
              </a:rPr>
              <a:t>”</a:t>
            </a:r>
            <a:r>
              <a:rPr kumimoji="1" lang="zh-CN" altLang="en-US" dirty="0">
                <a:solidFill>
                  <a:srgbClr val="FF0000"/>
                </a:solidFill>
              </a:rPr>
              <a:t>实例对象</a:t>
            </a:r>
            <a:r>
              <a:rPr kumimoji="1" lang="en-US" altLang="zh-CN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zh-CN" dirty="0" err="1">
                <a:solidFill>
                  <a:srgbClr val="008000"/>
                </a:solidFill>
              </a:rPr>
              <a:t>i</a:t>
            </a:r>
            <a:r>
              <a:rPr lang="en-US" altLang="zh-CN" dirty="0" err="1" smtClean="0">
                <a:solidFill>
                  <a:srgbClr val="008000"/>
                </a:solidFill>
              </a:rPr>
              <a:t>sa</a:t>
            </a:r>
            <a:r>
              <a:rPr lang="zh-CN" altLang="en-US" dirty="0" smtClean="0">
                <a:solidFill>
                  <a:srgbClr val="008000"/>
                </a:solidFill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</a:rPr>
              <a:t>=</a:t>
            </a:r>
            <a:r>
              <a:rPr lang="zh-CN" altLang="en-US" dirty="0" smtClean="0">
                <a:solidFill>
                  <a:srgbClr val="008000"/>
                </a:solidFill>
              </a:rPr>
              <a:t> </a:t>
            </a:r>
            <a:r>
              <a:rPr kumimoji="1" lang="en-US" altLang="zh-CN" dirty="0">
                <a:solidFill>
                  <a:srgbClr val="008000"/>
                </a:solidFill>
              </a:rPr>
              <a:t>0fff1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/>
              <a:t>Clip </a:t>
            </a:r>
            <a:r>
              <a:rPr lang="en-US" altLang="zh-CN" dirty="0"/>
              <a:t>*</a:t>
            </a:r>
            <a:r>
              <a:rPr lang="en-US" altLang="zh-CN" dirty="0" smtClean="0"/>
              <a:t>clip</a:t>
            </a:r>
            <a:r>
              <a:rPr lang="en-US" altLang="zh-CN" dirty="0" smtClean="0"/>
              <a:t> = null</a:t>
            </a:r>
            <a:r>
              <a:rPr lang="en-US" altLang="zh-CN" dirty="0" smtClean="0"/>
              <a:t>;</a:t>
            </a:r>
            <a:r>
              <a:rPr lang="en-US" altLang="zh-CN" dirty="0" smtClean="0"/>
              <a:t> // </a:t>
            </a:r>
            <a:r>
              <a:rPr lang="en-US" altLang="en-US" dirty="0" smtClean="0"/>
              <a:t>弹夹</a:t>
            </a:r>
            <a:endParaRPr kumimoji="1" lang="zh-CN" altLang="en-US" dirty="0"/>
          </a:p>
        </p:txBody>
      </p:sp>
      <p:cxnSp>
        <p:nvCxnSpPr>
          <p:cNvPr id="35" name="直线箭头连接符 34"/>
          <p:cNvCxnSpPr>
            <a:endCxn id="12" idx="2"/>
          </p:cNvCxnSpPr>
          <p:nvPr/>
        </p:nvCxnSpPr>
        <p:spPr>
          <a:xfrm flipV="1">
            <a:off x="4671080" y="5808839"/>
            <a:ext cx="1080206" cy="6200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V="1">
            <a:off x="4563939" y="3637445"/>
            <a:ext cx="1369181" cy="6291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32" idx="3"/>
            <a:endCxn id="33" idx="1"/>
          </p:cNvCxnSpPr>
          <p:nvPr/>
        </p:nvCxnSpPr>
        <p:spPr>
          <a:xfrm>
            <a:off x="1666830" y="6068571"/>
            <a:ext cx="2616965" cy="340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34706" y="5992379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0ffb13</a:t>
            </a:r>
            <a:endParaRPr kumimoji="1"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693721" y="139445"/>
            <a:ext cx="1374627" cy="517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kumimoji="1" lang="en-US" altLang="zh-CN" dirty="0"/>
              <a:t>0cffd8</a:t>
            </a:r>
            <a:r>
              <a:rPr kumimoji="1" lang="zh-CN" altLang="en-US" dirty="0"/>
              <a:t> </a:t>
            </a:r>
            <a:r>
              <a:rPr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693721" y="823807"/>
            <a:ext cx="1374627" cy="517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Clip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kumimoji="1" lang="en-US" altLang="zh-CN" dirty="0"/>
              <a:t>0ffb13</a:t>
            </a:r>
            <a:r>
              <a:rPr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70" name="直线箭头连接符 69"/>
          <p:cNvCxnSpPr>
            <a:stCxn id="67" idx="1"/>
          </p:cNvCxnSpPr>
          <p:nvPr/>
        </p:nvCxnSpPr>
        <p:spPr>
          <a:xfrm flipH="1">
            <a:off x="6578025" y="398325"/>
            <a:ext cx="1115696" cy="3428531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68" idx="2"/>
          </p:cNvCxnSpPr>
          <p:nvPr/>
        </p:nvCxnSpPr>
        <p:spPr>
          <a:xfrm flipH="1">
            <a:off x="6677241" y="1341566"/>
            <a:ext cx="1703794" cy="4650813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7693721" y="2946231"/>
            <a:ext cx="1374627" cy="517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kumimoji="1" lang="en-US" altLang="zh-CN" dirty="0"/>
              <a:t>0ffb13</a:t>
            </a:r>
            <a:r>
              <a:rPr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77" name="直线箭头连接符 76"/>
          <p:cNvCxnSpPr>
            <a:stCxn id="75" idx="2"/>
            <a:endCxn id="33" idx="3"/>
          </p:cNvCxnSpPr>
          <p:nvPr/>
        </p:nvCxnSpPr>
        <p:spPr>
          <a:xfrm flipH="1">
            <a:off x="7266352" y="3463990"/>
            <a:ext cx="1114683" cy="2945079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8" grpId="0" animBg="1"/>
      <p:bldP spid="21" grpId="0"/>
      <p:bldP spid="22" grpId="0" animBg="1"/>
      <p:bldP spid="25" grpId="0" animBg="1"/>
      <p:bldP spid="16" grpId="0" animBg="1"/>
      <p:bldP spid="19" grpId="0"/>
      <p:bldP spid="32" grpId="0" animBg="1"/>
      <p:bldP spid="33" grpId="0" animBg="1"/>
      <p:bldP spid="40" grpId="0"/>
      <p:bldP spid="67" grpId="0" animBg="1"/>
      <p:bldP spid="68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8235" y="283882"/>
            <a:ext cx="1628589" cy="64097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66987" y="283882"/>
            <a:ext cx="3911601" cy="64097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18181" y="668155"/>
            <a:ext cx="3048000" cy="1344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erson</a:t>
            </a:r>
            <a:r>
              <a:rPr kumimoji="1" lang="zh-CN" altLang="en-US" dirty="0" smtClean="0"/>
              <a:t> 实例对象</a:t>
            </a:r>
            <a:endParaRPr kumimoji="1" lang="en-US" altLang="zh-CN" dirty="0" smtClean="0"/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_age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30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NSString</a:t>
            </a:r>
            <a:r>
              <a:rPr lang="en-US" altLang="zh-CN" dirty="0"/>
              <a:t> *</a:t>
            </a:r>
            <a:r>
              <a:rPr lang="en-US" altLang="zh-CN" dirty="0" smtClean="0"/>
              <a:t>_name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lnj</a:t>
            </a:r>
            <a:r>
              <a:rPr lang="en-US" altLang="zh-CN" dirty="0" smtClean="0"/>
              <a:t>;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50235" y="971176"/>
            <a:ext cx="7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0ffc12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7176" y="1150471"/>
            <a:ext cx="1150471" cy="1344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0ffc12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6" idx="3"/>
            <a:endCxn id="4" idx="1"/>
          </p:cNvCxnSpPr>
          <p:nvPr/>
        </p:nvCxnSpPr>
        <p:spPr>
          <a:xfrm flipV="1">
            <a:off x="1867647" y="1340508"/>
            <a:ext cx="2650534" cy="482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18181" y="2495176"/>
            <a:ext cx="3048000" cy="1344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erson</a:t>
            </a:r>
            <a:r>
              <a:rPr kumimoji="1" lang="zh-CN" altLang="en-US" dirty="0" smtClean="0"/>
              <a:t> 实例对象</a:t>
            </a:r>
            <a:endParaRPr kumimoji="1" lang="en-US" altLang="zh-CN" dirty="0" smtClean="0"/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_age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30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NSString</a:t>
            </a:r>
            <a:r>
              <a:rPr lang="en-US" altLang="zh-CN" dirty="0"/>
              <a:t> *</a:t>
            </a:r>
            <a:r>
              <a:rPr lang="en-US" altLang="zh-CN" dirty="0" smtClean="0"/>
              <a:t>_name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null</a:t>
            </a:r>
            <a:r>
              <a:rPr lang="en-US" altLang="zh-CN" dirty="0" smtClean="0"/>
              <a:t>;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18181" y="3992281"/>
            <a:ext cx="3048000" cy="1344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erson</a:t>
            </a:r>
            <a:r>
              <a:rPr kumimoji="1" lang="zh-CN" altLang="en-US" dirty="0" smtClean="0"/>
              <a:t> 实例对象</a:t>
            </a:r>
            <a:endParaRPr kumimoji="1" lang="en-US" altLang="zh-CN" dirty="0" smtClean="0"/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_age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NSString</a:t>
            </a:r>
            <a:r>
              <a:rPr lang="en-US" altLang="zh-CN" dirty="0"/>
              <a:t> *</a:t>
            </a:r>
            <a:r>
              <a:rPr lang="en-US" altLang="zh-CN" dirty="0" smtClean="0"/>
              <a:t>_name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/>
              <a:t>LMJ</a:t>
            </a:r>
            <a:r>
              <a:rPr lang="en-US" altLang="zh-CN" dirty="0" smtClean="0"/>
              <a:t>;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18181" y="5623857"/>
            <a:ext cx="3048000" cy="1344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erson</a:t>
            </a:r>
            <a:r>
              <a:rPr kumimoji="1" lang="zh-CN" altLang="en-US" dirty="0" smtClean="0"/>
              <a:t> 实例对象</a:t>
            </a:r>
            <a:endParaRPr kumimoji="1" lang="en-US" altLang="zh-CN" dirty="0" smtClean="0"/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_age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NSString</a:t>
            </a:r>
            <a:r>
              <a:rPr lang="en-US" altLang="zh-CN" dirty="0"/>
              <a:t> *</a:t>
            </a:r>
            <a:r>
              <a:rPr lang="en-US" altLang="zh-CN" dirty="0" smtClean="0"/>
              <a:t>_name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null;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49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365</Words>
  <Application>Microsoft Macintosh PowerPoint</Application>
  <PresentationFormat>全屏显示(4:3)</PresentationFormat>
  <Paragraphs>110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小码哥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xiaomage</dc:creator>
  <cp:lastModifiedBy>xiaomage</cp:lastModifiedBy>
  <cp:revision>15</cp:revision>
  <dcterms:created xsi:type="dcterms:W3CDTF">2015-06-18T00:42:30Z</dcterms:created>
  <dcterms:modified xsi:type="dcterms:W3CDTF">2015-06-18T09:38:22Z</dcterms:modified>
</cp:coreProperties>
</file>