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7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6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90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1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9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6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54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28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8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77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3C13-2474-1F4E-A5DB-E1608C04F204}" type="datetimeFigureOut">
              <a:rPr kumimoji="1" lang="zh-CN" altLang="en-US" smtClean="0"/>
              <a:t>15/6/19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61E1-5EF5-314A-9C05-D064BCE041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9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11" y="546550"/>
            <a:ext cx="1929284" cy="5883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6323" y="546550"/>
            <a:ext cx="5651529" cy="5883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3095" y="1093100"/>
            <a:ext cx="1479117" cy="1141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3095" y="4637326"/>
            <a:ext cx="1479117" cy="1141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0667" y="739450"/>
            <a:ext cx="2668842" cy="13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NSO</a:t>
            </a:r>
            <a:r>
              <a:rPr kumimoji="1" lang="en-US" altLang="zh-CN" dirty="0" err="1" smtClean="0"/>
              <a:t>bject</a:t>
            </a:r>
            <a:r>
              <a:rPr kumimoji="1" lang="zh-CN" altLang="en-US" dirty="0" smtClean="0"/>
              <a:t>类对象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+(id)new;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0666" y="2354676"/>
            <a:ext cx="2668843" cy="13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类对象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74943" y="3970213"/>
            <a:ext cx="2668843" cy="13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类对象</a:t>
            </a:r>
            <a:r>
              <a:rPr kumimoji="1" lang="en-US" altLang="zh-CN" dirty="0" smtClean="0"/>
              <a:t>:</a:t>
            </a:r>
            <a:r>
              <a:rPr kumimoji="1" lang="en-US" altLang="zh-CN" dirty="0" smtClean="0"/>
              <a:t>Phone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96186" y="3970213"/>
            <a:ext cx="2668843" cy="13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类对象</a:t>
            </a:r>
            <a:r>
              <a:rPr kumimoji="1" lang="en-US" altLang="zh-CN" dirty="0" smtClean="0"/>
              <a:t>:</a:t>
            </a:r>
            <a:r>
              <a:rPr kumimoji="1" lang="en-US" altLang="zh-CN" dirty="0" smtClean="0"/>
              <a:t>Phone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8" idx="2"/>
          </p:cNvCxnSpPr>
          <p:nvPr/>
        </p:nvCxnSpPr>
        <p:spPr>
          <a:xfrm flipH="1" flipV="1">
            <a:off x="6045088" y="2073676"/>
            <a:ext cx="514476" cy="643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9" idx="2"/>
          </p:cNvCxnSpPr>
          <p:nvPr/>
        </p:nvCxnSpPr>
        <p:spPr>
          <a:xfrm flipV="1">
            <a:off x="5192988" y="3688902"/>
            <a:ext cx="852100" cy="635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6173707" y="3688902"/>
            <a:ext cx="1688123" cy="63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74943" y="5610178"/>
            <a:ext cx="2668843" cy="104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endCxn id="10" idx="2"/>
          </p:cNvCxnSpPr>
          <p:nvPr/>
        </p:nvCxnSpPr>
        <p:spPr>
          <a:xfrm flipH="1" flipV="1">
            <a:off x="4509365" y="5304439"/>
            <a:ext cx="410308" cy="9969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7" idx="3"/>
            <a:endCxn id="18" idx="1"/>
          </p:cNvCxnSpPr>
          <p:nvPr/>
        </p:nvCxnSpPr>
        <p:spPr>
          <a:xfrm>
            <a:off x="2122212" y="5207989"/>
            <a:ext cx="1052731" cy="924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Macintosh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 Lee</dc:creator>
  <cp:lastModifiedBy>NJ Lee</cp:lastModifiedBy>
  <cp:revision>1</cp:revision>
  <dcterms:created xsi:type="dcterms:W3CDTF">2015-06-19T05:09:18Z</dcterms:created>
  <dcterms:modified xsi:type="dcterms:W3CDTF">2015-06-19T05:13:29Z</dcterms:modified>
</cp:coreProperties>
</file>