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6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33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16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8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26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8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3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36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1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38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86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4DF8-C36B-4241-843F-329A86BCC3C2}" type="datetimeFigureOut">
              <a:rPr kumimoji="1" lang="zh-CN" altLang="en-US" smtClean="0"/>
              <a:t>15/6/28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45FC-9E62-AF41-8311-3AA47E5CF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5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535" y="689009"/>
            <a:ext cx="2476470" cy="485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01499" y="710099"/>
            <a:ext cx="5113368" cy="1505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01499" y="3932985"/>
            <a:ext cx="5113368" cy="1505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常量区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9837" y="4173069"/>
            <a:ext cx="1800193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lnj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42314" y="3907891"/>
            <a:ext cx="146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0x100001038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6914" y="3080955"/>
            <a:ext cx="1551157" cy="8269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Str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b="1" dirty="0" smtClean="0"/>
              <a:t>0x100001038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0" idx="3"/>
            <a:endCxn id="8" idx="1"/>
          </p:cNvCxnSpPr>
          <p:nvPr/>
        </p:nvCxnSpPr>
        <p:spPr>
          <a:xfrm>
            <a:off x="2558071" y="3494423"/>
            <a:ext cx="2451766" cy="1167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02886" y="906064"/>
            <a:ext cx="1800193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lmj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34984" y="906064"/>
            <a:ext cx="1551157" cy="8269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r>
              <a:rPr kumimoji="1" lang="zh-CN" altLang="zh-CN" dirty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5818" y="781578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4" idx="3"/>
            <a:endCxn id="13" idx="1"/>
          </p:cNvCxnSpPr>
          <p:nvPr/>
        </p:nvCxnSpPr>
        <p:spPr>
          <a:xfrm>
            <a:off x="2486141" y="1319532"/>
            <a:ext cx="2316745" cy="75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06914" y="4070760"/>
            <a:ext cx="1551157" cy="8269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r>
              <a:rPr kumimoji="1" lang="zh-CN" altLang="zh-CN" dirty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b="1" dirty="0" smtClean="0"/>
              <a:t>0x100001038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8" idx="3"/>
            <a:endCxn id="8" idx="1"/>
          </p:cNvCxnSpPr>
          <p:nvPr/>
        </p:nvCxnSpPr>
        <p:spPr>
          <a:xfrm>
            <a:off x="2558071" y="4484228"/>
            <a:ext cx="2451766" cy="177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14674" y="906064"/>
            <a:ext cx="1800193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lmj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521734" y="516400"/>
            <a:ext cx="66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34984" y="1885400"/>
            <a:ext cx="1551157" cy="8269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r>
              <a:rPr kumimoji="1" lang="zh-CN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22" idx="1"/>
          </p:cNvCxnSpPr>
          <p:nvPr/>
        </p:nvCxnSpPr>
        <p:spPr>
          <a:xfrm flipV="1">
            <a:off x="2558071" y="1394551"/>
            <a:ext cx="5356603" cy="82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6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6109" y="921146"/>
            <a:ext cx="1772282" cy="4982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59794" y="921146"/>
            <a:ext cx="4089914" cy="4982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9774" y="1270065"/>
            <a:ext cx="3293374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@"&lt;head&gt;</a:t>
            </a:r>
            <a:r>
              <a:rPr lang="zh-TW" altLang="en-US" dirty="0"/>
              <a:t>小码哥</a:t>
            </a:r>
            <a:r>
              <a:rPr lang="en-US" altLang="zh-TW" dirty="0"/>
              <a:t>&lt;/head&gt;"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23664" y="1130497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0ff123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1254" y="1270065"/>
            <a:ext cx="1088488" cy="795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0ff123</a:t>
            </a:r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0" name="直线箭头连接符 9"/>
          <p:cNvCxnSpPr>
            <a:endCxn id="6" idx="1"/>
          </p:cNvCxnSpPr>
          <p:nvPr/>
        </p:nvCxnSpPr>
        <p:spPr>
          <a:xfrm flipV="1">
            <a:off x="1939742" y="1612006"/>
            <a:ext cx="2470032" cy="48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09774" y="2427351"/>
            <a:ext cx="3293374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@”</a:t>
            </a:r>
            <a:r>
              <a:rPr lang="zh-TW" altLang="en-US" dirty="0" smtClean="0"/>
              <a:t>小码哥</a:t>
            </a:r>
            <a:r>
              <a:rPr lang="en-US" altLang="zh-TW" dirty="0"/>
              <a:t>&lt;/head&gt;"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21349" y="24284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0ff234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1254" y="2713464"/>
            <a:ext cx="1088488" cy="795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newStr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0ff567</a:t>
            </a:r>
            <a:endParaRPr kumimoji="1" lang="zh-CN" altLang="en-US" dirty="0" smtClean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4" name="直线箭头连接符 13"/>
          <p:cNvCxnSpPr>
            <a:endCxn id="16" idx="1"/>
          </p:cNvCxnSpPr>
          <p:nvPr/>
        </p:nvCxnSpPr>
        <p:spPr>
          <a:xfrm>
            <a:off x="1939742" y="3135656"/>
            <a:ext cx="2622432" cy="1097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562174" y="3891686"/>
            <a:ext cx="3293374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@”</a:t>
            </a:r>
            <a:r>
              <a:rPr lang="zh-TW" altLang="en-US" dirty="0" smtClean="0"/>
              <a:t>小码哥</a:t>
            </a:r>
            <a:r>
              <a:rPr lang="en-US" altLang="zh-TW" dirty="0" smtClean="0"/>
              <a:t>"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14509" y="3684582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0ff567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6109" y="921146"/>
            <a:ext cx="1772282" cy="4982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59794" y="921146"/>
            <a:ext cx="4089914" cy="4982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9774" y="1270065"/>
            <a:ext cx="3293374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altLang="zh-CN" dirty="0"/>
              <a:t>@"lnj"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23664" y="1130497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0ff123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1254" y="1270065"/>
            <a:ext cx="1088488" cy="795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0ff123</a:t>
            </a:r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1939742" y="1660854"/>
            <a:ext cx="2470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76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784" y="530357"/>
            <a:ext cx="2079292" cy="572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43523" y="530357"/>
            <a:ext cx="3768950" cy="572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0804" y="1200281"/>
            <a:ext cx="990803" cy="1130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0804" y="4018421"/>
            <a:ext cx="990803" cy="1130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newStr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2603" y="976973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  <a:endCxn id="6" idx="1"/>
          </p:cNvCxnSpPr>
          <p:nvPr/>
        </p:nvCxnSpPr>
        <p:spPr>
          <a:xfrm flipV="1">
            <a:off x="1981607" y="1318914"/>
            <a:ext cx="2790996" cy="446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72603" y="1813254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5" idx="3"/>
            <a:endCxn id="17" idx="1"/>
          </p:cNvCxnSpPr>
          <p:nvPr/>
        </p:nvCxnSpPr>
        <p:spPr>
          <a:xfrm>
            <a:off x="1981607" y="4583670"/>
            <a:ext cx="2943396" cy="56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772603" y="2830972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5003" y="3899789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25003" y="4806977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1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784" y="530357"/>
            <a:ext cx="2079292" cy="572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43523" y="530357"/>
            <a:ext cx="3768950" cy="572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0804" y="1200281"/>
            <a:ext cx="990803" cy="1130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0804" y="4018421"/>
            <a:ext cx="990803" cy="1130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newStr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2603" y="976973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  <a:endCxn id="6" idx="1"/>
          </p:cNvCxnSpPr>
          <p:nvPr/>
        </p:nvCxnSpPr>
        <p:spPr>
          <a:xfrm flipV="1">
            <a:off x="1981607" y="1318914"/>
            <a:ext cx="2790996" cy="446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72603" y="1813254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5" idx="3"/>
            <a:endCxn id="18" idx="1"/>
          </p:cNvCxnSpPr>
          <p:nvPr/>
        </p:nvCxnSpPr>
        <p:spPr>
          <a:xfrm>
            <a:off x="1981607" y="4583670"/>
            <a:ext cx="2943396" cy="140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772603" y="2830972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5003" y="3899789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25003" y="4806977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25003" y="5643258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7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784" y="530357"/>
            <a:ext cx="2079292" cy="572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43523" y="530357"/>
            <a:ext cx="3768950" cy="572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0804" y="1200281"/>
            <a:ext cx="990803" cy="1130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0804" y="4018421"/>
            <a:ext cx="990803" cy="1130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newStr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2603" y="976973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  <a:endCxn id="6" idx="1"/>
          </p:cNvCxnSpPr>
          <p:nvPr/>
        </p:nvCxnSpPr>
        <p:spPr>
          <a:xfrm flipV="1">
            <a:off x="1981607" y="1318914"/>
            <a:ext cx="2790996" cy="446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72603" y="1813254"/>
            <a:ext cx="2763086" cy="68388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5" idx="3"/>
            <a:endCxn id="9" idx="1"/>
          </p:cNvCxnSpPr>
          <p:nvPr/>
        </p:nvCxnSpPr>
        <p:spPr>
          <a:xfrm flipV="1">
            <a:off x="1981607" y="2155195"/>
            <a:ext cx="2790996" cy="242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5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119</Words>
  <Application>Microsoft Macintosh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6</cp:revision>
  <dcterms:created xsi:type="dcterms:W3CDTF">2015-06-28T00:37:35Z</dcterms:created>
  <dcterms:modified xsi:type="dcterms:W3CDTF">2015-06-28T09:38:59Z</dcterms:modified>
</cp:coreProperties>
</file>